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comments/comment1.xml" ContentType="application/vnd.openxmlformats-officedocument.presentationml.comments+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comments/comment2.xml" ContentType="application/vnd.openxmlformats-officedocument.presentationml.comments+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988" r:id="rId2"/>
  </p:sldMasterIdLst>
  <p:notesMasterIdLst>
    <p:notesMasterId r:id="rId96"/>
  </p:notesMasterIdLst>
  <p:sldIdLst>
    <p:sldId id="256" r:id="rId3"/>
    <p:sldId id="257" r:id="rId4"/>
    <p:sldId id="258" r:id="rId5"/>
    <p:sldId id="259" r:id="rId6"/>
    <p:sldId id="262" r:id="rId7"/>
    <p:sldId id="263" r:id="rId8"/>
    <p:sldId id="264" r:id="rId9"/>
    <p:sldId id="265" r:id="rId10"/>
    <p:sldId id="266" r:id="rId11"/>
    <p:sldId id="267" r:id="rId12"/>
    <p:sldId id="268" r:id="rId13"/>
    <p:sldId id="269" r:id="rId14"/>
    <p:sldId id="270" r:id="rId15"/>
    <p:sldId id="272" r:id="rId16"/>
    <p:sldId id="273" r:id="rId17"/>
    <p:sldId id="274" r:id="rId18"/>
    <p:sldId id="275" r:id="rId19"/>
    <p:sldId id="280" r:id="rId20"/>
    <p:sldId id="281" r:id="rId21"/>
    <p:sldId id="282" r:id="rId22"/>
    <p:sldId id="283" r:id="rId23"/>
    <p:sldId id="285" r:id="rId24"/>
    <p:sldId id="367" r:id="rId25"/>
    <p:sldId id="287" r:id="rId26"/>
    <p:sldId id="289" r:id="rId27"/>
    <p:sldId id="290" r:id="rId28"/>
    <p:sldId id="291" r:id="rId29"/>
    <p:sldId id="292" r:id="rId30"/>
    <p:sldId id="293" r:id="rId31"/>
    <p:sldId id="369" r:id="rId32"/>
    <p:sldId id="294" r:id="rId33"/>
    <p:sldId id="295" r:id="rId34"/>
    <p:sldId id="296" r:id="rId35"/>
    <p:sldId id="297" r:id="rId36"/>
    <p:sldId id="298" r:id="rId37"/>
    <p:sldId id="299" r:id="rId38"/>
    <p:sldId id="368" r:id="rId39"/>
    <p:sldId id="301" r:id="rId40"/>
    <p:sldId id="302" r:id="rId41"/>
    <p:sldId id="303" r:id="rId42"/>
    <p:sldId id="304" r:id="rId43"/>
    <p:sldId id="305" r:id="rId44"/>
    <p:sldId id="306" r:id="rId45"/>
    <p:sldId id="308" r:id="rId46"/>
    <p:sldId id="309" r:id="rId47"/>
    <p:sldId id="310" r:id="rId48"/>
    <p:sldId id="311" r:id="rId49"/>
    <p:sldId id="313" r:id="rId50"/>
    <p:sldId id="315" r:id="rId51"/>
    <p:sldId id="317" r:id="rId52"/>
    <p:sldId id="318" r:id="rId53"/>
    <p:sldId id="374" r:id="rId54"/>
    <p:sldId id="319" r:id="rId55"/>
    <p:sldId id="320" r:id="rId56"/>
    <p:sldId id="321" r:id="rId57"/>
    <p:sldId id="322" r:id="rId58"/>
    <p:sldId id="323" r:id="rId59"/>
    <p:sldId id="324" r:id="rId60"/>
    <p:sldId id="370" r:id="rId61"/>
    <p:sldId id="326" r:id="rId62"/>
    <p:sldId id="327" r:id="rId63"/>
    <p:sldId id="328" r:id="rId64"/>
    <p:sldId id="329" r:id="rId65"/>
    <p:sldId id="331" r:id="rId66"/>
    <p:sldId id="332" r:id="rId67"/>
    <p:sldId id="333" r:id="rId68"/>
    <p:sldId id="334" r:id="rId69"/>
    <p:sldId id="336" r:id="rId70"/>
    <p:sldId id="338" r:id="rId71"/>
    <p:sldId id="340" r:id="rId72"/>
    <p:sldId id="341" r:id="rId73"/>
    <p:sldId id="342" r:id="rId74"/>
    <p:sldId id="343" r:id="rId75"/>
    <p:sldId id="371" r:id="rId76"/>
    <p:sldId id="344" r:id="rId77"/>
    <p:sldId id="345" r:id="rId78"/>
    <p:sldId id="346" r:id="rId79"/>
    <p:sldId id="372" r:id="rId80"/>
    <p:sldId id="348" r:id="rId81"/>
    <p:sldId id="349" r:id="rId82"/>
    <p:sldId id="350" r:id="rId83"/>
    <p:sldId id="351" r:id="rId84"/>
    <p:sldId id="352" r:id="rId85"/>
    <p:sldId id="353" r:id="rId86"/>
    <p:sldId id="354" r:id="rId87"/>
    <p:sldId id="355" r:id="rId88"/>
    <p:sldId id="356" r:id="rId89"/>
    <p:sldId id="357" r:id="rId90"/>
    <p:sldId id="358" r:id="rId91"/>
    <p:sldId id="366" r:id="rId92"/>
    <p:sldId id="360" r:id="rId93"/>
    <p:sldId id="373" r:id="rId94"/>
    <p:sldId id="362" r:id="rId95"/>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1pPr>
    <a:lvl2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2pPr>
    <a:lvl3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3pPr>
    <a:lvl4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4pPr>
    <a:lvl5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5pPr>
    <a:lvl6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6pPr>
    <a:lvl7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7pPr>
    <a:lvl8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8pPr>
    <a:lvl9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Viktor Farcic" initials="VF" lastIdx="18" clrIdx="0"/>
  <p:cmAuthor id="1" name="Jim Tabasz" initials="JT" lastIdx="5" clrIdx="1"/>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wholeTbl>
    <a:band2H>
      <a:tcTxStyle/>
      <a:tcStyle>
        <a:tcBdr/>
        <a:fill>
          <a:solidFill>
            <a:srgbClr val="FFFFFF"/>
          </a:solidFill>
        </a:fill>
      </a:tcStyle>
    </a:band2H>
    <a:firstCo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Col>
    <a:lastRow>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 styleId="{C7B018BB-80A7-4F77-B60F-C8B233D01FF8}" styleName="">
    <a:tblBg/>
    <a:wholeTbl>
      <a:tcTxStyle b="off" i="off">
        <a:fontRef idx="major">
          <a:srgbClr val="000000"/>
        </a:fontRef>
        <a:srgbClr val="000000"/>
      </a:tcTxStyle>
      <a:tcStyle>
        <a:tcBdr>
          <a:left>
            <a:ln w="9525" cap="flat">
              <a:solidFill>
                <a:srgbClr val="A1A1A1"/>
              </a:solidFill>
              <a:prstDash val="solid"/>
              <a:round/>
            </a:ln>
          </a:left>
          <a:right>
            <a:ln w="9525" cap="flat">
              <a:solidFill>
                <a:srgbClr val="A1A1A1"/>
              </a:solidFill>
              <a:prstDash val="solid"/>
              <a:round/>
            </a:ln>
          </a:right>
          <a:top>
            <a:ln w="9525" cap="flat">
              <a:solidFill>
                <a:srgbClr val="A1A1A1"/>
              </a:solidFill>
              <a:prstDash val="solid"/>
              <a:round/>
            </a:ln>
          </a:top>
          <a:bottom>
            <a:ln w="9525" cap="flat">
              <a:solidFill>
                <a:srgbClr val="A1A1A1"/>
              </a:solidFill>
              <a:prstDash val="solid"/>
              <a:round/>
            </a:ln>
          </a:bottom>
          <a:insideH>
            <a:ln w="9525" cap="flat">
              <a:solidFill>
                <a:srgbClr val="A1A1A1"/>
              </a:solidFill>
              <a:prstDash val="solid"/>
              <a:round/>
            </a:ln>
          </a:insideH>
          <a:insideV>
            <a:ln w="9525" cap="flat">
              <a:solidFill>
                <a:srgbClr val="A1A1A1"/>
              </a:solidFill>
              <a:prstDash val="solid"/>
              <a:round/>
            </a:ln>
          </a:insideV>
        </a:tcBdr>
        <a:fill>
          <a:solidFill>
            <a:schemeClr val="accent3">
              <a:alpha val="40000"/>
            </a:schemeClr>
          </a:solidFill>
        </a:fill>
      </a:tcStyle>
    </a:wholeTbl>
    <a:band2H>
      <a:tcTxStyle/>
      <a:tcStyle>
        <a:tcBdr/>
        <a:fill>
          <a:solidFill>
            <a:srgbClr val="FFFFFF"/>
          </a:solidFill>
        </a:fill>
      </a:tcStyle>
    </a:band2H>
    <a:firstCol>
      <a:tcTxStyle b="on" i="off">
        <a:fontRef idx="major">
          <a:srgbClr val="000000"/>
        </a:fontRef>
        <a:srgbClr val="000000"/>
      </a:tcTxStyle>
      <a:tcStyle>
        <a:tcBdr>
          <a:left>
            <a:ln w="9525" cap="flat">
              <a:solidFill>
                <a:srgbClr val="A1A1A1"/>
              </a:solidFill>
              <a:prstDash val="solid"/>
              <a:round/>
            </a:ln>
          </a:left>
          <a:right>
            <a:ln w="25400" cap="flat">
              <a:solidFill>
                <a:schemeClr val="accent3"/>
              </a:solidFill>
              <a:prstDash val="solid"/>
              <a:round/>
            </a:ln>
          </a:right>
          <a:top>
            <a:ln w="9525" cap="flat">
              <a:solidFill>
                <a:srgbClr val="A1A1A1"/>
              </a:solidFill>
              <a:prstDash val="solid"/>
              <a:round/>
            </a:ln>
          </a:top>
          <a:bottom>
            <a:ln w="9525" cap="flat">
              <a:solidFill>
                <a:srgbClr val="A1A1A1"/>
              </a:solidFill>
              <a:prstDash val="solid"/>
              <a:round/>
            </a:ln>
          </a:bottom>
          <a:insideH>
            <a:ln w="9525" cap="flat">
              <a:solidFill>
                <a:srgbClr val="A1A1A1"/>
              </a:solidFill>
              <a:prstDash val="solid"/>
              <a:round/>
            </a:ln>
          </a:insideH>
          <a:insideV>
            <a:ln w="9525" cap="flat">
              <a:solidFill>
                <a:srgbClr val="A1A1A1"/>
              </a:solidFill>
              <a:prstDash val="solid"/>
              <a:round/>
            </a:ln>
          </a:insideV>
        </a:tcBdr>
        <a:fill>
          <a:solidFill>
            <a:schemeClr val="accent3">
              <a:alpha val="40000"/>
            </a:schemeClr>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25400" cap="flat">
              <a:solidFill>
                <a:schemeClr val="accent3"/>
              </a:solidFill>
              <a:prstDash val="solid"/>
              <a:round/>
            </a:ln>
          </a:top>
          <a:bottom>
            <a:ln w="25400" cap="flat">
              <a:solidFill>
                <a:schemeClr val="accent3"/>
              </a:solidFill>
              <a:prstDash val="solid"/>
              <a:round/>
            </a:ln>
          </a:bottom>
          <a:insideH>
            <a:ln w="12700" cap="flat">
              <a:noFill/>
              <a:miter lim="400000"/>
            </a:ln>
          </a:insideH>
          <a:insideV>
            <a:ln w="12700" cap="flat">
              <a:noFill/>
              <a:miter lim="400000"/>
            </a:ln>
          </a:insideV>
        </a:tcBdr>
        <a:fill>
          <a:no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9525" cap="flat">
              <a:solidFill>
                <a:srgbClr val="A1A1A1"/>
              </a:solidFill>
              <a:prstDash val="solid"/>
              <a:round/>
            </a:ln>
          </a:top>
          <a:bottom>
            <a:ln w="25400" cap="flat">
              <a:solidFill>
                <a:srgbClr val="FFFFFF"/>
              </a:solidFill>
              <a:prstDash val="solid"/>
              <a:round/>
            </a:ln>
          </a:bottom>
          <a:insideH>
            <a:ln w="12700" cap="flat">
              <a:noFill/>
              <a:miter lim="400000"/>
            </a:ln>
          </a:insideH>
          <a:insideV>
            <a:ln w="12700" cap="flat">
              <a:noFill/>
              <a:miter lim="400000"/>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0DEEF"/>
          </a:solidFill>
        </a:fill>
      </a:tcStyle>
    </a:wholeTbl>
    <a:band2H>
      <a:tcTxStyle/>
      <a:tcStyle>
        <a:tcBdr/>
        <a:fill>
          <a:solidFill>
            <a:srgbClr val="E9EFF7"/>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F821DB8-F4EB-4A41-A1BA-3FCAFE7338EE}"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0E0E0"/>
          </a:solidFill>
        </a:fill>
      </a:tcStyle>
    </a:wholeTbl>
    <a:band2H>
      <a:tcTxStyle/>
      <a:tcStyle>
        <a:tcBdr/>
        <a:fill>
          <a:solidFill>
            <a:srgbClr val="F0F0F0"/>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4E2CE"/>
          </a:solidFill>
        </a:fill>
      </a:tcStyle>
    </a:wholeTbl>
    <a:band2H>
      <a:tcTxStyle/>
      <a:tcStyle>
        <a:tcBdr/>
        <a:fill>
          <a:solidFill>
            <a:srgbClr val="EBF1E8"/>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2708684C-4D16-4618-839F-0558EEFCDFE6}"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31" autoAdjust="0"/>
    <p:restoredTop sz="62056" autoAdjust="0"/>
  </p:normalViewPr>
  <p:slideViewPr>
    <p:cSldViewPr snapToGrid="0">
      <p:cViewPr>
        <p:scale>
          <a:sx n="61" d="100"/>
          <a:sy n="61" d="100"/>
        </p:scale>
        <p:origin x="1480" y="312"/>
      </p:cViewPr>
      <p:guideLst/>
    </p:cSldViewPr>
  </p:slideViewPr>
  <p:notesTextViewPr>
    <p:cViewPr>
      <p:scale>
        <a:sx n="1" d="1"/>
        <a:sy n="1" d="1"/>
      </p:scale>
      <p:origin x="0" y="0"/>
    </p:cViewPr>
  </p:notesTextViewPr>
  <p:sorterViewPr>
    <p:cViewPr>
      <p:scale>
        <a:sx n="32" d="100"/>
        <a:sy n="32" d="100"/>
      </p:scale>
      <p:origin x="0" y="-3432"/>
    </p:cViewPr>
  </p:sorterViewPr>
  <p:gridSpacing cx="76200" cy="76200"/>
</p:viewPr>
</file>

<file path=ppt/_rels/presentation.xml.rels><?xml version="1.0" encoding="UTF-8" standalone="yes"?>
<Relationships xmlns="http://schemas.openxmlformats.org/package/2006/relationships"><Relationship Id="rId101"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50" Type="http://schemas.openxmlformats.org/officeDocument/2006/relationships/slide" Target="slides/slide48.xml"/><Relationship Id="rId51" Type="http://schemas.openxmlformats.org/officeDocument/2006/relationships/slide" Target="slides/slide49.xml"/><Relationship Id="rId52" Type="http://schemas.openxmlformats.org/officeDocument/2006/relationships/slide" Target="slides/slide50.xml"/><Relationship Id="rId53" Type="http://schemas.openxmlformats.org/officeDocument/2006/relationships/slide" Target="slides/slide51.xml"/><Relationship Id="rId54" Type="http://schemas.openxmlformats.org/officeDocument/2006/relationships/slide" Target="slides/slide52.xml"/><Relationship Id="rId55" Type="http://schemas.openxmlformats.org/officeDocument/2006/relationships/slide" Target="slides/slide53.xml"/><Relationship Id="rId56" Type="http://schemas.openxmlformats.org/officeDocument/2006/relationships/slide" Target="slides/slide54.xml"/><Relationship Id="rId57" Type="http://schemas.openxmlformats.org/officeDocument/2006/relationships/slide" Target="slides/slide55.xml"/><Relationship Id="rId58" Type="http://schemas.openxmlformats.org/officeDocument/2006/relationships/slide" Target="slides/slide56.xml"/><Relationship Id="rId59" Type="http://schemas.openxmlformats.org/officeDocument/2006/relationships/slide" Target="slides/slide57.xml"/><Relationship Id="rId70" Type="http://schemas.openxmlformats.org/officeDocument/2006/relationships/slide" Target="slides/slide68.xml"/><Relationship Id="rId71" Type="http://schemas.openxmlformats.org/officeDocument/2006/relationships/slide" Target="slides/slide69.xml"/><Relationship Id="rId72" Type="http://schemas.openxmlformats.org/officeDocument/2006/relationships/slide" Target="slides/slide70.xml"/><Relationship Id="rId73" Type="http://schemas.openxmlformats.org/officeDocument/2006/relationships/slide" Target="slides/slide71.xml"/><Relationship Id="rId74" Type="http://schemas.openxmlformats.org/officeDocument/2006/relationships/slide" Target="slides/slide72.xml"/><Relationship Id="rId75" Type="http://schemas.openxmlformats.org/officeDocument/2006/relationships/slide" Target="slides/slide73.xml"/><Relationship Id="rId76" Type="http://schemas.openxmlformats.org/officeDocument/2006/relationships/slide" Target="slides/slide74.xml"/><Relationship Id="rId77" Type="http://schemas.openxmlformats.org/officeDocument/2006/relationships/slide" Target="slides/slide75.xml"/><Relationship Id="rId78" Type="http://schemas.openxmlformats.org/officeDocument/2006/relationships/slide" Target="slides/slide76.xml"/><Relationship Id="rId79" Type="http://schemas.openxmlformats.org/officeDocument/2006/relationships/slide" Target="slides/slide77.xml"/><Relationship Id="rId90" Type="http://schemas.openxmlformats.org/officeDocument/2006/relationships/slide" Target="slides/slide88.xml"/><Relationship Id="rId91" Type="http://schemas.openxmlformats.org/officeDocument/2006/relationships/slide" Target="slides/slide89.xml"/><Relationship Id="rId92" Type="http://schemas.openxmlformats.org/officeDocument/2006/relationships/slide" Target="slides/slide90.xml"/><Relationship Id="rId93" Type="http://schemas.openxmlformats.org/officeDocument/2006/relationships/slide" Target="slides/slide91.xml"/><Relationship Id="rId94" Type="http://schemas.openxmlformats.org/officeDocument/2006/relationships/slide" Target="slides/slide92.xml"/><Relationship Id="rId95" Type="http://schemas.openxmlformats.org/officeDocument/2006/relationships/slide" Target="slides/slide93.xml"/><Relationship Id="rId96" Type="http://schemas.openxmlformats.org/officeDocument/2006/relationships/notesMaster" Target="notesMasters/notesMaster1.xml"/><Relationship Id="rId97" Type="http://schemas.openxmlformats.org/officeDocument/2006/relationships/commentAuthors" Target="commentAuthors.xml"/><Relationship Id="rId98" Type="http://schemas.openxmlformats.org/officeDocument/2006/relationships/presProps" Target="presProps.xml"/><Relationship Id="rId99" Type="http://schemas.openxmlformats.org/officeDocument/2006/relationships/viewProps" Target="viewProps.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40" Type="http://schemas.openxmlformats.org/officeDocument/2006/relationships/slide" Target="slides/slide38.xml"/><Relationship Id="rId41" Type="http://schemas.openxmlformats.org/officeDocument/2006/relationships/slide" Target="slides/slide39.xml"/><Relationship Id="rId42" Type="http://schemas.openxmlformats.org/officeDocument/2006/relationships/slide" Target="slides/slide40.xml"/><Relationship Id="rId43" Type="http://schemas.openxmlformats.org/officeDocument/2006/relationships/slide" Target="slides/slide41.xml"/><Relationship Id="rId44" Type="http://schemas.openxmlformats.org/officeDocument/2006/relationships/slide" Target="slides/slide42.xml"/><Relationship Id="rId45" Type="http://schemas.openxmlformats.org/officeDocument/2006/relationships/slide" Target="slides/slide43.xml"/><Relationship Id="rId46" Type="http://schemas.openxmlformats.org/officeDocument/2006/relationships/slide" Target="slides/slide44.xml"/><Relationship Id="rId47" Type="http://schemas.openxmlformats.org/officeDocument/2006/relationships/slide" Target="slides/slide45.xml"/><Relationship Id="rId48" Type="http://schemas.openxmlformats.org/officeDocument/2006/relationships/slide" Target="slides/slide46.xml"/><Relationship Id="rId49" Type="http://schemas.openxmlformats.org/officeDocument/2006/relationships/slide" Target="slides/slide47.xml"/><Relationship Id="rId60" Type="http://schemas.openxmlformats.org/officeDocument/2006/relationships/slide" Target="slides/slide58.xml"/><Relationship Id="rId61" Type="http://schemas.openxmlformats.org/officeDocument/2006/relationships/slide" Target="slides/slide59.xml"/><Relationship Id="rId62" Type="http://schemas.openxmlformats.org/officeDocument/2006/relationships/slide" Target="slides/slide60.xml"/><Relationship Id="rId63" Type="http://schemas.openxmlformats.org/officeDocument/2006/relationships/slide" Target="slides/slide61.xml"/><Relationship Id="rId64" Type="http://schemas.openxmlformats.org/officeDocument/2006/relationships/slide" Target="slides/slide62.xml"/><Relationship Id="rId65" Type="http://schemas.openxmlformats.org/officeDocument/2006/relationships/slide" Target="slides/slide63.xml"/><Relationship Id="rId66" Type="http://schemas.openxmlformats.org/officeDocument/2006/relationships/slide" Target="slides/slide64.xml"/><Relationship Id="rId67" Type="http://schemas.openxmlformats.org/officeDocument/2006/relationships/slide" Target="slides/slide65.xml"/><Relationship Id="rId68" Type="http://schemas.openxmlformats.org/officeDocument/2006/relationships/slide" Target="slides/slide66.xml"/><Relationship Id="rId69" Type="http://schemas.openxmlformats.org/officeDocument/2006/relationships/slide" Target="slides/slide67.xml"/><Relationship Id="rId100" Type="http://schemas.openxmlformats.org/officeDocument/2006/relationships/theme" Target="theme/theme1.xml"/><Relationship Id="rId80" Type="http://schemas.openxmlformats.org/officeDocument/2006/relationships/slide" Target="slides/slide78.xml"/><Relationship Id="rId81" Type="http://schemas.openxmlformats.org/officeDocument/2006/relationships/slide" Target="slides/slide79.xml"/><Relationship Id="rId82" Type="http://schemas.openxmlformats.org/officeDocument/2006/relationships/slide" Target="slides/slide80.xml"/><Relationship Id="rId83" Type="http://schemas.openxmlformats.org/officeDocument/2006/relationships/slide" Target="slides/slide81.xml"/><Relationship Id="rId84" Type="http://schemas.openxmlformats.org/officeDocument/2006/relationships/slide" Target="slides/slide82.xml"/><Relationship Id="rId85" Type="http://schemas.openxmlformats.org/officeDocument/2006/relationships/slide" Target="slides/slide83.xml"/><Relationship Id="rId86" Type="http://schemas.openxmlformats.org/officeDocument/2006/relationships/slide" Target="slides/slide84.xml"/><Relationship Id="rId87" Type="http://schemas.openxmlformats.org/officeDocument/2006/relationships/slide" Target="slides/slide85.xml"/><Relationship Id="rId88" Type="http://schemas.openxmlformats.org/officeDocument/2006/relationships/slide" Target="slides/slide86.xml"/><Relationship Id="rId89" Type="http://schemas.openxmlformats.org/officeDocument/2006/relationships/slide" Target="slides/slide87.xml"/></Relationships>
</file>

<file path=ppt/comments/comment1.xml><?xml version="1.0" encoding="utf-8"?>
<p:cmLst xmlns:a="http://schemas.openxmlformats.org/drawingml/2006/main" xmlns:r="http://schemas.openxmlformats.org/officeDocument/2006/relationships" xmlns:p="http://schemas.openxmlformats.org/presentationml/2006/main">
  <p:cm authorId="0" dt="2016-01-26T14:33:48.481" idx="8">
    <p:pos x="5574" y="499"/>
    <p:text>Changed the last point. Groovy was still not mentioned in the presentation so maybe better it we leave that one for latter. Changed it for "Do you practice CI or CD" and "Describe your CD flow needs and processes"</p:text>
  </p:cm>
  <p:cm authorId="1" dt="2016-01-26T10:14:32.398" idx="3">
    <p:pos x="5574" y="595"/>
    <p:text>Looks greatQ! Thke "Reality Check" graphic got wanked somehow - I returned it to former state.</p:text>
    <p:extLst>
      <p:ext uri="{C676402C-5697-4E1C-873F-D02D1690AC5C}">
        <p15:threadingInfo xmlns:p15="http://schemas.microsoft.com/office/powerpoint/2012/main" timeZoneBias="480">
          <p15:parentCm authorId="0" idx="8"/>
        </p15:threadingInfo>
      </p:ext>
    </p:extLst>
  </p:cm>
  <p:cm authorId="1" dt="2016-01-26T10:14:57.555" idx="4">
    <p:pos x="5574" y="691"/>
    <p:text>Your comments and additions are spot-on. Please continue!</p:text>
    <p:extLst>
      <p:ext uri="{C676402C-5697-4E1C-873F-D02D1690AC5C}">
        <p15:threadingInfo xmlns:p15="http://schemas.microsoft.com/office/powerpoint/2012/main" timeZoneBias="480">
          <p15:parentCm authorId="0" idx="8"/>
        </p15:threadingInfo>
      </p:ext>
    </p:extLst>
  </p:cm>
  <p:cm authorId="1" dt="2016-01-26T10:19:22.130" idx="5">
    <p:pos x="10" y="10"/>
    <p:text>Should bullet 1 be "...Jenkins or Pipeline now?"...</p:text>
    <p:extLst>
      <p:ext uri="{C676402C-5697-4E1C-873F-D02D1690AC5C}">
        <p15:threadingInfo xmlns:p15="http://schemas.microsoft.com/office/powerpoint/2012/main" timeZoneBias="48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0" dt="2016-01-27T18:51:41.457" idx="6">
    <p:pos x="5261" y="434"/>
    <p:text>Moved two slides up, before the hands-on part of the training starts.</p:text>
  </p:cm>
</p:cmLst>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55824C0-3E80-436D-83B8-73FEF8D06515}" type="doc">
      <dgm:prSet loTypeId="urn:microsoft.com/office/officeart/2005/8/layout/arrow6" loCatId="process" qsTypeId="urn:microsoft.com/office/officeart/2005/8/quickstyle/simple1" qsCatId="simple" csTypeId="urn:microsoft.com/office/officeart/2005/8/colors/colorful3" csCatId="colorful" phldr="1"/>
      <dgm:spPr/>
      <dgm:t>
        <a:bodyPr/>
        <a:lstStyle/>
        <a:p>
          <a:endParaRPr lang="en-US"/>
        </a:p>
      </dgm:t>
    </dgm:pt>
    <dgm:pt modelId="{46354CE3-3C0A-40D6-971A-85403810B7E7}">
      <dgm:prSet phldrT="[Text]"/>
      <dgm:spPr>
        <a:xfrm rot="20938286">
          <a:off x="454761" y="515065"/>
          <a:ext cx="1250594" cy="742777"/>
        </a:xfrm>
        <a:prstGeom prst="rect">
          <a:avLst/>
        </a:prstGeom>
        <a:noFill/>
        <a:ln w="25400" cap="flat" cmpd="sng" algn="ctr">
          <a:noFill/>
          <a:prstDash val="solid"/>
        </a:ln>
        <a:effectLst/>
        <a:sp3d/>
      </dgm:spPr>
      <dgm:t>
        <a:bodyPr/>
        <a:lstStyle/>
        <a:p>
          <a:r>
            <a:rPr lang="en-US" dirty="0" smtClean="0">
              <a:solidFill>
                <a:srgbClr val="FFFFFF"/>
              </a:solidFill>
              <a:latin typeface="Arial"/>
              <a:ea typeface="+mn-ea"/>
              <a:cs typeface="+mn-cs"/>
            </a:rPr>
            <a:t>Reality</a:t>
          </a:r>
          <a:endParaRPr lang="en-US" dirty="0">
            <a:solidFill>
              <a:srgbClr val="FFFFFF"/>
            </a:solidFill>
            <a:latin typeface="Arial"/>
            <a:ea typeface="+mn-ea"/>
            <a:cs typeface="+mn-cs"/>
          </a:endParaRPr>
        </a:p>
      </dgm:t>
    </dgm:pt>
    <dgm:pt modelId="{1AF54484-1331-4AB7-AD71-FE3ACE4C7E2E}" type="parTrans" cxnId="{5D26BA95-EA12-49E3-B987-B0B4E3A5938C}">
      <dgm:prSet/>
      <dgm:spPr/>
      <dgm:t>
        <a:bodyPr/>
        <a:lstStyle/>
        <a:p>
          <a:endParaRPr lang="en-US"/>
        </a:p>
      </dgm:t>
    </dgm:pt>
    <dgm:pt modelId="{31D620B6-AE63-47C7-A43E-D42F130280C5}" type="sibTrans" cxnId="{5D26BA95-EA12-49E3-B987-B0B4E3A5938C}">
      <dgm:prSet/>
      <dgm:spPr/>
      <dgm:t>
        <a:bodyPr/>
        <a:lstStyle/>
        <a:p>
          <a:endParaRPr lang="en-US"/>
        </a:p>
      </dgm:t>
    </dgm:pt>
    <dgm:pt modelId="{3DBF4EE7-22AD-4DBC-8497-ED98F92B453E}">
      <dgm:prSet phldrT="[Text]"/>
      <dgm:spPr>
        <a:xfrm rot="21109429">
          <a:off x="1894840" y="523496"/>
          <a:ext cx="1477975" cy="742777"/>
        </a:xfrm>
        <a:prstGeom prst="rect">
          <a:avLst/>
        </a:prstGeom>
        <a:noFill/>
        <a:ln w="25400" cap="flat" cmpd="sng" algn="ctr">
          <a:noFill/>
          <a:prstDash val="solid"/>
        </a:ln>
        <a:effectLst/>
        <a:sp3d/>
      </dgm:spPr>
      <dgm:t>
        <a:bodyPr/>
        <a:lstStyle/>
        <a:p>
          <a:r>
            <a:rPr lang="en-US" dirty="0" smtClean="0">
              <a:solidFill>
                <a:srgbClr val="FFFFFF"/>
              </a:solidFill>
              <a:latin typeface="Arial"/>
              <a:ea typeface="+mn-ea"/>
              <a:cs typeface="+mn-cs"/>
            </a:rPr>
            <a:t>Check</a:t>
          </a:r>
          <a:endParaRPr lang="en-US" dirty="0">
            <a:solidFill>
              <a:srgbClr val="FFFFFF"/>
            </a:solidFill>
            <a:latin typeface="Arial"/>
            <a:ea typeface="+mn-ea"/>
            <a:cs typeface="+mn-cs"/>
          </a:endParaRPr>
        </a:p>
      </dgm:t>
    </dgm:pt>
    <dgm:pt modelId="{82D1ADCF-42FE-4D31-83FE-42671EFADB63}" type="parTrans" cxnId="{951851C1-B1EA-4349-99A7-9F14C8CAF840}">
      <dgm:prSet/>
      <dgm:spPr/>
      <dgm:t>
        <a:bodyPr/>
        <a:lstStyle/>
        <a:p>
          <a:endParaRPr lang="en-US"/>
        </a:p>
      </dgm:t>
    </dgm:pt>
    <dgm:pt modelId="{17B0ED22-8BFD-4970-89A4-04A71E1ED87D}" type="sibTrans" cxnId="{951851C1-B1EA-4349-99A7-9F14C8CAF840}">
      <dgm:prSet/>
      <dgm:spPr/>
      <dgm:t>
        <a:bodyPr/>
        <a:lstStyle/>
        <a:p>
          <a:endParaRPr lang="en-US"/>
        </a:p>
      </dgm:t>
    </dgm:pt>
    <dgm:pt modelId="{4930852A-E32A-4672-8481-2DAAE6A498E2}" type="pres">
      <dgm:prSet presAssocID="{A55824C0-3E80-436D-83B8-73FEF8D06515}" presName="compositeShape" presStyleCnt="0">
        <dgm:presLayoutVars>
          <dgm:chMax val="2"/>
          <dgm:dir/>
          <dgm:resizeHandles val="exact"/>
        </dgm:presLayoutVars>
      </dgm:prSet>
      <dgm:spPr/>
      <dgm:t>
        <a:bodyPr/>
        <a:lstStyle/>
        <a:p>
          <a:endParaRPr lang="en-US"/>
        </a:p>
      </dgm:t>
    </dgm:pt>
    <dgm:pt modelId="{DF7B0D65-9ED2-43BD-8972-52949C2D363B}" type="pres">
      <dgm:prSet presAssocID="{A55824C0-3E80-436D-83B8-73FEF8D06515}" presName="ribbon" presStyleLbl="node1" presStyleIdx="0" presStyleCnt="1" custAng="21060242" custScaleY="118268" custLinFactNeighborY="-2812"/>
      <dgm:spPr>
        <a:xfrm rot="21060242">
          <a:off x="0" y="117968"/>
          <a:ext cx="3789680" cy="1515872"/>
        </a:xfrm>
        <a:prstGeom prst="leftRightRibbon">
          <a:avLst/>
        </a:prstGeom>
        <a:solidFill>
          <a:srgbClr val="CB3725">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endParaRPr lang="en-US"/>
        </a:p>
      </dgm:t>
    </dgm:pt>
    <dgm:pt modelId="{E19419D7-C79F-49B8-B5F3-7DA13CF2AE2A}" type="pres">
      <dgm:prSet presAssocID="{A55824C0-3E80-436D-83B8-73FEF8D06515}" presName="leftArrowText" presStyleLbl="node1" presStyleIdx="0" presStyleCnt="1" custAng="20938286" custLinFactNeighborY="12008">
        <dgm:presLayoutVars>
          <dgm:chMax val="0"/>
          <dgm:bulletEnabled val="1"/>
        </dgm:presLayoutVars>
      </dgm:prSet>
      <dgm:spPr/>
      <dgm:t>
        <a:bodyPr/>
        <a:lstStyle/>
        <a:p>
          <a:endParaRPr lang="en-US"/>
        </a:p>
      </dgm:t>
    </dgm:pt>
    <dgm:pt modelId="{022FE80C-1E3C-4B10-B9A3-35C4DD2A9088}" type="pres">
      <dgm:prSet presAssocID="{A55824C0-3E80-436D-83B8-73FEF8D06515}" presName="rightArrowText" presStyleLbl="node1" presStyleIdx="0" presStyleCnt="1" custAng="21109429" custLinFactNeighborY="-19510">
        <dgm:presLayoutVars>
          <dgm:chMax val="0"/>
          <dgm:bulletEnabled val="1"/>
        </dgm:presLayoutVars>
      </dgm:prSet>
      <dgm:spPr/>
      <dgm:t>
        <a:bodyPr/>
        <a:lstStyle/>
        <a:p>
          <a:endParaRPr lang="en-US"/>
        </a:p>
      </dgm:t>
    </dgm:pt>
  </dgm:ptLst>
  <dgm:cxnLst>
    <dgm:cxn modelId="{951851C1-B1EA-4349-99A7-9F14C8CAF840}" srcId="{A55824C0-3E80-436D-83B8-73FEF8D06515}" destId="{3DBF4EE7-22AD-4DBC-8497-ED98F92B453E}" srcOrd="1" destOrd="0" parTransId="{82D1ADCF-42FE-4D31-83FE-42671EFADB63}" sibTransId="{17B0ED22-8BFD-4970-89A4-04A71E1ED87D}"/>
    <dgm:cxn modelId="{E7759044-EDCC-4D1B-A133-C6149CE3E9C4}" type="presOf" srcId="{46354CE3-3C0A-40D6-971A-85403810B7E7}" destId="{E19419D7-C79F-49B8-B5F3-7DA13CF2AE2A}" srcOrd="0" destOrd="0" presId="urn:microsoft.com/office/officeart/2005/8/layout/arrow6"/>
    <dgm:cxn modelId="{D85D6D6F-0181-4688-86C2-0CB6271B913E}" type="presOf" srcId="{A55824C0-3E80-436D-83B8-73FEF8D06515}" destId="{4930852A-E32A-4672-8481-2DAAE6A498E2}" srcOrd="0" destOrd="0" presId="urn:microsoft.com/office/officeart/2005/8/layout/arrow6"/>
    <dgm:cxn modelId="{5D26BA95-EA12-49E3-B987-B0B4E3A5938C}" srcId="{A55824C0-3E80-436D-83B8-73FEF8D06515}" destId="{46354CE3-3C0A-40D6-971A-85403810B7E7}" srcOrd="0" destOrd="0" parTransId="{1AF54484-1331-4AB7-AD71-FE3ACE4C7E2E}" sibTransId="{31D620B6-AE63-47C7-A43E-D42F130280C5}"/>
    <dgm:cxn modelId="{1D01C885-1AA5-43F9-A24D-CE78C6C4051A}" type="presOf" srcId="{3DBF4EE7-22AD-4DBC-8497-ED98F92B453E}" destId="{022FE80C-1E3C-4B10-B9A3-35C4DD2A9088}" srcOrd="0" destOrd="0" presId="urn:microsoft.com/office/officeart/2005/8/layout/arrow6"/>
    <dgm:cxn modelId="{BF8C0D5F-CC08-4819-8353-9AC3005531AB}" type="presParOf" srcId="{4930852A-E32A-4672-8481-2DAAE6A498E2}" destId="{DF7B0D65-9ED2-43BD-8972-52949C2D363B}" srcOrd="0" destOrd="0" presId="urn:microsoft.com/office/officeart/2005/8/layout/arrow6"/>
    <dgm:cxn modelId="{162F2C9A-D482-4AD5-A4FD-0E00DE386491}" type="presParOf" srcId="{4930852A-E32A-4672-8481-2DAAE6A498E2}" destId="{E19419D7-C79F-49B8-B5F3-7DA13CF2AE2A}" srcOrd="1" destOrd="0" presId="urn:microsoft.com/office/officeart/2005/8/layout/arrow6"/>
    <dgm:cxn modelId="{7D867B7A-DE64-4F70-98C5-A7B8668FD0F6}" type="presParOf" srcId="{4930852A-E32A-4672-8481-2DAAE6A498E2}" destId="{022FE80C-1E3C-4B10-B9A3-35C4DD2A9088}" srcOrd="2" destOrd="0" presId="urn:microsoft.com/office/officeart/2005/8/layout/arrow6"/>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55824C0-3E80-436D-83B8-73FEF8D06515}" type="doc">
      <dgm:prSet loTypeId="urn:microsoft.com/office/officeart/2005/8/layout/arrow6" loCatId="process" qsTypeId="urn:microsoft.com/office/officeart/2005/8/quickstyle/simple1" qsCatId="simple" csTypeId="urn:microsoft.com/office/officeart/2005/8/colors/colorful3" csCatId="colorful" phldr="1"/>
      <dgm:spPr/>
      <dgm:t>
        <a:bodyPr/>
        <a:lstStyle/>
        <a:p>
          <a:endParaRPr lang="en-US"/>
        </a:p>
      </dgm:t>
    </dgm:pt>
    <dgm:pt modelId="{46354CE3-3C0A-40D6-971A-85403810B7E7}">
      <dgm:prSet phldrT="[Text]"/>
      <dgm:spPr>
        <a:xfrm rot="20938286">
          <a:off x="454761" y="515065"/>
          <a:ext cx="1250594" cy="742777"/>
        </a:xfrm>
        <a:prstGeom prst="rect">
          <a:avLst/>
        </a:prstGeom>
        <a:noFill/>
        <a:ln w="25400" cap="flat" cmpd="sng" algn="ctr">
          <a:noFill/>
          <a:prstDash val="solid"/>
        </a:ln>
        <a:effectLst/>
        <a:sp3d/>
      </dgm:spPr>
      <dgm:t>
        <a:bodyPr/>
        <a:lstStyle/>
        <a:p>
          <a:r>
            <a:rPr lang="en-US" dirty="0" smtClean="0">
              <a:solidFill>
                <a:srgbClr val="FFFFFF"/>
              </a:solidFill>
              <a:latin typeface="Arial"/>
              <a:ea typeface="+mn-ea"/>
              <a:cs typeface="+mn-cs"/>
            </a:rPr>
            <a:t>Reality</a:t>
          </a:r>
          <a:endParaRPr lang="en-US" dirty="0">
            <a:solidFill>
              <a:srgbClr val="FFFFFF"/>
            </a:solidFill>
            <a:latin typeface="Arial"/>
            <a:ea typeface="+mn-ea"/>
            <a:cs typeface="+mn-cs"/>
          </a:endParaRPr>
        </a:p>
      </dgm:t>
    </dgm:pt>
    <dgm:pt modelId="{1AF54484-1331-4AB7-AD71-FE3ACE4C7E2E}" type="parTrans" cxnId="{5D26BA95-EA12-49E3-B987-B0B4E3A5938C}">
      <dgm:prSet/>
      <dgm:spPr/>
      <dgm:t>
        <a:bodyPr/>
        <a:lstStyle/>
        <a:p>
          <a:endParaRPr lang="en-US"/>
        </a:p>
      </dgm:t>
    </dgm:pt>
    <dgm:pt modelId="{31D620B6-AE63-47C7-A43E-D42F130280C5}" type="sibTrans" cxnId="{5D26BA95-EA12-49E3-B987-B0B4E3A5938C}">
      <dgm:prSet/>
      <dgm:spPr/>
      <dgm:t>
        <a:bodyPr/>
        <a:lstStyle/>
        <a:p>
          <a:endParaRPr lang="en-US"/>
        </a:p>
      </dgm:t>
    </dgm:pt>
    <dgm:pt modelId="{3DBF4EE7-22AD-4DBC-8497-ED98F92B453E}">
      <dgm:prSet phldrT="[Text]"/>
      <dgm:spPr>
        <a:xfrm rot="21109429">
          <a:off x="1894840" y="523496"/>
          <a:ext cx="1477975" cy="742777"/>
        </a:xfrm>
        <a:prstGeom prst="rect">
          <a:avLst/>
        </a:prstGeom>
        <a:noFill/>
        <a:ln w="25400" cap="flat" cmpd="sng" algn="ctr">
          <a:noFill/>
          <a:prstDash val="solid"/>
        </a:ln>
        <a:effectLst/>
        <a:sp3d/>
      </dgm:spPr>
      <dgm:t>
        <a:bodyPr/>
        <a:lstStyle/>
        <a:p>
          <a:r>
            <a:rPr lang="en-US" dirty="0" smtClean="0">
              <a:solidFill>
                <a:srgbClr val="FFFFFF"/>
              </a:solidFill>
              <a:latin typeface="Arial"/>
              <a:ea typeface="+mn-ea"/>
              <a:cs typeface="+mn-cs"/>
            </a:rPr>
            <a:t>Check</a:t>
          </a:r>
          <a:endParaRPr lang="en-US" dirty="0">
            <a:solidFill>
              <a:srgbClr val="FFFFFF"/>
            </a:solidFill>
            <a:latin typeface="Arial"/>
            <a:ea typeface="+mn-ea"/>
            <a:cs typeface="+mn-cs"/>
          </a:endParaRPr>
        </a:p>
      </dgm:t>
    </dgm:pt>
    <dgm:pt modelId="{82D1ADCF-42FE-4D31-83FE-42671EFADB63}" type="parTrans" cxnId="{951851C1-B1EA-4349-99A7-9F14C8CAF840}">
      <dgm:prSet/>
      <dgm:spPr/>
      <dgm:t>
        <a:bodyPr/>
        <a:lstStyle/>
        <a:p>
          <a:endParaRPr lang="en-US"/>
        </a:p>
      </dgm:t>
    </dgm:pt>
    <dgm:pt modelId="{17B0ED22-8BFD-4970-89A4-04A71E1ED87D}" type="sibTrans" cxnId="{951851C1-B1EA-4349-99A7-9F14C8CAF840}">
      <dgm:prSet/>
      <dgm:spPr/>
      <dgm:t>
        <a:bodyPr/>
        <a:lstStyle/>
        <a:p>
          <a:endParaRPr lang="en-US"/>
        </a:p>
      </dgm:t>
    </dgm:pt>
    <dgm:pt modelId="{4930852A-E32A-4672-8481-2DAAE6A498E2}" type="pres">
      <dgm:prSet presAssocID="{A55824C0-3E80-436D-83B8-73FEF8D06515}" presName="compositeShape" presStyleCnt="0">
        <dgm:presLayoutVars>
          <dgm:chMax val="2"/>
          <dgm:dir/>
          <dgm:resizeHandles val="exact"/>
        </dgm:presLayoutVars>
      </dgm:prSet>
      <dgm:spPr/>
      <dgm:t>
        <a:bodyPr/>
        <a:lstStyle/>
        <a:p>
          <a:endParaRPr lang="en-US"/>
        </a:p>
      </dgm:t>
    </dgm:pt>
    <dgm:pt modelId="{DF7B0D65-9ED2-43BD-8972-52949C2D363B}" type="pres">
      <dgm:prSet presAssocID="{A55824C0-3E80-436D-83B8-73FEF8D06515}" presName="ribbon" presStyleLbl="node1" presStyleIdx="0" presStyleCnt="1" custAng="21060242" custScaleY="118268" custLinFactNeighborY="-2812"/>
      <dgm:spPr>
        <a:xfrm rot="21060242">
          <a:off x="0" y="117968"/>
          <a:ext cx="3789680" cy="1515872"/>
        </a:xfrm>
        <a:prstGeom prst="leftRightRibbon">
          <a:avLst/>
        </a:prstGeom>
        <a:solidFill>
          <a:srgbClr val="CB3725">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endParaRPr lang="en-US"/>
        </a:p>
      </dgm:t>
    </dgm:pt>
    <dgm:pt modelId="{E19419D7-C79F-49B8-B5F3-7DA13CF2AE2A}" type="pres">
      <dgm:prSet presAssocID="{A55824C0-3E80-436D-83B8-73FEF8D06515}" presName="leftArrowText" presStyleLbl="node1" presStyleIdx="0" presStyleCnt="1" custAng="20938286" custLinFactNeighborY="12008">
        <dgm:presLayoutVars>
          <dgm:chMax val="0"/>
          <dgm:bulletEnabled val="1"/>
        </dgm:presLayoutVars>
      </dgm:prSet>
      <dgm:spPr/>
      <dgm:t>
        <a:bodyPr/>
        <a:lstStyle/>
        <a:p>
          <a:endParaRPr lang="en-US"/>
        </a:p>
      </dgm:t>
    </dgm:pt>
    <dgm:pt modelId="{022FE80C-1E3C-4B10-B9A3-35C4DD2A9088}" type="pres">
      <dgm:prSet presAssocID="{A55824C0-3E80-436D-83B8-73FEF8D06515}" presName="rightArrowText" presStyleLbl="node1" presStyleIdx="0" presStyleCnt="1" custAng="21109429" custLinFactNeighborY="-19510">
        <dgm:presLayoutVars>
          <dgm:chMax val="0"/>
          <dgm:bulletEnabled val="1"/>
        </dgm:presLayoutVars>
      </dgm:prSet>
      <dgm:spPr/>
      <dgm:t>
        <a:bodyPr/>
        <a:lstStyle/>
        <a:p>
          <a:endParaRPr lang="en-US"/>
        </a:p>
      </dgm:t>
    </dgm:pt>
  </dgm:ptLst>
  <dgm:cxnLst>
    <dgm:cxn modelId="{951851C1-B1EA-4349-99A7-9F14C8CAF840}" srcId="{A55824C0-3E80-436D-83B8-73FEF8D06515}" destId="{3DBF4EE7-22AD-4DBC-8497-ED98F92B453E}" srcOrd="1" destOrd="0" parTransId="{82D1ADCF-42FE-4D31-83FE-42671EFADB63}" sibTransId="{17B0ED22-8BFD-4970-89A4-04A71E1ED87D}"/>
    <dgm:cxn modelId="{E7759044-EDCC-4D1B-A133-C6149CE3E9C4}" type="presOf" srcId="{46354CE3-3C0A-40D6-971A-85403810B7E7}" destId="{E19419D7-C79F-49B8-B5F3-7DA13CF2AE2A}" srcOrd="0" destOrd="0" presId="urn:microsoft.com/office/officeart/2005/8/layout/arrow6"/>
    <dgm:cxn modelId="{D85D6D6F-0181-4688-86C2-0CB6271B913E}" type="presOf" srcId="{A55824C0-3E80-436D-83B8-73FEF8D06515}" destId="{4930852A-E32A-4672-8481-2DAAE6A498E2}" srcOrd="0" destOrd="0" presId="urn:microsoft.com/office/officeart/2005/8/layout/arrow6"/>
    <dgm:cxn modelId="{5D26BA95-EA12-49E3-B987-B0B4E3A5938C}" srcId="{A55824C0-3E80-436D-83B8-73FEF8D06515}" destId="{46354CE3-3C0A-40D6-971A-85403810B7E7}" srcOrd="0" destOrd="0" parTransId="{1AF54484-1331-4AB7-AD71-FE3ACE4C7E2E}" sibTransId="{31D620B6-AE63-47C7-A43E-D42F130280C5}"/>
    <dgm:cxn modelId="{1D01C885-1AA5-43F9-A24D-CE78C6C4051A}" type="presOf" srcId="{3DBF4EE7-22AD-4DBC-8497-ED98F92B453E}" destId="{022FE80C-1E3C-4B10-B9A3-35C4DD2A9088}" srcOrd="0" destOrd="0" presId="urn:microsoft.com/office/officeart/2005/8/layout/arrow6"/>
    <dgm:cxn modelId="{BF8C0D5F-CC08-4819-8353-9AC3005531AB}" type="presParOf" srcId="{4930852A-E32A-4672-8481-2DAAE6A498E2}" destId="{DF7B0D65-9ED2-43BD-8972-52949C2D363B}" srcOrd="0" destOrd="0" presId="urn:microsoft.com/office/officeart/2005/8/layout/arrow6"/>
    <dgm:cxn modelId="{162F2C9A-D482-4AD5-A4FD-0E00DE386491}" type="presParOf" srcId="{4930852A-E32A-4672-8481-2DAAE6A498E2}" destId="{E19419D7-C79F-49B8-B5F3-7DA13CF2AE2A}" srcOrd="1" destOrd="0" presId="urn:microsoft.com/office/officeart/2005/8/layout/arrow6"/>
    <dgm:cxn modelId="{7D867B7A-DE64-4F70-98C5-A7B8668FD0F6}" type="presParOf" srcId="{4930852A-E32A-4672-8481-2DAAE6A498E2}" destId="{022FE80C-1E3C-4B10-B9A3-35C4DD2A9088}" srcOrd="2" destOrd="0" presId="urn:microsoft.com/office/officeart/2005/8/layout/arrow6"/>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55824C0-3E80-436D-83B8-73FEF8D06515}" type="doc">
      <dgm:prSet loTypeId="urn:microsoft.com/office/officeart/2005/8/layout/arrow6" loCatId="process" qsTypeId="urn:microsoft.com/office/officeart/2005/8/quickstyle/simple1" qsCatId="simple" csTypeId="urn:microsoft.com/office/officeart/2005/8/colors/colorful3" csCatId="colorful" phldr="1"/>
      <dgm:spPr/>
      <dgm:t>
        <a:bodyPr/>
        <a:lstStyle/>
        <a:p>
          <a:endParaRPr lang="en-US"/>
        </a:p>
      </dgm:t>
    </dgm:pt>
    <dgm:pt modelId="{46354CE3-3C0A-40D6-971A-85403810B7E7}">
      <dgm:prSet phldrT="[Text]"/>
      <dgm:spPr>
        <a:xfrm rot="20938286">
          <a:off x="454761" y="515065"/>
          <a:ext cx="1250594" cy="742777"/>
        </a:xfrm>
        <a:prstGeom prst="rect">
          <a:avLst/>
        </a:prstGeom>
        <a:noFill/>
        <a:ln w="25400" cap="flat" cmpd="sng" algn="ctr">
          <a:noFill/>
          <a:prstDash val="solid"/>
        </a:ln>
        <a:effectLst/>
        <a:sp3d/>
      </dgm:spPr>
      <dgm:t>
        <a:bodyPr/>
        <a:lstStyle/>
        <a:p>
          <a:r>
            <a:rPr lang="en-US" dirty="0" smtClean="0">
              <a:solidFill>
                <a:srgbClr val="FFFFFF"/>
              </a:solidFill>
              <a:latin typeface="Arial"/>
              <a:ea typeface="+mn-ea"/>
              <a:cs typeface="+mn-cs"/>
            </a:rPr>
            <a:t>Reality</a:t>
          </a:r>
          <a:endParaRPr lang="en-US" dirty="0">
            <a:solidFill>
              <a:srgbClr val="FFFFFF"/>
            </a:solidFill>
            <a:latin typeface="Arial"/>
            <a:ea typeface="+mn-ea"/>
            <a:cs typeface="+mn-cs"/>
          </a:endParaRPr>
        </a:p>
      </dgm:t>
    </dgm:pt>
    <dgm:pt modelId="{1AF54484-1331-4AB7-AD71-FE3ACE4C7E2E}" type="parTrans" cxnId="{5D26BA95-EA12-49E3-B987-B0B4E3A5938C}">
      <dgm:prSet/>
      <dgm:spPr/>
      <dgm:t>
        <a:bodyPr/>
        <a:lstStyle/>
        <a:p>
          <a:endParaRPr lang="en-US"/>
        </a:p>
      </dgm:t>
    </dgm:pt>
    <dgm:pt modelId="{31D620B6-AE63-47C7-A43E-D42F130280C5}" type="sibTrans" cxnId="{5D26BA95-EA12-49E3-B987-B0B4E3A5938C}">
      <dgm:prSet/>
      <dgm:spPr/>
      <dgm:t>
        <a:bodyPr/>
        <a:lstStyle/>
        <a:p>
          <a:endParaRPr lang="en-US"/>
        </a:p>
      </dgm:t>
    </dgm:pt>
    <dgm:pt modelId="{3DBF4EE7-22AD-4DBC-8497-ED98F92B453E}">
      <dgm:prSet phldrT="[Text]"/>
      <dgm:spPr>
        <a:xfrm rot="21109429">
          <a:off x="1894840" y="523496"/>
          <a:ext cx="1477975" cy="742777"/>
        </a:xfrm>
        <a:prstGeom prst="rect">
          <a:avLst/>
        </a:prstGeom>
        <a:noFill/>
        <a:ln w="25400" cap="flat" cmpd="sng" algn="ctr">
          <a:noFill/>
          <a:prstDash val="solid"/>
        </a:ln>
        <a:effectLst/>
        <a:sp3d/>
      </dgm:spPr>
      <dgm:t>
        <a:bodyPr/>
        <a:lstStyle/>
        <a:p>
          <a:r>
            <a:rPr lang="en-US" dirty="0" smtClean="0">
              <a:solidFill>
                <a:srgbClr val="FFFFFF"/>
              </a:solidFill>
              <a:latin typeface="Arial"/>
              <a:ea typeface="+mn-ea"/>
              <a:cs typeface="+mn-cs"/>
            </a:rPr>
            <a:t>Check</a:t>
          </a:r>
          <a:endParaRPr lang="en-US" dirty="0">
            <a:solidFill>
              <a:srgbClr val="FFFFFF"/>
            </a:solidFill>
            <a:latin typeface="Arial"/>
            <a:ea typeface="+mn-ea"/>
            <a:cs typeface="+mn-cs"/>
          </a:endParaRPr>
        </a:p>
      </dgm:t>
    </dgm:pt>
    <dgm:pt modelId="{82D1ADCF-42FE-4D31-83FE-42671EFADB63}" type="parTrans" cxnId="{951851C1-B1EA-4349-99A7-9F14C8CAF840}">
      <dgm:prSet/>
      <dgm:spPr/>
      <dgm:t>
        <a:bodyPr/>
        <a:lstStyle/>
        <a:p>
          <a:endParaRPr lang="en-US"/>
        </a:p>
      </dgm:t>
    </dgm:pt>
    <dgm:pt modelId="{17B0ED22-8BFD-4970-89A4-04A71E1ED87D}" type="sibTrans" cxnId="{951851C1-B1EA-4349-99A7-9F14C8CAF840}">
      <dgm:prSet/>
      <dgm:spPr/>
      <dgm:t>
        <a:bodyPr/>
        <a:lstStyle/>
        <a:p>
          <a:endParaRPr lang="en-US"/>
        </a:p>
      </dgm:t>
    </dgm:pt>
    <dgm:pt modelId="{4930852A-E32A-4672-8481-2DAAE6A498E2}" type="pres">
      <dgm:prSet presAssocID="{A55824C0-3E80-436D-83B8-73FEF8D06515}" presName="compositeShape" presStyleCnt="0">
        <dgm:presLayoutVars>
          <dgm:chMax val="2"/>
          <dgm:dir/>
          <dgm:resizeHandles val="exact"/>
        </dgm:presLayoutVars>
      </dgm:prSet>
      <dgm:spPr/>
      <dgm:t>
        <a:bodyPr/>
        <a:lstStyle/>
        <a:p>
          <a:endParaRPr lang="en-US"/>
        </a:p>
      </dgm:t>
    </dgm:pt>
    <dgm:pt modelId="{DF7B0D65-9ED2-43BD-8972-52949C2D363B}" type="pres">
      <dgm:prSet presAssocID="{A55824C0-3E80-436D-83B8-73FEF8D06515}" presName="ribbon" presStyleLbl="node1" presStyleIdx="0" presStyleCnt="1" custAng="21060242" custScaleY="118268" custLinFactNeighborY="-2812"/>
      <dgm:spPr>
        <a:xfrm rot="21060242">
          <a:off x="0" y="117968"/>
          <a:ext cx="3789680" cy="1515872"/>
        </a:xfrm>
        <a:prstGeom prst="leftRightRibbon">
          <a:avLst/>
        </a:prstGeom>
        <a:solidFill>
          <a:srgbClr val="CB3725">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endParaRPr lang="en-US"/>
        </a:p>
      </dgm:t>
    </dgm:pt>
    <dgm:pt modelId="{E19419D7-C79F-49B8-B5F3-7DA13CF2AE2A}" type="pres">
      <dgm:prSet presAssocID="{A55824C0-3E80-436D-83B8-73FEF8D06515}" presName="leftArrowText" presStyleLbl="node1" presStyleIdx="0" presStyleCnt="1" custAng="20938286" custLinFactNeighborY="12008">
        <dgm:presLayoutVars>
          <dgm:chMax val="0"/>
          <dgm:bulletEnabled val="1"/>
        </dgm:presLayoutVars>
      </dgm:prSet>
      <dgm:spPr/>
      <dgm:t>
        <a:bodyPr/>
        <a:lstStyle/>
        <a:p>
          <a:endParaRPr lang="en-US"/>
        </a:p>
      </dgm:t>
    </dgm:pt>
    <dgm:pt modelId="{022FE80C-1E3C-4B10-B9A3-35C4DD2A9088}" type="pres">
      <dgm:prSet presAssocID="{A55824C0-3E80-436D-83B8-73FEF8D06515}" presName="rightArrowText" presStyleLbl="node1" presStyleIdx="0" presStyleCnt="1" custAng="21109429" custLinFactNeighborY="-19510">
        <dgm:presLayoutVars>
          <dgm:chMax val="0"/>
          <dgm:bulletEnabled val="1"/>
        </dgm:presLayoutVars>
      </dgm:prSet>
      <dgm:spPr/>
      <dgm:t>
        <a:bodyPr/>
        <a:lstStyle/>
        <a:p>
          <a:endParaRPr lang="en-US"/>
        </a:p>
      </dgm:t>
    </dgm:pt>
  </dgm:ptLst>
  <dgm:cxnLst>
    <dgm:cxn modelId="{951851C1-B1EA-4349-99A7-9F14C8CAF840}" srcId="{A55824C0-3E80-436D-83B8-73FEF8D06515}" destId="{3DBF4EE7-22AD-4DBC-8497-ED98F92B453E}" srcOrd="1" destOrd="0" parTransId="{82D1ADCF-42FE-4D31-83FE-42671EFADB63}" sibTransId="{17B0ED22-8BFD-4970-89A4-04A71E1ED87D}"/>
    <dgm:cxn modelId="{E7759044-EDCC-4D1B-A133-C6149CE3E9C4}" type="presOf" srcId="{46354CE3-3C0A-40D6-971A-85403810B7E7}" destId="{E19419D7-C79F-49B8-B5F3-7DA13CF2AE2A}" srcOrd="0" destOrd="0" presId="urn:microsoft.com/office/officeart/2005/8/layout/arrow6"/>
    <dgm:cxn modelId="{D85D6D6F-0181-4688-86C2-0CB6271B913E}" type="presOf" srcId="{A55824C0-3E80-436D-83B8-73FEF8D06515}" destId="{4930852A-E32A-4672-8481-2DAAE6A498E2}" srcOrd="0" destOrd="0" presId="urn:microsoft.com/office/officeart/2005/8/layout/arrow6"/>
    <dgm:cxn modelId="{5D26BA95-EA12-49E3-B987-B0B4E3A5938C}" srcId="{A55824C0-3E80-436D-83B8-73FEF8D06515}" destId="{46354CE3-3C0A-40D6-971A-85403810B7E7}" srcOrd="0" destOrd="0" parTransId="{1AF54484-1331-4AB7-AD71-FE3ACE4C7E2E}" sibTransId="{31D620B6-AE63-47C7-A43E-D42F130280C5}"/>
    <dgm:cxn modelId="{1D01C885-1AA5-43F9-A24D-CE78C6C4051A}" type="presOf" srcId="{3DBF4EE7-22AD-4DBC-8497-ED98F92B453E}" destId="{022FE80C-1E3C-4B10-B9A3-35C4DD2A9088}" srcOrd="0" destOrd="0" presId="urn:microsoft.com/office/officeart/2005/8/layout/arrow6"/>
    <dgm:cxn modelId="{BF8C0D5F-CC08-4819-8353-9AC3005531AB}" type="presParOf" srcId="{4930852A-E32A-4672-8481-2DAAE6A498E2}" destId="{DF7B0D65-9ED2-43BD-8972-52949C2D363B}" srcOrd="0" destOrd="0" presId="urn:microsoft.com/office/officeart/2005/8/layout/arrow6"/>
    <dgm:cxn modelId="{162F2C9A-D482-4AD5-A4FD-0E00DE386491}" type="presParOf" srcId="{4930852A-E32A-4672-8481-2DAAE6A498E2}" destId="{E19419D7-C79F-49B8-B5F3-7DA13CF2AE2A}" srcOrd="1" destOrd="0" presId="urn:microsoft.com/office/officeart/2005/8/layout/arrow6"/>
    <dgm:cxn modelId="{7D867B7A-DE64-4F70-98C5-A7B8668FD0F6}" type="presParOf" srcId="{4930852A-E32A-4672-8481-2DAAE6A498E2}" destId="{022FE80C-1E3C-4B10-B9A3-35C4DD2A9088}" srcOrd="2" destOrd="0" presId="urn:microsoft.com/office/officeart/2005/8/layout/arrow6"/>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55824C0-3E80-436D-83B8-73FEF8D06515}" type="doc">
      <dgm:prSet loTypeId="urn:microsoft.com/office/officeart/2005/8/layout/arrow6" loCatId="process" qsTypeId="urn:microsoft.com/office/officeart/2005/8/quickstyle/simple1" qsCatId="simple" csTypeId="urn:microsoft.com/office/officeart/2005/8/colors/colorful3" csCatId="colorful" phldr="1"/>
      <dgm:spPr/>
      <dgm:t>
        <a:bodyPr/>
        <a:lstStyle/>
        <a:p>
          <a:endParaRPr lang="en-US"/>
        </a:p>
      </dgm:t>
    </dgm:pt>
    <dgm:pt modelId="{46354CE3-3C0A-40D6-971A-85403810B7E7}">
      <dgm:prSet phldrT="[Text]"/>
      <dgm:spPr>
        <a:xfrm rot="20938286">
          <a:off x="454761" y="515065"/>
          <a:ext cx="1250594" cy="742777"/>
        </a:xfrm>
        <a:prstGeom prst="rect">
          <a:avLst/>
        </a:prstGeom>
        <a:noFill/>
        <a:ln w="25400" cap="flat" cmpd="sng" algn="ctr">
          <a:noFill/>
          <a:prstDash val="solid"/>
        </a:ln>
        <a:effectLst/>
        <a:sp3d/>
      </dgm:spPr>
      <dgm:t>
        <a:bodyPr/>
        <a:lstStyle/>
        <a:p>
          <a:r>
            <a:rPr lang="en-US" dirty="0" smtClean="0">
              <a:solidFill>
                <a:srgbClr val="FFFFFF"/>
              </a:solidFill>
              <a:latin typeface="Arial"/>
              <a:ea typeface="+mn-ea"/>
              <a:cs typeface="+mn-cs"/>
            </a:rPr>
            <a:t>Reality</a:t>
          </a:r>
          <a:endParaRPr lang="en-US" dirty="0">
            <a:solidFill>
              <a:srgbClr val="FFFFFF"/>
            </a:solidFill>
            <a:latin typeface="Arial"/>
            <a:ea typeface="+mn-ea"/>
            <a:cs typeface="+mn-cs"/>
          </a:endParaRPr>
        </a:p>
      </dgm:t>
    </dgm:pt>
    <dgm:pt modelId="{1AF54484-1331-4AB7-AD71-FE3ACE4C7E2E}" type="parTrans" cxnId="{5D26BA95-EA12-49E3-B987-B0B4E3A5938C}">
      <dgm:prSet/>
      <dgm:spPr/>
      <dgm:t>
        <a:bodyPr/>
        <a:lstStyle/>
        <a:p>
          <a:endParaRPr lang="en-US"/>
        </a:p>
      </dgm:t>
    </dgm:pt>
    <dgm:pt modelId="{31D620B6-AE63-47C7-A43E-D42F130280C5}" type="sibTrans" cxnId="{5D26BA95-EA12-49E3-B987-B0B4E3A5938C}">
      <dgm:prSet/>
      <dgm:spPr/>
      <dgm:t>
        <a:bodyPr/>
        <a:lstStyle/>
        <a:p>
          <a:endParaRPr lang="en-US"/>
        </a:p>
      </dgm:t>
    </dgm:pt>
    <dgm:pt modelId="{3DBF4EE7-22AD-4DBC-8497-ED98F92B453E}">
      <dgm:prSet phldrT="[Text]"/>
      <dgm:spPr>
        <a:xfrm rot="21109429">
          <a:off x="1894840" y="523496"/>
          <a:ext cx="1477975" cy="742777"/>
        </a:xfrm>
        <a:prstGeom prst="rect">
          <a:avLst/>
        </a:prstGeom>
        <a:noFill/>
        <a:ln w="25400" cap="flat" cmpd="sng" algn="ctr">
          <a:noFill/>
          <a:prstDash val="solid"/>
        </a:ln>
        <a:effectLst/>
        <a:sp3d/>
      </dgm:spPr>
      <dgm:t>
        <a:bodyPr/>
        <a:lstStyle/>
        <a:p>
          <a:r>
            <a:rPr lang="en-US" dirty="0" smtClean="0">
              <a:solidFill>
                <a:srgbClr val="FFFFFF"/>
              </a:solidFill>
              <a:latin typeface="Arial"/>
              <a:ea typeface="+mn-ea"/>
              <a:cs typeface="+mn-cs"/>
            </a:rPr>
            <a:t>Check</a:t>
          </a:r>
          <a:endParaRPr lang="en-US" dirty="0">
            <a:solidFill>
              <a:srgbClr val="FFFFFF"/>
            </a:solidFill>
            <a:latin typeface="Arial"/>
            <a:ea typeface="+mn-ea"/>
            <a:cs typeface="+mn-cs"/>
          </a:endParaRPr>
        </a:p>
      </dgm:t>
    </dgm:pt>
    <dgm:pt modelId="{82D1ADCF-42FE-4D31-83FE-42671EFADB63}" type="parTrans" cxnId="{951851C1-B1EA-4349-99A7-9F14C8CAF840}">
      <dgm:prSet/>
      <dgm:spPr/>
      <dgm:t>
        <a:bodyPr/>
        <a:lstStyle/>
        <a:p>
          <a:endParaRPr lang="en-US"/>
        </a:p>
      </dgm:t>
    </dgm:pt>
    <dgm:pt modelId="{17B0ED22-8BFD-4970-89A4-04A71E1ED87D}" type="sibTrans" cxnId="{951851C1-B1EA-4349-99A7-9F14C8CAF840}">
      <dgm:prSet/>
      <dgm:spPr/>
      <dgm:t>
        <a:bodyPr/>
        <a:lstStyle/>
        <a:p>
          <a:endParaRPr lang="en-US"/>
        </a:p>
      </dgm:t>
    </dgm:pt>
    <dgm:pt modelId="{4930852A-E32A-4672-8481-2DAAE6A498E2}" type="pres">
      <dgm:prSet presAssocID="{A55824C0-3E80-436D-83B8-73FEF8D06515}" presName="compositeShape" presStyleCnt="0">
        <dgm:presLayoutVars>
          <dgm:chMax val="2"/>
          <dgm:dir/>
          <dgm:resizeHandles val="exact"/>
        </dgm:presLayoutVars>
      </dgm:prSet>
      <dgm:spPr/>
      <dgm:t>
        <a:bodyPr/>
        <a:lstStyle/>
        <a:p>
          <a:endParaRPr lang="en-US"/>
        </a:p>
      </dgm:t>
    </dgm:pt>
    <dgm:pt modelId="{DF7B0D65-9ED2-43BD-8972-52949C2D363B}" type="pres">
      <dgm:prSet presAssocID="{A55824C0-3E80-436D-83B8-73FEF8D06515}" presName="ribbon" presStyleLbl="node1" presStyleIdx="0" presStyleCnt="1" custAng="21060242" custScaleY="118268" custLinFactNeighborY="-2812"/>
      <dgm:spPr>
        <a:xfrm rot="21060242">
          <a:off x="0" y="117968"/>
          <a:ext cx="3789680" cy="1515872"/>
        </a:xfrm>
        <a:prstGeom prst="leftRightRibbon">
          <a:avLst/>
        </a:prstGeom>
        <a:solidFill>
          <a:srgbClr val="CB3725">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endParaRPr lang="en-US"/>
        </a:p>
      </dgm:t>
    </dgm:pt>
    <dgm:pt modelId="{E19419D7-C79F-49B8-B5F3-7DA13CF2AE2A}" type="pres">
      <dgm:prSet presAssocID="{A55824C0-3E80-436D-83B8-73FEF8D06515}" presName="leftArrowText" presStyleLbl="node1" presStyleIdx="0" presStyleCnt="1" custAng="20938286" custLinFactNeighborY="12008">
        <dgm:presLayoutVars>
          <dgm:chMax val="0"/>
          <dgm:bulletEnabled val="1"/>
        </dgm:presLayoutVars>
      </dgm:prSet>
      <dgm:spPr/>
      <dgm:t>
        <a:bodyPr/>
        <a:lstStyle/>
        <a:p>
          <a:endParaRPr lang="en-US"/>
        </a:p>
      </dgm:t>
    </dgm:pt>
    <dgm:pt modelId="{022FE80C-1E3C-4B10-B9A3-35C4DD2A9088}" type="pres">
      <dgm:prSet presAssocID="{A55824C0-3E80-436D-83B8-73FEF8D06515}" presName="rightArrowText" presStyleLbl="node1" presStyleIdx="0" presStyleCnt="1" custAng="21109429" custLinFactNeighborY="-19510">
        <dgm:presLayoutVars>
          <dgm:chMax val="0"/>
          <dgm:bulletEnabled val="1"/>
        </dgm:presLayoutVars>
      </dgm:prSet>
      <dgm:spPr/>
      <dgm:t>
        <a:bodyPr/>
        <a:lstStyle/>
        <a:p>
          <a:endParaRPr lang="en-US"/>
        </a:p>
      </dgm:t>
    </dgm:pt>
  </dgm:ptLst>
  <dgm:cxnLst>
    <dgm:cxn modelId="{951851C1-B1EA-4349-99A7-9F14C8CAF840}" srcId="{A55824C0-3E80-436D-83B8-73FEF8D06515}" destId="{3DBF4EE7-22AD-4DBC-8497-ED98F92B453E}" srcOrd="1" destOrd="0" parTransId="{82D1ADCF-42FE-4D31-83FE-42671EFADB63}" sibTransId="{17B0ED22-8BFD-4970-89A4-04A71E1ED87D}"/>
    <dgm:cxn modelId="{E7759044-EDCC-4D1B-A133-C6149CE3E9C4}" type="presOf" srcId="{46354CE3-3C0A-40D6-971A-85403810B7E7}" destId="{E19419D7-C79F-49B8-B5F3-7DA13CF2AE2A}" srcOrd="0" destOrd="0" presId="urn:microsoft.com/office/officeart/2005/8/layout/arrow6"/>
    <dgm:cxn modelId="{D85D6D6F-0181-4688-86C2-0CB6271B913E}" type="presOf" srcId="{A55824C0-3E80-436D-83B8-73FEF8D06515}" destId="{4930852A-E32A-4672-8481-2DAAE6A498E2}" srcOrd="0" destOrd="0" presId="urn:microsoft.com/office/officeart/2005/8/layout/arrow6"/>
    <dgm:cxn modelId="{5D26BA95-EA12-49E3-B987-B0B4E3A5938C}" srcId="{A55824C0-3E80-436D-83B8-73FEF8D06515}" destId="{46354CE3-3C0A-40D6-971A-85403810B7E7}" srcOrd="0" destOrd="0" parTransId="{1AF54484-1331-4AB7-AD71-FE3ACE4C7E2E}" sibTransId="{31D620B6-AE63-47C7-A43E-D42F130280C5}"/>
    <dgm:cxn modelId="{1D01C885-1AA5-43F9-A24D-CE78C6C4051A}" type="presOf" srcId="{3DBF4EE7-22AD-4DBC-8497-ED98F92B453E}" destId="{022FE80C-1E3C-4B10-B9A3-35C4DD2A9088}" srcOrd="0" destOrd="0" presId="urn:microsoft.com/office/officeart/2005/8/layout/arrow6"/>
    <dgm:cxn modelId="{BF8C0D5F-CC08-4819-8353-9AC3005531AB}" type="presParOf" srcId="{4930852A-E32A-4672-8481-2DAAE6A498E2}" destId="{DF7B0D65-9ED2-43BD-8972-52949C2D363B}" srcOrd="0" destOrd="0" presId="urn:microsoft.com/office/officeart/2005/8/layout/arrow6"/>
    <dgm:cxn modelId="{162F2C9A-D482-4AD5-A4FD-0E00DE386491}" type="presParOf" srcId="{4930852A-E32A-4672-8481-2DAAE6A498E2}" destId="{E19419D7-C79F-49B8-B5F3-7DA13CF2AE2A}" srcOrd="1" destOrd="0" presId="urn:microsoft.com/office/officeart/2005/8/layout/arrow6"/>
    <dgm:cxn modelId="{7D867B7A-DE64-4F70-98C5-A7B8668FD0F6}" type="presParOf" srcId="{4930852A-E32A-4672-8481-2DAAE6A498E2}" destId="{022FE80C-1E3C-4B10-B9A3-35C4DD2A9088}" srcOrd="2" destOrd="0" presId="urn:microsoft.com/office/officeart/2005/8/layout/arrow6"/>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7B0D65-9ED2-43BD-8972-52949C2D363B}">
      <dsp:nvSpPr>
        <dsp:cNvPr id="0" name=""/>
        <dsp:cNvSpPr/>
      </dsp:nvSpPr>
      <dsp:spPr>
        <a:xfrm rot="21060242">
          <a:off x="0" y="-183572"/>
          <a:ext cx="4618445" cy="2184857"/>
        </a:xfrm>
        <a:prstGeom prst="leftRightRibbon">
          <a:avLst/>
        </a:prstGeom>
        <a:solidFill>
          <a:srgbClr val="CB3725">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sp>
    <dsp:sp modelId="{E19419D7-C79F-49B8-B5F3-7DA13CF2AE2A}">
      <dsp:nvSpPr>
        <dsp:cNvPr id="0" name=""/>
        <dsp:cNvSpPr/>
      </dsp:nvSpPr>
      <dsp:spPr>
        <a:xfrm rot="20938286">
          <a:off x="554213" y="469104"/>
          <a:ext cx="1524086" cy="905215"/>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138684" rIns="0" bIns="148590" numCol="1" spcCol="1270" anchor="ctr" anchorCtr="0">
          <a:noAutofit/>
        </a:bodyPr>
        <a:lstStyle/>
        <a:p>
          <a:pPr lvl="0" algn="ctr" defTabSz="1733550">
            <a:lnSpc>
              <a:spcPct val="90000"/>
            </a:lnSpc>
            <a:spcBef>
              <a:spcPct val="0"/>
            </a:spcBef>
            <a:spcAft>
              <a:spcPct val="35000"/>
            </a:spcAft>
          </a:pPr>
          <a:r>
            <a:rPr lang="en-US" sz="3900" kern="1200" dirty="0" smtClean="0">
              <a:solidFill>
                <a:srgbClr val="FFFFFF"/>
              </a:solidFill>
              <a:latin typeface="Arial"/>
              <a:ea typeface="+mn-ea"/>
              <a:cs typeface="+mn-cs"/>
            </a:rPr>
            <a:t>Reality</a:t>
          </a:r>
          <a:endParaRPr lang="en-US" sz="3900" kern="1200" dirty="0">
            <a:solidFill>
              <a:srgbClr val="FFFFFF"/>
            </a:solidFill>
            <a:latin typeface="Arial"/>
            <a:ea typeface="+mn-ea"/>
            <a:cs typeface="+mn-cs"/>
          </a:endParaRPr>
        </a:p>
      </dsp:txBody>
      <dsp:txXfrm>
        <a:off x="554213" y="469104"/>
        <a:ext cx="1524086" cy="905215"/>
      </dsp:txXfrm>
    </dsp:sp>
    <dsp:sp modelId="{022FE80C-1E3C-4B10-B9A3-35C4DD2A9088}">
      <dsp:nvSpPr>
        <dsp:cNvPr id="0" name=""/>
        <dsp:cNvSpPr/>
      </dsp:nvSpPr>
      <dsp:spPr>
        <a:xfrm rot="21109429">
          <a:off x="2309222" y="479379"/>
          <a:ext cx="1801193" cy="905215"/>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138684" rIns="0" bIns="148590" numCol="1" spcCol="1270" anchor="ctr" anchorCtr="0">
          <a:noAutofit/>
        </a:bodyPr>
        <a:lstStyle/>
        <a:p>
          <a:pPr lvl="0" algn="ctr" defTabSz="1733550">
            <a:lnSpc>
              <a:spcPct val="90000"/>
            </a:lnSpc>
            <a:spcBef>
              <a:spcPct val="0"/>
            </a:spcBef>
            <a:spcAft>
              <a:spcPct val="35000"/>
            </a:spcAft>
          </a:pPr>
          <a:r>
            <a:rPr lang="en-US" sz="3900" kern="1200" dirty="0" smtClean="0">
              <a:solidFill>
                <a:srgbClr val="FFFFFF"/>
              </a:solidFill>
              <a:latin typeface="Arial"/>
              <a:ea typeface="+mn-ea"/>
              <a:cs typeface="+mn-cs"/>
            </a:rPr>
            <a:t>Check</a:t>
          </a:r>
          <a:endParaRPr lang="en-US" sz="3900" kern="1200" dirty="0">
            <a:solidFill>
              <a:srgbClr val="FFFFFF"/>
            </a:solidFill>
            <a:latin typeface="Arial"/>
            <a:ea typeface="+mn-ea"/>
            <a:cs typeface="+mn-cs"/>
          </a:endParaRPr>
        </a:p>
      </dsp:txBody>
      <dsp:txXfrm>
        <a:off x="2309222" y="479379"/>
        <a:ext cx="1801193" cy="90521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7B0D65-9ED2-43BD-8972-52949C2D363B}">
      <dsp:nvSpPr>
        <dsp:cNvPr id="0" name=""/>
        <dsp:cNvSpPr/>
      </dsp:nvSpPr>
      <dsp:spPr>
        <a:xfrm rot="21060242">
          <a:off x="0" y="-183572"/>
          <a:ext cx="4618445" cy="2184857"/>
        </a:xfrm>
        <a:prstGeom prst="leftRightRibbon">
          <a:avLst/>
        </a:prstGeom>
        <a:solidFill>
          <a:srgbClr val="CB3725">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sp>
    <dsp:sp modelId="{E19419D7-C79F-49B8-B5F3-7DA13CF2AE2A}">
      <dsp:nvSpPr>
        <dsp:cNvPr id="0" name=""/>
        <dsp:cNvSpPr/>
      </dsp:nvSpPr>
      <dsp:spPr>
        <a:xfrm rot="20938286">
          <a:off x="554213" y="469104"/>
          <a:ext cx="1524086" cy="905215"/>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138684" rIns="0" bIns="148590" numCol="1" spcCol="1270" anchor="ctr" anchorCtr="0">
          <a:noAutofit/>
        </a:bodyPr>
        <a:lstStyle/>
        <a:p>
          <a:pPr lvl="0" algn="ctr" defTabSz="1733550">
            <a:lnSpc>
              <a:spcPct val="90000"/>
            </a:lnSpc>
            <a:spcBef>
              <a:spcPct val="0"/>
            </a:spcBef>
            <a:spcAft>
              <a:spcPct val="35000"/>
            </a:spcAft>
          </a:pPr>
          <a:r>
            <a:rPr lang="en-US" sz="3900" kern="1200" dirty="0" smtClean="0">
              <a:solidFill>
                <a:srgbClr val="FFFFFF"/>
              </a:solidFill>
              <a:latin typeface="Arial"/>
              <a:ea typeface="+mn-ea"/>
              <a:cs typeface="+mn-cs"/>
            </a:rPr>
            <a:t>Reality</a:t>
          </a:r>
          <a:endParaRPr lang="en-US" sz="3900" kern="1200" dirty="0">
            <a:solidFill>
              <a:srgbClr val="FFFFFF"/>
            </a:solidFill>
            <a:latin typeface="Arial"/>
            <a:ea typeface="+mn-ea"/>
            <a:cs typeface="+mn-cs"/>
          </a:endParaRPr>
        </a:p>
      </dsp:txBody>
      <dsp:txXfrm>
        <a:off x="554213" y="469104"/>
        <a:ext cx="1524086" cy="905215"/>
      </dsp:txXfrm>
    </dsp:sp>
    <dsp:sp modelId="{022FE80C-1E3C-4B10-B9A3-35C4DD2A9088}">
      <dsp:nvSpPr>
        <dsp:cNvPr id="0" name=""/>
        <dsp:cNvSpPr/>
      </dsp:nvSpPr>
      <dsp:spPr>
        <a:xfrm rot="21109429">
          <a:off x="2309222" y="479379"/>
          <a:ext cx="1801193" cy="905215"/>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138684" rIns="0" bIns="148590" numCol="1" spcCol="1270" anchor="ctr" anchorCtr="0">
          <a:noAutofit/>
        </a:bodyPr>
        <a:lstStyle/>
        <a:p>
          <a:pPr lvl="0" algn="ctr" defTabSz="1733550">
            <a:lnSpc>
              <a:spcPct val="90000"/>
            </a:lnSpc>
            <a:spcBef>
              <a:spcPct val="0"/>
            </a:spcBef>
            <a:spcAft>
              <a:spcPct val="35000"/>
            </a:spcAft>
          </a:pPr>
          <a:r>
            <a:rPr lang="en-US" sz="3900" kern="1200" dirty="0" smtClean="0">
              <a:solidFill>
                <a:srgbClr val="FFFFFF"/>
              </a:solidFill>
              <a:latin typeface="Arial"/>
              <a:ea typeface="+mn-ea"/>
              <a:cs typeface="+mn-cs"/>
            </a:rPr>
            <a:t>Check</a:t>
          </a:r>
          <a:endParaRPr lang="en-US" sz="3900" kern="1200" dirty="0">
            <a:solidFill>
              <a:srgbClr val="FFFFFF"/>
            </a:solidFill>
            <a:latin typeface="Arial"/>
            <a:ea typeface="+mn-ea"/>
            <a:cs typeface="+mn-cs"/>
          </a:endParaRPr>
        </a:p>
      </dsp:txBody>
      <dsp:txXfrm>
        <a:off x="2309222" y="479379"/>
        <a:ext cx="1801193" cy="90521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7B0D65-9ED2-43BD-8972-52949C2D363B}">
      <dsp:nvSpPr>
        <dsp:cNvPr id="0" name=""/>
        <dsp:cNvSpPr/>
      </dsp:nvSpPr>
      <dsp:spPr>
        <a:xfrm rot="21060242">
          <a:off x="0" y="-183572"/>
          <a:ext cx="4618445" cy="2184857"/>
        </a:xfrm>
        <a:prstGeom prst="leftRightRibbon">
          <a:avLst/>
        </a:prstGeom>
        <a:solidFill>
          <a:srgbClr val="CB3725">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sp>
    <dsp:sp modelId="{E19419D7-C79F-49B8-B5F3-7DA13CF2AE2A}">
      <dsp:nvSpPr>
        <dsp:cNvPr id="0" name=""/>
        <dsp:cNvSpPr/>
      </dsp:nvSpPr>
      <dsp:spPr>
        <a:xfrm rot="20938286">
          <a:off x="554213" y="469104"/>
          <a:ext cx="1524086" cy="905215"/>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138684" rIns="0" bIns="148590" numCol="1" spcCol="1270" anchor="ctr" anchorCtr="0">
          <a:noAutofit/>
        </a:bodyPr>
        <a:lstStyle/>
        <a:p>
          <a:pPr lvl="0" algn="ctr" defTabSz="1733550">
            <a:lnSpc>
              <a:spcPct val="90000"/>
            </a:lnSpc>
            <a:spcBef>
              <a:spcPct val="0"/>
            </a:spcBef>
            <a:spcAft>
              <a:spcPct val="35000"/>
            </a:spcAft>
          </a:pPr>
          <a:r>
            <a:rPr lang="en-US" sz="3900" kern="1200" dirty="0" smtClean="0">
              <a:solidFill>
                <a:srgbClr val="FFFFFF"/>
              </a:solidFill>
              <a:latin typeface="Arial"/>
              <a:ea typeface="+mn-ea"/>
              <a:cs typeface="+mn-cs"/>
            </a:rPr>
            <a:t>Reality</a:t>
          </a:r>
          <a:endParaRPr lang="en-US" sz="3900" kern="1200" dirty="0">
            <a:solidFill>
              <a:srgbClr val="FFFFFF"/>
            </a:solidFill>
            <a:latin typeface="Arial"/>
            <a:ea typeface="+mn-ea"/>
            <a:cs typeface="+mn-cs"/>
          </a:endParaRPr>
        </a:p>
      </dsp:txBody>
      <dsp:txXfrm>
        <a:off x="554213" y="469104"/>
        <a:ext cx="1524086" cy="905215"/>
      </dsp:txXfrm>
    </dsp:sp>
    <dsp:sp modelId="{022FE80C-1E3C-4B10-B9A3-35C4DD2A9088}">
      <dsp:nvSpPr>
        <dsp:cNvPr id="0" name=""/>
        <dsp:cNvSpPr/>
      </dsp:nvSpPr>
      <dsp:spPr>
        <a:xfrm rot="21109429">
          <a:off x="2309222" y="479379"/>
          <a:ext cx="1801193" cy="905215"/>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138684" rIns="0" bIns="148590" numCol="1" spcCol="1270" anchor="ctr" anchorCtr="0">
          <a:noAutofit/>
        </a:bodyPr>
        <a:lstStyle/>
        <a:p>
          <a:pPr lvl="0" algn="ctr" defTabSz="1733550">
            <a:lnSpc>
              <a:spcPct val="90000"/>
            </a:lnSpc>
            <a:spcBef>
              <a:spcPct val="0"/>
            </a:spcBef>
            <a:spcAft>
              <a:spcPct val="35000"/>
            </a:spcAft>
          </a:pPr>
          <a:r>
            <a:rPr lang="en-US" sz="3900" kern="1200" dirty="0" smtClean="0">
              <a:solidFill>
                <a:srgbClr val="FFFFFF"/>
              </a:solidFill>
              <a:latin typeface="Arial"/>
              <a:ea typeface="+mn-ea"/>
              <a:cs typeface="+mn-cs"/>
            </a:rPr>
            <a:t>Check</a:t>
          </a:r>
          <a:endParaRPr lang="en-US" sz="3900" kern="1200" dirty="0">
            <a:solidFill>
              <a:srgbClr val="FFFFFF"/>
            </a:solidFill>
            <a:latin typeface="Arial"/>
            <a:ea typeface="+mn-ea"/>
            <a:cs typeface="+mn-cs"/>
          </a:endParaRPr>
        </a:p>
      </dsp:txBody>
      <dsp:txXfrm>
        <a:off x="2309222" y="479379"/>
        <a:ext cx="1801193" cy="90521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7B0D65-9ED2-43BD-8972-52949C2D363B}">
      <dsp:nvSpPr>
        <dsp:cNvPr id="0" name=""/>
        <dsp:cNvSpPr/>
      </dsp:nvSpPr>
      <dsp:spPr>
        <a:xfrm rot="21060242">
          <a:off x="0" y="-183572"/>
          <a:ext cx="4618445" cy="2184857"/>
        </a:xfrm>
        <a:prstGeom prst="leftRightRibbon">
          <a:avLst/>
        </a:prstGeom>
        <a:solidFill>
          <a:srgbClr val="CB3725">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sp>
    <dsp:sp modelId="{E19419D7-C79F-49B8-B5F3-7DA13CF2AE2A}">
      <dsp:nvSpPr>
        <dsp:cNvPr id="0" name=""/>
        <dsp:cNvSpPr/>
      </dsp:nvSpPr>
      <dsp:spPr>
        <a:xfrm rot="20938286">
          <a:off x="554213" y="469104"/>
          <a:ext cx="1524086" cy="905215"/>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138684" rIns="0" bIns="148590" numCol="1" spcCol="1270" anchor="ctr" anchorCtr="0">
          <a:noAutofit/>
        </a:bodyPr>
        <a:lstStyle/>
        <a:p>
          <a:pPr lvl="0" algn="ctr" defTabSz="1733550">
            <a:lnSpc>
              <a:spcPct val="90000"/>
            </a:lnSpc>
            <a:spcBef>
              <a:spcPct val="0"/>
            </a:spcBef>
            <a:spcAft>
              <a:spcPct val="35000"/>
            </a:spcAft>
          </a:pPr>
          <a:r>
            <a:rPr lang="en-US" sz="3900" kern="1200" dirty="0" smtClean="0">
              <a:solidFill>
                <a:srgbClr val="FFFFFF"/>
              </a:solidFill>
              <a:latin typeface="Arial"/>
              <a:ea typeface="+mn-ea"/>
              <a:cs typeface="+mn-cs"/>
            </a:rPr>
            <a:t>Reality</a:t>
          </a:r>
          <a:endParaRPr lang="en-US" sz="3900" kern="1200" dirty="0">
            <a:solidFill>
              <a:srgbClr val="FFFFFF"/>
            </a:solidFill>
            <a:latin typeface="Arial"/>
            <a:ea typeface="+mn-ea"/>
            <a:cs typeface="+mn-cs"/>
          </a:endParaRPr>
        </a:p>
      </dsp:txBody>
      <dsp:txXfrm>
        <a:off x="554213" y="469104"/>
        <a:ext cx="1524086" cy="905215"/>
      </dsp:txXfrm>
    </dsp:sp>
    <dsp:sp modelId="{022FE80C-1E3C-4B10-B9A3-35C4DD2A9088}">
      <dsp:nvSpPr>
        <dsp:cNvPr id="0" name=""/>
        <dsp:cNvSpPr/>
      </dsp:nvSpPr>
      <dsp:spPr>
        <a:xfrm rot="21109429">
          <a:off x="2309222" y="479379"/>
          <a:ext cx="1801193" cy="905215"/>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138684" rIns="0" bIns="148590" numCol="1" spcCol="1270" anchor="ctr" anchorCtr="0">
          <a:noAutofit/>
        </a:bodyPr>
        <a:lstStyle/>
        <a:p>
          <a:pPr lvl="0" algn="ctr" defTabSz="1733550">
            <a:lnSpc>
              <a:spcPct val="90000"/>
            </a:lnSpc>
            <a:spcBef>
              <a:spcPct val="0"/>
            </a:spcBef>
            <a:spcAft>
              <a:spcPct val="35000"/>
            </a:spcAft>
          </a:pPr>
          <a:r>
            <a:rPr lang="en-US" sz="3900" kern="1200" dirty="0" smtClean="0">
              <a:solidFill>
                <a:srgbClr val="FFFFFF"/>
              </a:solidFill>
              <a:latin typeface="Arial"/>
              <a:ea typeface="+mn-ea"/>
              <a:cs typeface="+mn-cs"/>
            </a:rPr>
            <a:t>Check</a:t>
          </a:r>
          <a:endParaRPr lang="en-US" sz="3900" kern="1200" dirty="0">
            <a:solidFill>
              <a:srgbClr val="FFFFFF"/>
            </a:solidFill>
            <a:latin typeface="Arial"/>
            <a:ea typeface="+mn-ea"/>
            <a:cs typeface="+mn-cs"/>
          </a:endParaRPr>
        </a:p>
      </dsp:txBody>
      <dsp:txXfrm>
        <a:off x="2309222" y="479379"/>
        <a:ext cx="1801193" cy="905215"/>
      </dsp:txXfrm>
    </dsp:sp>
  </dsp:spTree>
</dsp:drawing>
</file>

<file path=ppt/diagrams/layout1.xml><?xml version="1.0" encoding="utf-8"?>
<dgm:layoutDef xmlns:dgm="http://schemas.openxmlformats.org/drawingml/2006/diagram" xmlns:a="http://schemas.openxmlformats.org/drawingml/2006/main" uniqueId="urn:microsoft.com/office/officeart/2005/8/layout/arrow6">
  <dgm:title val=""/>
  <dgm:desc val=""/>
  <dgm:catLst>
    <dgm:cat type="relationship" pri="4000"/>
    <dgm:cat type="process" pri="29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Lst>
      <dgm:cxnLst>
        <dgm:cxn modelId="3" srcId="0" destId="1" srcOrd="0" destOrd="0"/>
        <dgm:cxn modelId="4" srcId="0" destId="2" srcOrd="1" destOrd="0"/>
      </dgm:cxnLst>
      <dgm:bg/>
      <dgm:whole/>
    </dgm:dataModel>
  </dgm:clrData>
  <dgm:layoutNode name="compositeShape">
    <dgm:varLst>
      <dgm:chMax val="2"/>
      <dgm:dir/>
      <dgm:resizeHandles val="exact"/>
    </dgm:varLst>
    <dgm:alg type="composite">
      <dgm:param type="horzAlign" val="ctr"/>
      <dgm:param type="vertAlign" val="mid"/>
      <dgm:param type="ar" val="2.5"/>
    </dgm:alg>
    <dgm:shape xmlns:r="http://schemas.openxmlformats.org/officeDocument/2006/relationships" r:blip="">
      <dgm:adjLst/>
    </dgm:shape>
    <dgm:presOf/>
    <dgm:constrLst>
      <dgm:constr type="primFontSz" for="des" ptType="node" op="equ"/>
      <dgm:constr type="w" for="ch" forName="ribbon" refType="h" refFor="ch" refForName="ribbon" fact="2.5"/>
      <dgm:constr type="h" for="ch" forName="leftArrowText" refType="h" fact="0.49"/>
      <dgm:constr type="ctrY" for="ch" forName="leftArrowText" refType="ctrY" refFor="ch" refForName="ribbon"/>
      <dgm:constr type="ctrYOff" for="ch" forName="leftArrowText" refType="h" refFor="ch" refForName="ribbon" fact="-0.08"/>
      <dgm:constr type="l" for="ch" forName="leftArrowText" refType="w" refFor="ch" refForName="ribbon" fact="0.12"/>
      <dgm:constr type="r" for="ch" forName="leftArrowText" refType="w" refFor="ch" refForName="ribbon" fact="0.45"/>
      <dgm:constr type="h" for="ch" forName="rightArrowText" refType="h" fact="0.49"/>
      <dgm:constr type="ctrY" for="ch" forName="rightArrowText" refType="ctrY" refFor="ch" refForName="ribbon"/>
      <dgm:constr type="ctrYOff" for="ch" forName="rightArrowText" refType="h" refFor="ch" refForName="ribbon" fact="0.08"/>
      <dgm:constr type="l" for="ch" forName="rightArrowText" refType="w" refFor="ch" refForName="ribbon" fact="0.5"/>
      <dgm:constr type="r" for="ch" forName="rightArrowText" refType="w" refFor="ch" refForName="ribbon" fact="0.89"/>
    </dgm:constrLst>
    <dgm:ruleLst/>
    <dgm:choose name="Name0">
      <dgm:if name="Name1" axis="ch" ptType="node" func="cnt" op="gte" val="1">
        <dgm:layoutNode name="ribbon" styleLbl="node1">
          <dgm:alg type="sp"/>
          <dgm:shape xmlns:r="http://schemas.openxmlformats.org/officeDocument/2006/relationships" type="leftRightRibbon" r:blip="">
            <dgm:adjLst/>
          </dgm:shape>
          <dgm:presOf/>
          <dgm:constrLst/>
          <dgm:ruleLst/>
        </dgm:layoutNode>
        <dgm:layoutNode name="leftArrowText" styleLbl="node1">
          <dgm:varLst>
            <dgm:chMax val="0"/>
            <dgm:bulletEnabled val="1"/>
          </dgm:varLst>
          <dgm:alg type="tx">
            <dgm:param type="txAnchorVertCh" val="mid"/>
          </dgm:alg>
          <dgm:shape xmlns:r="http://schemas.openxmlformats.org/officeDocument/2006/relationships" type="rect" r:blip="" hideGeom="1">
            <dgm:adjLst/>
          </dgm:shape>
          <dgm:choose name="Name2">
            <dgm:if name="Name3" func="var" arg="dir" op="equ" val="norm">
              <dgm:presOf axis="ch desOrSelf" ptType="node node" st="1 1" cnt="1 0"/>
            </dgm:if>
            <dgm:else name="Name4">
              <dgm:presOf axis="ch desOrSelf" ptType="node node" st="2 1" cnt="1 0"/>
            </dgm:else>
          </dgm:choose>
          <dgm:constrLst>
            <dgm:constr type="primFontSz" val="65"/>
            <dgm:constr type="tMarg" refType="primFontSz" fact="0.28"/>
            <dgm:constr type="lMarg"/>
            <dgm:constr type="bMarg" refType="primFontSz" fact="0.3"/>
            <dgm:constr type="rMarg"/>
          </dgm:constrLst>
          <dgm:ruleLst>
            <dgm:rule type="primFontSz" val="5" fact="NaN" max="NaN"/>
          </dgm:ruleLst>
        </dgm:layoutNode>
        <dgm:layoutNode name="rightArrowText" styleLbl="node1">
          <dgm:varLst>
            <dgm:chMax val="0"/>
            <dgm:bulletEnabled val="1"/>
          </dgm:varLst>
          <dgm:alg type="tx">
            <dgm:param type="txAnchorVertCh" val="mid"/>
          </dgm:alg>
          <dgm:shape xmlns:r="http://schemas.openxmlformats.org/officeDocument/2006/relationships" type="rect" r:blip="" hideGeom="1">
            <dgm:adjLst/>
          </dgm:shape>
          <dgm:choose name="Name5">
            <dgm:if name="Name6" func="var" arg="dir" op="equ" val="norm">
              <dgm:presOf axis="ch desOrSelf" ptType="node node" st="2 1" cnt="1 0"/>
            </dgm:if>
            <dgm:else name="Name7">
              <dgm:presOf axis="ch desOrSelf" ptType="node node" st="1 1" cnt="1 0"/>
            </dgm:else>
          </dgm:choose>
          <dgm:constrLst>
            <dgm:constr type="primFontSz" val="65"/>
            <dgm:constr type="tMarg" refType="primFontSz" fact="0.28"/>
            <dgm:constr type="lMarg"/>
            <dgm:constr type="bMarg" refType="primFontSz" fact="0.3"/>
            <dgm:constr type="rMarg"/>
          </dgm:constrLst>
          <dgm:ruleLst>
            <dgm:rule type="primFontSz" val="5" fact="NaN" max="NaN"/>
          </dgm:ruleLst>
        </dgm:layoutNode>
      </dgm:if>
      <dgm:else name="Name8"/>
    </dgm:choose>
  </dgm:layoutNode>
</dgm:layoutDef>
</file>

<file path=ppt/diagrams/layout2.xml><?xml version="1.0" encoding="utf-8"?>
<dgm:layoutDef xmlns:dgm="http://schemas.openxmlformats.org/drawingml/2006/diagram" xmlns:a="http://schemas.openxmlformats.org/drawingml/2006/main" uniqueId="urn:microsoft.com/office/officeart/2005/8/layout/arrow6">
  <dgm:title val=""/>
  <dgm:desc val=""/>
  <dgm:catLst>
    <dgm:cat type="relationship" pri="4000"/>
    <dgm:cat type="process" pri="29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Lst>
      <dgm:cxnLst>
        <dgm:cxn modelId="3" srcId="0" destId="1" srcOrd="0" destOrd="0"/>
        <dgm:cxn modelId="4" srcId="0" destId="2" srcOrd="1" destOrd="0"/>
      </dgm:cxnLst>
      <dgm:bg/>
      <dgm:whole/>
    </dgm:dataModel>
  </dgm:clrData>
  <dgm:layoutNode name="compositeShape">
    <dgm:varLst>
      <dgm:chMax val="2"/>
      <dgm:dir/>
      <dgm:resizeHandles val="exact"/>
    </dgm:varLst>
    <dgm:alg type="composite">
      <dgm:param type="horzAlign" val="ctr"/>
      <dgm:param type="vertAlign" val="mid"/>
      <dgm:param type="ar" val="2.5"/>
    </dgm:alg>
    <dgm:shape xmlns:r="http://schemas.openxmlformats.org/officeDocument/2006/relationships" r:blip="">
      <dgm:adjLst/>
    </dgm:shape>
    <dgm:presOf/>
    <dgm:constrLst>
      <dgm:constr type="primFontSz" for="des" ptType="node" op="equ"/>
      <dgm:constr type="w" for="ch" forName="ribbon" refType="h" refFor="ch" refForName="ribbon" fact="2.5"/>
      <dgm:constr type="h" for="ch" forName="leftArrowText" refType="h" fact="0.49"/>
      <dgm:constr type="ctrY" for="ch" forName="leftArrowText" refType="ctrY" refFor="ch" refForName="ribbon"/>
      <dgm:constr type="ctrYOff" for="ch" forName="leftArrowText" refType="h" refFor="ch" refForName="ribbon" fact="-0.08"/>
      <dgm:constr type="l" for="ch" forName="leftArrowText" refType="w" refFor="ch" refForName="ribbon" fact="0.12"/>
      <dgm:constr type="r" for="ch" forName="leftArrowText" refType="w" refFor="ch" refForName="ribbon" fact="0.45"/>
      <dgm:constr type="h" for="ch" forName="rightArrowText" refType="h" fact="0.49"/>
      <dgm:constr type="ctrY" for="ch" forName="rightArrowText" refType="ctrY" refFor="ch" refForName="ribbon"/>
      <dgm:constr type="ctrYOff" for="ch" forName="rightArrowText" refType="h" refFor="ch" refForName="ribbon" fact="0.08"/>
      <dgm:constr type="l" for="ch" forName="rightArrowText" refType="w" refFor="ch" refForName="ribbon" fact="0.5"/>
      <dgm:constr type="r" for="ch" forName="rightArrowText" refType="w" refFor="ch" refForName="ribbon" fact="0.89"/>
    </dgm:constrLst>
    <dgm:ruleLst/>
    <dgm:choose name="Name0">
      <dgm:if name="Name1" axis="ch" ptType="node" func="cnt" op="gte" val="1">
        <dgm:layoutNode name="ribbon" styleLbl="node1">
          <dgm:alg type="sp"/>
          <dgm:shape xmlns:r="http://schemas.openxmlformats.org/officeDocument/2006/relationships" type="leftRightRibbon" r:blip="">
            <dgm:adjLst/>
          </dgm:shape>
          <dgm:presOf/>
          <dgm:constrLst/>
          <dgm:ruleLst/>
        </dgm:layoutNode>
        <dgm:layoutNode name="leftArrowText" styleLbl="node1">
          <dgm:varLst>
            <dgm:chMax val="0"/>
            <dgm:bulletEnabled val="1"/>
          </dgm:varLst>
          <dgm:alg type="tx">
            <dgm:param type="txAnchorVertCh" val="mid"/>
          </dgm:alg>
          <dgm:shape xmlns:r="http://schemas.openxmlformats.org/officeDocument/2006/relationships" type="rect" r:blip="" hideGeom="1">
            <dgm:adjLst/>
          </dgm:shape>
          <dgm:choose name="Name2">
            <dgm:if name="Name3" func="var" arg="dir" op="equ" val="norm">
              <dgm:presOf axis="ch desOrSelf" ptType="node node" st="1 1" cnt="1 0"/>
            </dgm:if>
            <dgm:else name="Name4">
              <dgm:presOf axis="ch desOrSelf" ptType="node node" st="2 1" cnt="1 0"/>
            </dgm:else>
          </dgm:choose>
          <dgm:constrLst>
            <dgm:constr type="primFontSz" val="65"/>
            <dgm:constr type="tMarg" refType="primFontSz" fact="0.28"/>
            <dgm:constr type="lMarg"/>
            <dgm:constr type="bMarg" refType="primFontSz" fact="0.3"/>
            <dgm:constr type="rMarg"/>
          </dgm:constrLst>
          <dgm:ruleLst>
            <dgm:rule type="primFontSz" val="5" fact="NaN" max="NaN"/>
          </dgm:ruleLst>
        </dgm:layoutNode>
        <dgm:layoutNode name="rightArrowText" styleLbl="node1">
          <dgm:varLst>
            <dgm:chMax val="0"/>
            <dgm:bulletEnabled val="1"/>
          </dgm:varLst>
          <dgm:alg type="tx">
            <dgm:param type="txAnchorVertCh" val="mid"/>
          </dgm:alg>
          <dgm:shape xmlns:r="http://schemas.openxmlformats.org/officeDocument/2006/relationships" type="rect" r:blip="" hideGeom="1">
            <dgm:adjLst/>
          </dgm:shape>
          <dgm:choose name="Name5">
            <dgm:if name="Name6" func="var" arg="dir" op="equ" val="norm">
              <dgm:presOf axis="ch desOrSelf" ptType="node node" st="2 1" cnt="1 0"/>
            </dgm:if>
            <dgm:else name="Name7">
              <dgm:presOf axis="ch desOrSelf" ptType="node node" st="1 1" cnt="1 0"/>
            </dgm:else>
          </dgm:choose>
          <dgm:constrLst>
            <dgm:constr type="primFontSz" val="65"/>
            <dgm:constr type="tMarg" refType="primFontSz" fact="0.28"/>
            <dgm:constr type="lMarg"/>
            <dgm:constr type="bMarg" refType="primFontSz" fact="0.3"/>
            <dgm:constr type="rMarg"/>
          </dgm:constrLst>
          <dgm:ruleLst>
            <dgm:rule type="primFontSz" val="5" fact="NaN" max="NaN"/>
          </dgm:ruleLst>
        </dgm:layoutNode>
      </dgm:if>
      <dgm:else name="Name8"/>
    </dgm:choose>
  </dgm:layoutNode>
</dgm:layoutDef>
</file>

<file path=ppt/diagrams/layout3.xml><?xml version="1.0" encoding="utf-8"?>
<dgm:layoutDef xmlns:dgm="http://schemas.openxmlformats.org/drawingml/2006/diagram" xmlns:a="http://schemas.openxmlformats.org/drawingml/2006/main" uniqueId="urn:microsoft.com/office/officeart/2005/8/layout/arrow6">
  <dgm:title val=""/>
  <dgm:desc val=""/>
  <dgm:catLst>
    <dgm:cat type="relationship" pri="4000"/>
    <dgm:cat type="process" pri="29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Lst>
      <dgm:cxnLst>
        <dgm:cxn modelId="3" srcId="0" destId="1" srcOrd="0" destOrd="0"/>
        <dgm:cxn modelId="4" srcId="0" destId="2" srcOrd="1" destOrd="0"/>
      </dgm:cxnLst>
      <dgm:bg/>
      <dgm:whole/>
    </dgm:dataModel>
  </dgm:clrData>
  <dgm:layoutNode name="compositeShape">
    <dgm:varLst>
      <dgm:chMax val="2"/>
      <dgm:dir/>
      <dgm:resizeHandles val="exact"/>
    </dgm:varLst>
    <dgm:alg type="composite">
      <dgm:param type="horzAlign" val="ctr"/>
      <dgm:param type="vertAlign" val="mid"/>
      <dgm:param type="ar" val="2.5"/>
    </dgm:alg>
    <dgm:shape xmlns:r="http://schemas.openxmlformats.org/officeDocument/2006/relationships" r:blip="">
      <dgm:adjLst/>
    </dgm:shape>
    <dgm:presOf/>
    <dgm:constrLst>
      <dgm:constr type="primFontSz" for="des" ptType="node" op="equ"/>
      <dgm:constr type="w" for="ch" forName="ribbon" refType="h" refFor="ch" refForName="ribbon" fact="2.5"/>
      <dgm:constr type="h" for="ch" forName="leftArrowText" refType="h" fact="0.49"/>
      <dgm:constr type="ctrY" for="ch" forName="leftArrowText" refType="ctrY" refFor="ch" refForName="ribbon"/>
      <dgm:constr type="ctrYOff" for="ch" forName="leftArrowText" refType="h" refFor="ch" refForName="ribbon" fact="-0.08"/>
      <dgm:constr type="l" for="ch" forName="leftArrowText" refType="w" refFor="ch" refForName="ribbon" fact="0.12"/>
      <dgm:constr type="r" for="ch" forName="leftArrowText" refType="w" refFor="ch" refForName="ribbon" fact="0.45"/>
      <dgm:constr type="h" for="ch" forName="rightArrowText" refType="h" fact="0.49"/>
      <dgm:constr type="ctrY" for="ch" forName="rightArrowText" refType="ctrY" refFor="ch" refForName="ribbon"/>
      <dgm:constr type="ctrYOff" for="ch" forName="rightArrowText" refType="h" refFor="ch" refForName="ribbon" fact="0.08"/>
      <dgm:constr type="l" for="ch" forName="rightArrowText" refType="w" refFor="ch" refForName="ribbon" fact="0.5"/>
      <dgm:constr type="r" for="ch" forName="rightArrowText" refType="w" refFor="ch" refForName="ribbon" fact="0.89"/>
    </dgm:constrLst>
    <dgm:ruleLst/>
    <dgm:choose name="Name0">
      <dgm:if name="Name1" axis="ch" ptType="node" func="cnt" op="gte" val="1">
        <dgm:layoutNode name="ribbon" styleLbl="node1">
          <dgm:alg type="sp"/>
          <dgm:shape xmlns:r="http://schemas.openxmlformats.org/officeDocument/2006/relationships" type="leftRightRibbon" r:blip="">
            <dgm:adjLst/>
          </dgm:shape>
          <dgm:presOf/>
          <dgm:constrLst/>
          <dgm:ruleLst/>
        </dgm:layoutNode>
        <dgm:layoutNode name="leftArrowText" styleLbl="node1">
          <dgm:varLst>
            <dgm:chMax val="0"/>
            <dgm:bulletEnabled val="1"/>
          </dgm:varLst>
          <dgm:alg type="tx">
            <dgm:param type="txAnchorVertCh" val="mid"/>
          </dgm:alg>
          <dgm:shape xmlns:r="http://schemas.openxmlformats.org/officeDocument/2006/relationships" type="rect" r:blip="" hideGeom="1">
            <dgm:adjLst/>
          </dgm:shape>
          <dgm:choose name="Name2">
            <dgm:if name="Name3" func="var" arg="dir" op="equ" val="norm">
              <dgm:presOf axis="ch desOrSelf" ptType="node node" st="1 1" cnt="1 0"/>
            </dgm:if>
            <dgm:else name="Name4">
              <dgm:presOf axis="ch desOrSelf" ptType="node node" st="2 1" cnt="1 0"/>
            </dgm:else>
          </dgm:choose>
          <dgm:constrLst>
            <dgm:constr type="primFontSz" val="65"/>
            <dgm:constr type="tMarg" refType="primFontSz" fact="0.28"/>
            <dgm:constr type="lMarg"/>
            <dgm:constr type="bMarg" refType="primFontSz" fact="0.3"/>
            <dgm:constr type="rMarg"/>
          </dgm:constrLst>
          <dgm:ruleLst>
            <dgm:rule type="primFontSz" val="5" fact="NaN" max="NaN"/>
          </dgm:ruleLst>
        </dgm:layoutNode>
        <dgm:layoutNode name="rightArrowText" styleLbl="node1">
          <dgm:varLst>
            <dgm:chMax val="0"/>
            <dgm:bulletEnabled val="1"/>
          </dgm:varLst>
          <dgm:alg type="tx">
            <dgm:param type="txAnchorVertCh" val="mid"/>
          </dgm:alg>
          <dgm:shape xmlns:r="http://schemas.openxmlformats.org/officeDocument/2006/relationships" type="rect" r:blip="" hideGeom="1">
            <dgm:adjLst/>
          </dgm:shape>
          <dgm:choose name="Name5">
            <dgm:if name="Name6" func="var" arg="dir" op="equ" val="norm">
              <dgm:presOf axis="ch desOrSelf" ptType="node node" st="2 1" cnt="1 0"/>
            </dgm:if>
            <dgm:else name="Name7">
              <dgm:presOf axis="ch desOrSelf" ptType="node node" st="1 1" cnt="1 0"/>
            </dgm:else>
          </dgm:choose>
          <dgm:constrLst>
            <dgm:constr type="primFontSz" val="65"/>
            <dgm:constr type="tMarg" refType="primFontSz" fact="0.28"/>
            <dgm:constr type="lMarg"/>
            <dgm:constr type="bMarg" refType="primFontSz" fact="0.3"/>
            <dgm:constr type="rMarg"/>
          </dgm:constrLst>
          <dgm:ruleLst>
            <dgm:rule type="primFontSz" val="5" fact="NaN" max="NaN"/>
          </dgm:ruleLst>
        </dgm:layoutNode>
      </dgm:if>
      <dgm:else name="Name8"/>
    </dgm:choose>
  </dgm:layoutNode>
</dgm:layoutDef>
</file>

<file path=ppt/diagrams/layout4.xml><?xml version="1.0" encoding="utf-8"?>
<dgm:layoutDef xmlns:dgm="http://schemas.openxmlformats.org/drawingml/2006/diagram" xmlns:a="http://schemas.openxmlformats.org/drawingml/2006/main" uniqueId="urn:microsoft.com/office/officeart/2005/8/layout/arrow6">
  <dgm:title val=""/>
  <dgm:desc val=""/>
  <dgm:catLst>
    <dgm:cat type="relationship" pri="4000"/>
    <dgm:cat type="process" pri="29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Lst>
      <dgm:cxnLst>
        <dgm:cxn modelId="3" srcId="0" destId="1" srcOrd="0" destOrd="0"/>
        <dgm:cxn modelId="4" srcId="0" destId="2" srcOrd="1" destOrd="0"/>
      </dgm:cxnLst>
      <dgm:bg/>
      <dgm:whole/>
    </dgm:dataModel>
  </dgm:clrData>
  <dgm:layoutNode name="compositeShape">
    <dgm:varLst>
      <dgm:chMax val="2"/>
      <dgm:dir/>
      <dgm:resizeHandles val="exact"/>
    </dgm:varLst>
    <dgm:alg type="composite">
      <dgm:param type="horzAlign" val="ctr"/>
      <dgm:param type="vertAlign" val="mid"/>
      <dgm:param type="ar" val="2.5"/>
    </dgm:alg>
    <dgm:shape xmlns:r="http://schemas.openxmlformats.org/officeDocument/2006/relationships" r:blip="">
      <dgm:adjLst/>
    </dgm:shape>
    <dgm:presOf/>
    <dgm:constrLst>
      <dgm:constr type="primFontSz" for="des" ptType="node" op="equ"/>
      <dgm:constr type="w" for="ch" forName="ribbon" refType="h" refFor="ch" refForName="ribbon" fact="2.5"/>
      <dgm:constr type="h" for="ch" forName="leftArrowText" refType="h" fact="0.49"/>
      <dgm:constr type="ctrY" for="ch" forName="leftArrowText" refType="ctrY" refFor="ch" refForName="ribbon"/>
      <dgm:constr type="ctrYOff" for="ch" forName="leftArrowText" refType="h" refFor="ch" refForName="ribbon" fact="-0.08"/>
      <dgm:constr type="l" for="ch" forName="leftArrowText" refType="w" refFor="ch" refForName="ribbon" fact="0.12"/>
      <dgm:constr type="r" for="ch" forName="leftArrowText" refType="w" refFor="ch" refForName="ribbon" fact="0.45"/>
      <dgm:constr type="h" for="ch" forName="rightArrowText" refType="h" fact="0.49"/>
      <dgm:constr type="ctrY" for="ch" forName="rightArrowText" refType="ctrY" refFor="ch" refForName="ribbon"/>
      <dgm:constr type="ctrYOff" for="ch" forName="rightArrowText" refType="h" refFor="ch" refForName="ribbon" fact="0.08"/>
      <dgm:constr type="l" for="ch" forName="rightArrowText" refType="w" refFor="ch" refForName="ribbon" fact="0.5"/>
      <dgm:constr type="r" for="ch" forName="rightArrowText" refType="w" refFor="ch" refForName="ribbon" fact="0.89"/>
    </dgm:constrLst>
    <dgm:ruleLst/>
    <dgm:choose name="Name0">
      <dgm:if name="Name1" axis="ch" ptType="node" func="cnt" op="gte" val="1">
        <dgm:layoutNode name="ribbon" styleLbl="node1">
          <dgm:alg type="sp"/>
          <dgm:shape xmlns:r="http://schemas.openxmlformats.org/officeDocument/2006/relationships" type="leftRightRibbon" r:blip="">
            <dgm:adjLst/>
          </dgm:shape>
          <dgm:presOf/>
          <dgm:constrLst/>
          <dgm:ruleLst/>
        </dgm:layoutNode>
        <dgm:layoutNode name="leftArrowText" styleLbl="node1">
          <dgm:varLst>
            <dgm:chMax val="0"/>
            <dgm:bulletEnabled val="1"/>
          </dgm:varLst>
          <dgm:alg type="tx">
            <dgm:param type="txAnchorVertCh" val="mid"/>
          </dgm:alg>
          <dgm:shape xmlns:r="http://schemas.openxmlformats.org/officeDocument/2006/relationships" type="rect" r:blip="" hideGeom="1">
            <dgm:adjLst/>
          </dgm:shape>
          <dgm:choose name="Name2">
            <dgm:if name="Name3" func="var" arg="dir" op="equ" val="norm">
              <dgm:presOf axis="ch desOrSelf" ptType="node node" st="1 1" cnt="1 0"/>
            </dgm:if>
            <dgm:else name="Name4">
              <dgm:presOf axis="ch desOrSelf" ptType="node node" st="2 1" cnt="1 0"/>
            </dgm:else>
          </dgm:choose>
          <dgm:constrLst>
            <dgm:constr type="primFontSz" val="65"/>
            <dgm:constr type="tMarg" refType="primFontSz" fact="0.28"/>
            <dgm:constr type="lMarg"/>
            <dgm:constr type="bMarg" refType="primFontSz" fact="0.3"/>
            <dgm:constr type="rMarg"/>
          </dgm:constrLst>
          <dgm:ruleLst>
            <dgm:rule type="primFontSz" val="5" fact="NaN" max="NaN"/>
          </dgm:ruleLst>
        </dgm:layoutNode>
        <dgm:layoutNode name="rightArrowText" styleLbl="node1">
          <dgm:varLst>
            <dgm:chMax val="0"/>
            <dgm:bulletEnabled val="1"/>
          </dgm:varLst>
          <dgm:alg type="tx">
            <dgm:param type="txAnchorVertCh" val="mid"/>
          </dgm:alg>
          <dgm:shape xmlns:r="http://schemas.openxmlformats.org/officeDocument/2006/relationships" type="rect" r:blip="" hideGeom="1">
            <dgm:adjLst/>
          </dgm:shape>
          <dgm:choose name="Name5">
            <dgm:if name="Name6" func="var" arg="dir" op="equ" val="norm">
              <dgm:presOf axis="ch desOrSelf" ptType="node node" st="2 1" cnt="1 0"/>
            </dgm:if>
            <dgm:else name="Name7">
              <dgm:presOf axis="ch desOrSelf" ptType="node node" st="1 1" cnt="1 0"/>
            </dgm:else>
          </dgm:choose>
          <dgm:constrLst>
            <dgm:constr type="primFontSz" val="65"/>
            <dgm:constr type="tMarg" refType="primFontSz" fact="0.28"/>
            <dgm:constr type="lMarg"/>
            <dgm:constr type="bMarg" refType="primFontSz" fact="0.3"/>
            <dgm:constr type="rMarg"/>
          </dgm:constrLst>
          <dgm:ruleLst>
            <dgm:rule type="primFontSz" val="5" fact="NaN" max="NaN"/>
          </dgm:ruleLst>
        </dgm:layoutNode>
      </dgm:if>
      <dgm:else name="Name8"/>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261" name="Shape 4261"/>
          <p:cNvSpPr>
            <a:spLocks noGrp="1" noRot="1" noChangeAspect="1"/>
          </p:cNvSpPr>
          <p:nvPr>
            <p:ph type="sldImg"/>
          </p:nvPr>
        </p:nvSpPr>
        <p:spPr>
          <a:xfrm>
            <a:off x="1143000" y="685800"/>
            <a:ext cx="4572000" cy="3429000"/>
          </a:xfrm>
          <a:prstGeom prst="rect">
            <a:avLst/>
          </a:prstGeom>
        </p:spPr>
        <p:txBody>
          <a:bodyPr/>
          <a:lstStyle/>
          <a:p>
            <a:endParaRPr/>
          </a:p>
        </p:txBody>
      </p:sp>
      <p:sp>
        <p:nvSpPr>
          <p:cNvPr id="4262" name="Shape 4262"/>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579369174"/>
      </p:ext>
    </p:extLst>
  </p:cSld>
  <p:clrMap bg1="lt1" tx1="dk1" bg2="lt2" tx2="dk2" accent1="accent1" accent2="accent2" accent3="accent3" accent4="accent4" accent5="accent5" accent6="accent6" hlink="hlink" folHlink="folHlink"/>
  <p:notesStyle>
    <a:lvl1pPr latinLnBrk="0">
      <a:defRPr sz="1200">
        <a:latin typeface="+mj-lt"/>
        <a:ea typeface="+mj-ea"/>
        <a:cs typeface="+mj-cs"/>
        <a:sym typeface="Calibri"/>
      </a:defRPr>
    </a:lvl1pPr>
    <a:lvl2pPr indent="228600" latinLnBrk="0">
      <a:defRPr sz="1200">
        <a:latin typeface="+mj-lt"/>
        <a:ea typeface="+mj-ea"/>
        <a:cs typeface="+mj-cs"/>
        <a:sym typeface="Calibri"/>
      </a:defRPr>
    </a:lvl2pPr>
    <a:lvl3pPr indent="457200" latinLnBrk="0">
      <a:defRPr sz="1200">
        <a:latin typeface="+mj-lt"/>
        <a:ea typeface="+mj-ea"/>
        <a:cs typeface="+mj-cs"/>
        <a:sym typeface="Calibri"/>
      </a:defRPr>
    </a:lvl3pPr>
    <a:lvl4pPr indent="685800" latinLnBrk="0">
      <a:defRPr sz="1200">
        <a:latin typeface="+mj-lt"/>
        <a:ea typeface="+mj-ea"/>
        <a:cs typeface="+mj-cs"/>
        <a:sym typeface="Calibri"/>
      </a:defRPr>
    </a:lvl4pPr>
    <a:lvl5pPr indent="914400" latinLnBrk="0">
      <a:defRPr sz="1200">
        <a:latin typeface="+mj-lt"/>
        <a:ea typeface="+mj-ea"/>
        <a:cs typeface="+mj-cs"/>
        <a:sym typeface="Calibri"/>
      </a:defRPr>
    </a:lvl5pPr>
    <a:lvl6pPr indent="1143000" latinLnBrk="0">
      <a:defRPr sz="1200">
        <a:latin typeface="+mj-lt"/>
        <a:ea typeface="+mj-ea"/>
        <a:cs typeface="+mj-cs"/>
        <a:sym typeface="Calibri"/>
      </a:defRPr>
    </a:lvl6pPr>
    <a:lvl7pPr indent="1371600" latinLnBrk="0">
      <a:defRPr sz="1200">
        <a:latin typeface="+mj-lt"/>
        <a:ea typeface="+mj-ea"/>
        <a:cs typeface="+mj-cs"/>
        <a:sym typeface="Calibri"/>
      </a:defRPr>
    </a:lvl7pPr>
    <a:lvl8pPr indent="1600200" latinLnBrk="0">
      <a:defRPr sz="1200">
        <a:latin typeface="+mj-lt"/>
        <a:ea typeface="+mj-ea"/>
        <a:cs typeface="+mj-cs"/>
        <a:sym typeface="Calibri"/>
      </a:defRPr>
    </a:lvl8pPr>
    <a:lvl9pPr indent="1828800" latinLnBrk="0">
      <a:defRPr sz="1200">
        <a:latin typeface="+mj-lt"/>
        <a:ea typeface="+mj-ea"/>
        <a:cs typeface="+mj-cs"/>
        <a:sym typeface="Calibri"/>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 Id="rId3" Type="http://schemas.openxmlformats.org/officeDocument/2006/relationships/hyperlink" Target="https://github.com/cloudbees/training-books-ms.git" TargetMode="Externa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 Id="rId3" Type="http://schemas.openxmlformats.org/officeDocument/2006/relationships/hyperlink" Target="https://github.com/cloudbees/training-books-ms" TargetMode="Externa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66" name="Shape 4266"/>
          <p:cNvSpPr>
            <a:spLocks noGrp="1" noRot="1" noChangeAspect="1"/>
          </p:cNvSpPr>
          <p:nvPr>
            <p:ph type="sldImg"/>
          </p:nvPr>
        </p:nvSpPr>
        <p:spPr>
          <a:xfrm>
            <a:off x="381000" y="685800"/>
            <a:ext cx="6096000" cy="3429000"/>
          </a:xfrm>
          <a:prstGeom prst="rect">
            <a:avLst/>
          </a:prstGeom>
        </p:spPr>
        <p:txBody>
          <a:bodyPr/>
          <a:lstStyle/>
          <a:p>
            <a:endParaRPr/>
          </a:p>
        </p:txBody>
      </p:sp>
      <p:sp>
        <p:nvSpPr>
          <p:cNvPr id="4267" name="Shape 4267"/>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7668519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47" name="Shape 4347"/>
          <p:cNvSpPr>
            <a:spLocks noGrp="1" noRot="1" noChangeAspect="1"/>
          </p:cNvSpPr>
          <p:nvPr>
            <p:ph type="sldImg"/>
          </p:nvPr>
        </p:nvSpPr>
        <p:spPr>
          <a:xfrm>
            <a:off x="381000" y="685800"/>
            <a:ext cx="6096000" cy="3429000"/>
          </a:xfrm>
          <a:prstGeom prst="rect">
            <a:avLst/>
          </a:prstGeom>
        </p:spPr>
        <p:txBody>
          <a:bodyPr/>
          <a:lstStyle/>
          <a:p>
            <a:endParaRPr/>
          </a:p>
        </p:txBody>
      </p:sp>
      <p:sp>
        <p:nvSpPr>
          <p:cNvPr id="4348" name="Shape 4348"/>
          <p:cNvSpPr>
            <a:spLocks noGrp="1"/>
          </p:cNvSpPr>
          <p:nvPr>
            <p:ph type="body" sz="quarter" idx="1"/>
          </p:nvPr>
        </p:nvSpPr>
        <p:spPr>
          <a:prstGeom prst="rect">
            <a:avLst/>
          </a:prstGeom>
        </p:spPr>
        <p:txBody>
          <a:bodyPr/>
          <a:lstStyle/>
          <a:p>
            <a:pPr>
              <a:defRPr b="1"/>
            </a:pPr>
            <a:r>
              <a:rPr dirty="0"/>
              <a:t>Inspired by build-flow:</a:t>
            </a:r>
          </a:p>
          <a:p>
            <a:r>
              <a:rPr dirty="0"/>
              <a:t>The success of the Build Flow plugin lead us into a decision to start fresh. The Workflow plugin was born (and later renamed to Pipeline plugin). It continues maintaining the core idea of the Build Flow plugin and the experience obtained while developing it allowed us to avoid some of the mistakes and greatly improve the design.</a:t>
            </a:r>
          </a:p>
          <a:p>
            <a:endParaRPr dirty="0"/>
          </a:p>
          <a:p>
            <a:pPr>
              <a:defRPr b="1"/>
            </a:pPr>
            <a:r>
              <a:rPr dirty="0"/>
              <a:t>Groovy DSL to orchestrate build steps</a:t>
            </a:r>
          </a:p>
          <a:p>
            <a:r>
              <a:rPr dirty="0"/>
              <a:t>The Pipeline plugin is based on Groovy DSL that can be used to define build steps and accomplish in a single script flow that would normally require many "standard" Jenkins chained together. The DSL Groovy based syntax allows us to combine the best of both worlds. Through DSL we have simplicity in defining commonly used tasks like access to a SCM repository, definition of nodes tasks should run on, parallel execution, and so on. On the other hand, since the plugin uses Groovy, almost any operation can be defined. We can, finally, use conditionals, loops, variables, and so on. Since Groovy is an integral part of Jenkins, we can also use it to access almost any existing Jenkins plugin or even to operate on Jenkins core features. If you are not familiar with Groovy (and do not want to get to know it), in most cases you will be able to accomplish everything through the DSL. You can consider it a new language with a very simple syntax. Domain specific languages have been around for a long time and proved to be more efficient at defining very specific sets of tasks.</a:t>
            </a:r>
          </a:p>
          <a:p>
            <a:endParaRPr dirty="0"/>
          </a:p>
          <a:p>
            <a:pPr>
              <a:defRPr b="1"/>
            </a:pPr>
            <a:r>
              <a:rPr dirty="0"/>
              <a:t>Extensible DSL syntax</a:t>
            </a:r>
          </a:p>
          <a:p>
            <a:r>
              <a:rPr dirty="0"/>
              <a:t>The plugin is designed in a way that it can be easily extended. Even though it's been in use only for a short time, we've seen many contributions. While we can use Groovy to access any plugin, long term plan is to extend the DSL so that all commonly used plugins are defined through it.</a:t>
            </a:r>
          </a:p>
          <a:p>
            <a:endParaRPr dirty="0"/>
          </a:p>
          <a:p>
            <a:pPr>
              <a:defRPr b="1"/>
            </a:pPr>
            <a:r>
              <a:rPr dirty="0"/>
              <a:t>Supports checkpoint</a:t>
            </a:r>
          </a:p>
          <a:p>
            <a:r>
              <a:rPr dirty="0"/>
              <a:t>Besides ever growing number of DSL modules, the Pipeline supports checkpoints allowing us to restart the flow in defined points. Bear in mind that they are one of the enterprise features not available in the open source version.</a:t>
            </a:r>
          </a:p>
          <a:p>
            <a:endParaRPr dirty="0"/>
          </a:p>
          <a:p>
            <a:pPr>
              <a:defRPr b="1"/>
            </a:pPr>
            <a:r>
              <a:rPr dirty="0"/>
              <a:t>Advanced </a:t>
            </a:r>
            <a:r>
              <a:rPr dirty="0" err="1"/>
              <a:t>visualisation</a:t>
            </a:r>
            <a:endParaRPr dirty="0"/>
          </a:p>
          <a:p>
            <a:r>
              <a:rPr dirty="0"/>
              <a:t>The idea, from the start, was to combine the flexibility and maintainability accomplished with DSL and Groovy with advanced </a:t>
            </a:r>
            <a:r>
              <a:rPr dirty="0" err="1"/>
              <a:t>visualisation</a:t>
            </a:r>
            <a:r>
              <a:rPr dirty="0"/>
              <a:t>. We define the flow through code and monitor the result through </a:t>
            </a:r>
            <a:r>
              <a:rPr dirty="0" err="1"/>
              <a:t>visualisation</a:t>
            </a:r>
            <a:r>
              <a:rPr dirty="0"/>
              <a:t>. Just as checkpoints, it is one of the features available only in the enterprise version. </a:t>
            </a:r>
          </a:p>
          <a:p>
            <a:endParaRPr dirty="0"/>
          </a:p>
          <a:p>
            <a:pPr>
              <a:defRPr b="1"/>
            </a:pPr>
            <a:r>
              <a:rPr dirty="0"/>
              <a:t>SCM friendly</a:t>
            </a:r>
          </a:p>
          <a:p>
            <a:r>
              <a:rPr dirty="0"/>
              <a:t>Since the whole delivery flow is defined as code in plain text format, storing the scripts in SCM is not only available, but highly recommended. By storing the Pipeline scripts in, let's say, Git, we can apply the same process with them as with any other code. We can commit it to the repository, use pull requests, code reviews, and so on. Moreover, the </a:t>
            </a:r>
            <a:r>
              <a:rPr dirty="0" err="1"/>
              <a:t>Multibranch</a:t>
            </a:r>
            <a:r>
              <a:rPr dirty="0"/>
              <a:t> Pipeline allows us to store the script in Jenkinsfile and defined different flows inside each branch.</a:t>
            </a:r>
          </a:p>
          <a:p>
            <a:endParaRPr dirty="0"/>
          </a:p>
          <a:p>
            <a:r>
              <a:rPr dirty="0"/>
              <a:t>This was only a sneak peak into the Pipeline plugin capabilities. We'll discuss its syntax, capabilities, and features in more detail later on as we progress with the training. At this point you can already see that it comes with many advantages over more "traditional" ways of defining jobs. Indeed, the Pipeline plugin opened some doors that were previously closed or very hard to pass through. It brought Jenkins to a completely new level proving, once again, that it is the leader among CI/CD tools.</a:t>
            </a:r>
          </a:p>
        </p:txBody>
      </p:sp>
    </p:spTree>
    <p:extLst>
      <p:ext uri="{BB962C8B-B14F-4D97-AF65-F5344CB8AC3E}">
        <p14:creationId xmlns:p14="http://schemas.microsoft.com/office/powerpoint/2010/main" val="1659019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62" name="Shape 4362"/>
          <p:cNvSpPr>
            <a:spLocks noGrp="1" noRot="1" noChangeAspect="1"/>
          </p:cNvSpPr>
          <p:nvPr>
            <p:ph type="sldImg"/>
          </p:nvPr>
        </p:nvSpPr>
        <p:spPr>
          <a:xfrm>
            <a:off x="381000" y="685800"/>
            <a:ext cx="6096000" cy="3429000"/>
          </a:xfrm>
          <a:prstGeom prst="rect">
            <a:avLst/>
          </a:prstGeom>
        </p:spPr>
        <p:txBody>
          <a:bodyPr/>
          <a:lstStyle/>
          <a:p>
            <a:endParaRPr/>
          </a:p>
        </p:txBody>
      </p:sp>
      <p:sp>
        <p:nvSpPr>
          <p:cNvPr id="4363" name="Shape 4363"/>
          <p:cNvSpPr>
            <a:spLocks noGrp="1"/>
          </p:cNvSpPr>
          <p:nvPr>
            <p:ph type="body" sz="quarter" idx="1"/>
          </p:nvPr>
        </p:nvSpPr>
        <p:spPr>
          <a:prstGeom prst="rect">
            <a:avLst/>
          </a:prstGeom>
        </p:spPr>
        <p:txBody>
          <a:bodyPr/>
          <a:lstStyle/>
          <a:p>
            <a:r>
              <a:rPr dirty="0"/>
              <a:t>Creating a new Pipeline job is easy and follows the same process like any other Jenkins job. Shall we get our hands dirty? Let's create a new Pipeline job. </a:t>
            </a:r>
            <a:endParaRPr lang="es-ES" dirty="0" smtClean="0"/>
          </a:p>
          <a:p>
            <a:endParaRPr dirty="0"/>
          </a:p>
          <a:p>
            <a:r>
              <a:rPr dirty="0"/>
              <a:t>Please open the Jenkins instance running on the 10.100.192.200:8080 address. Click on the </a:t>
            </a:r>
            <a:r>
              <a:rPr i="1" dirty="0"/>
              <a:t>New Item</a:t>
            </a:r>
            <a:r>
              <a:rPr dirty="0"/>
              <a:t> click located in the left-hand menu, type </a:t>
            </a:r>
            <a:r>
              <a:rPr i="1" dirty="0"/>
              <a:t>my-first-pipeline</a:t>
            </a:r>
            <a:r>
              <a:rPr dirty="0"/>
              <a:t>, select </a:t>
            </a:r>
            <a:r>
              <a:rPr i="1" dirty="0"/>
              <a:t>Pipeline</a:t>
            </a:r>
            <a:r>
              <a:rPr dirty="0"/>
              <a:t> from the the of available job types, and, finally, click the </a:t>
            </a:r>
            <a:r>
              <a:rPr i="1" dirty="0"/>
              <a:t>OK</a:t>
            </a:r>
            <a:r>
              <a:rPr dirty="0"/>
              <a:t> button. You will be redirected to the </a:t>
            </a:r>
            <a:r>
              <a:rPr i="1" dirty="0"/>
              <a:t>my-first-pipeline</a:t>
            </a:r>
            <a:r>
              <a:rPr dirty="0"/>
              <a:t> configuration screen. You will notice that there are no options to add build steps or post-build actions. Apart from some common options like build parameters and the ability to run the job periodically, the whole job consists of a single Pipeline definition. A simple workflow script could be as follows.</a:t>
            </a:r>
          </a:p>
          <a:p>
            <a:endParaRPr dirty="0"/>
          </a:p>
          <a:p>
            <a:pPr>
              <a:defRPr i="1"/>
            </a:pPr>
            <a:r>
              <a:rPr dirty="0"/>
              <a:t>node("cd") {</a:t>
            </a:r>
          </a:p>
          <a:p>
            <a:pPr>
              <a:defRPr i="1"/>
            </a:pPr>
            <a:r>
              <a:rPr dirty="0"/>
              <a:t>    echo "This is a message from Jenkins Pipeline plugin"</a:t>
            </a:r>
          </a:p>
          <a:p>
            <a:pPr>
              <a:defRPr i="1"/>
            </a:pPr>
            <a:r>
              <a:rPr dirty="0"/>
              <a:t>}</a:t>
            </a:r>
          </a:p>
          <a:p>
            <a:endParaRPr dirty="0"/>
          </a:p>
          <a:p>
            <a:r>
              <a:rPr dirty="0"/>
              <a:t>Once you are done writing the script, please click the </a:t>
            </a:r>
            <a:r>
              <a:rPr i="1" dirty="0"/>
              <a:t>Save</a:t>
            </a:r>
            <a:r>
              <a:rPr dirty="0"/>
              <a:t> button and build it by pressing the </a:t>
            </a:r>
            <a:r>
              <a:rPr i="1" dirty="0"/>
              <a:t>Build Now</a:t>
            </a:r>
            <a:r>
              <a:rPr dirty="0"/>
              <a:t> link located in the left-hand menu. Since our job is only outputting a message, it will take only a second before it finishes executing. Click on the build number </a:t>
            </a:r>
            <a:r>
              <a:rPr i="1" dirty="0"/>
              <a:t>#1</a:t>
            </a:r>
            <a:r>
              <a:rPr dirty="0"/>
              <a:t>, followed with the </a:t>
            </a:r>
            <a:r>
              <a:rPr i="1" dirty="0"/>
              <a:t>Console Output</a:t>
            </a:r>
            <a:r>
              <a:rPr dirty="0"/>
              <a:t>. You'll notice two things. The build was run on the </a:t>
            </a:r>
            <a:r>
              <a:rPr i="1" dirty="0"/>
              <a:t>node-cd</a:t>
            </a:r>
            <a:r>
              <a:rPr dirty="0"/>
              <a:t> slave. We accomplished that by specifying one of its labels </a:t>
            </a:r>
            <a:r>
              <a:rPr i="1" dirty="0"/>
              <a:t>cd</a:t>
            </a:r>
            <a:r>
              <a:rPr dirty="0"/>
              <a:t> inside the script and wrapped everything else inside curly braces. Once Jenkins got connected to the slave, it output "</a:t>
            </a:r>
            <a:r>
              <a:rPr i="1" dirty="0"/>
              <a:t>This is a message from Jenkins Workflow plugin</a:t>
            </a:r>
            <a:r>
              <a:rPr dirty="0"/>
              <a:t>" to the screen.</a:t>
            </a:r>
          </a:p>
          <a:p>
            <a:endParaRPr dirty="0"/>
          </a:p>
          <a:p>
            <a:r>
              <a:rPr dirty="0"/>
              <a:t>With time, you will learn Workflow DSL syntax. Until that happens, it would be nice to have a way to explore modules we can use without consulting the documentation.</a:t>
            </a:r>
          </a:p>
        </p:txBody>
      </p:sp>
    </p:spTree>
    <p:extLst>
      <p:ext uri="{BB962C8B-B14F-4D97-AF65-F5344CB8AC3E}">
        <p14:creationId xmlns:p14="http://schemas.microsoft.com/office/powerpoint/2010/main" val="9021586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67" name="Shape 4367"/>
          <p:cNvSpPr>
            <a:spLocks noGrp="1" noRot="1" noChangeAspect="1"/>
          </p:cNvSpPr>
          <p:nvPr>
            <p:ph type="sldImg"/>
          </p:nvPr>
        </p:nvSpPr>
        <p:spPr>
          <a:xfrm>
            <a:off x="381000" y="685800"/>
            <a:ext cx="6096000" cy="3429000"/>
          </a:xfrm>
          <a:prstGeom prst="rect">
            <a:avLst/>
          </a:prstGeom>
        </p:spPr>
        <p:txBody>
          <a:bodyPr/>
          <a:lstStyle/>
          <a:p>
            <a:endParaRPr/>
          </a:p>
        </p:txBody>
      </p:sp>
      <p:sp>
        <p:nvSpPr>
          <p:cNvPr id="4368" name="Shape 4368"/>
          <p:cNvSpPr>
            <a:spLocks noGrp="1"/>
          </p:cNvSpPr>
          <p:nvPr>
            <p:ph type="body" sz="quarter" idx="1"/>
          </p:nvPr>
        </p:nvSpPr>
        <p:spPr>
          <a:prstGeom prst="rect">
            <a:avLst/>
          </a:prstGeom>
        </p:spPr>
        <p:txBody>
          <a:bodyPr/>
          <a:lstStyle/>
          <a:p>
            <a:r>
              <a:t>At this moment you might be worried that you'll have to learn yet another language. While that is true on the long run, you will be able to start creating Pipeline jobs right away by leveraging the Snippet Generator. It is an easy and convenient way to explore available Pipeline modules and generate snippets that can be copied into the Pipeline script.</a:t>
            </a:r>
          </a:p>
          <a:p>
            <a:endParaRPr/>
          </a:p>
          <a:p>
            <a:r>
              <a:t>Please open the </a:t>
            </a:r>
            <a:r>
              <a:rPr i="1"/>
              <a:t>my-first-workflow</a:t>
            </a:r>
            <a:r>
              <a:t> job configuration screen. Scroll down to the Pipeline script and click the </a:t>
            </a:r>
            <a:r>
              <a:rPr i="1"/>
              <a:t>Snippet Generator</a:t>
            </a:r>
            <a:r>
              <a:t> checkbox. You'll see the </a:t>
            </a:r>
            <a:r>
              <a:rPr i="1"/>
              <a:t>Sample Step</a:t>
            </a:r>
            <a:r>
              <a:t> drop-down with the list of all available steps that can be used. Choose one. Fields with arguments that can be used with the selected step will appear below. Fill them in and click the </a:t>
            </a:r>
            <a:r>
              <a:rPr i="1"/>
              <a:t>Generate Groovy</a:t>
            </a:r>
            <a:r>
              <a:t> button. A snippet will appear below the button. The only thing left is to copy it and paste it into appropriate part of the </a:t>
            </a:r>
            <a:r>
              <a:rPr i="1"/>
              <a:t>Pipeline Script</a:t>
            </a:r>
            <a:r>
              <a:t>.</a:t>
            </a:r>
          </a:p>
          <a:p>
            <a:endParaRPr/>
          </a:p>
          <a:p>
            <a:r>
              <a:t>Later on, we'll go into more detailed discussion about some of the most commonly used Pipeline steps.</a:t>
            </a:r>
          </a:p>
        </p:txBody>
      </p:sp>
    </p:spTree>
    <p:extLst>
      <p:ext uri="{BB962C8B-B14F-4D97-AF65-F5344CB8AC3E}">
        <p14:creationId xmlns:p14="http://schemas.microsoft.com/office/powerpoint/2010/main" val="13463197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0" name="Shape 4400"/>
          <p:cNvSpPr>
            <a:spLocks noGrp="1" noRot="1" noChangeAspect="1"/>
          </p:cNvSpPr>
          <p:nvPr>
            <p:ph type="sldImg"/>
          </p:nvPr>
        </p:nvSpPr>
        <p:spPr>
          <a:xfrm>
            <a:off x="381000" y="685800"/>
            <a:ext cx="6096000" cy="3429000"/>
          </a:xfrm>
          <a:prstGeom prst="rect">
            <a:avLst/>
          </a:prstGeom>
        </p:spPr>
        <p:txBody>
          <a:bodyPr/>
          <a:lstStyle/>
          <a:p>
            <a:endParaRPr/>
          </a:p>
        </p:txBody>
      </p:sp>
      <p:sp>
        <p:nvSpPr>
          <p:cNvPr id="4401" name="Shape 4401"/>
          <p:cNvSpPr>
            <a:spLocks noGrp="1"/>
          </p:cNvSpPr>
          <p:nvPr>
            <p:ph type="body" sz="quarter" idx="1"/>
          </p:nvPr>
        </p:nvSpPr>
        <p:spPr>
          <a:prstGeom prst="rect">
            <a:avLst/>
          </a:prstGeom>
        </p:spPr>
        <p:txBody>
          <a:bodyPr/>
          <a:lstStyle/>
          <a:p>
            <a:pPr>
              <a:defRPr b="1"/>
            </a:pPr>
            <a:r>
              <a:t>CD Pipeline</a:t>
            </a:r>
          </a:p>
          <a:p>
            <a:r>
              <a:t>We briefly explored the goals of a CD pipeline as a definition of a flow that defined the whole process, starting from SCM commit, through building and testing, all the way until deployment.</a:t>
            </a:r>
          </a:p>
          <a:p>
            <a:endParaRPr/>
          </a:p>
          <a:p>
            <a:pPr>
              <a:defRPr b="1"/>
            </a:pPr>
            <a:r>
              <a:t>Older solutions</a:t>
            </a:r>
          </a:p>
          <a:p>
            <a:r>
              <a:t>We continued discussing some of the older Jenkins solutions to this challenge and concluded that a real-world CD pipeline is way more complex than what those plugins can offer. The pipeline often requires complex and conditional logic, allocation and cleanup of resources, can involve human interaction, should be resumable in case of a failure, and so on. We also discussed the need to a balanced combination of code and visualisation of the pipeline.</a:t>
            </a:r>
          </a:p>
          <a:p>
            <a:endParaRPr/>
          </a:p>
          <a:p>
            <a:pPr>
              <a:defRPr b="1"/>
            </a:pPr>
            <a:r>
              <a:t>Build Flow plugin</a:t>
            </a:r>
          </a:p>
          <a:p>
            <a:r>
              <a:t>We could not begin the discussion of the CloudBees Pipeline plugin without mentioning the Build Flow plugin. It is, in a way, the predecessor of the CloudBees Pipeline plugin and uses similar concepts (Groovy, DSL, and so on). Even though it got wide adoption, it was considered only a proof of concept.</a:t>
            </a:r>
          </a:p>
          <a:p>
            <a:endParaRPr/>
          </a:p>
          <a:p>
            <a:pPr>
              <a:defRPr b="1"/>
            </a:pPr>
            <a:r>
              <a:t>CloudBees Pipeline Plugin</a:t>
            </a:r>
          </a:p>
          <a:p>
            <a:r>
              <a:t>CloudBees Pipeline plugin is an evolution of the CD concepts inside Jenkins and a response to ever changing needs of the industry. We went briefly through its major advantages and reasons behind its existence.</a:t>
            </a:r>
          </a:p>
          <a:p>
            <a:endParaRPr/>
          </a:p>
          <a:p>
            <a:pPr>
              <a:defRPr b="1"/>
            </a:pPr>
            <a:r>
              <a:t>Create Pipeline jobs</a:t>
            </a:r>
          </a:p>
          <a:p>
            <a:r>
              <a:t>We saw, briefly, how to create a new Pipeline job by implementing a simple echo running inside a slave with the </a:t>
            </a:r>
            <a:r>
              <a:rPr i="1"/>
              <a:t>cd</a:t>
            </a:r>
            <a:r>
              <a:t> label. The intention behind the example was only to give you a taste of what we'll explore in more details through the rest of the training.</a:t>
            </a:r>
          </a:p>
          <a:p>
            <a:endParaRPr/>
          </a:p>
          <a:p>
            <a:pPr>
              <a:defRPr b="1"/>
            </a:pPr>
            <a:r>
              <a:t>Use the Snippet Generator</a:t>
            </a:r>
          </a:p>
          <a:p>
            <a:r>
              <a:t>We used the Snippet Generator to help us create snippets of the Pipeline steps. It is a convenient way to explore the Pipeline DSL without having to memorise the syntax.</a:t>
            </a:r>
          </a:p>
        </p:txBody>
      </p:sp>
    </p:spTree>
    <p:extLst>
      <p:ext uri="{BB962C8B-B14F-4D97-AF65-F5344CB8AC3E}">
        <p14:creationId xmlns:p14="http://schemas.microsoft.com/office/powerpoint/2010/main" val="11165631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7" name="Shape 4407"/>
          <p:cNvSpPr>
            <a:spLocks noGrp="1" noRot="1" noChangeAspect="1"/>
          </p:cNvSpPr>
          <p:nvPr>
            <p:ph type="sldImg"/>
          </p:nvPr>
        </p:nvSpPr>
        <p:spPr>
          <a:xfrm>
            <a:off x="381000" y="685800"/>
            <a:ext cx="6096000" cy="3429000"/>
          </a:xfrm>
          <a:prstGeom prst="rect">
            <a:avLst/>
          </a:prstGeom>
        </p:spPr>
        <p:txBody>
          <a:bodyPr/>
          <a:lstStyle/>
          <a:p>
            <a:endParaRPr/>
          </a:p>
        </p:txBody>
      </p:sp>
      <p:sp>
        <p:nvSpPr>
          <p:cNvPr id="4408" name="Shape 4408"/>
          <p:cNvSpPr>
            <a:spLocks noGrp="1"/>
          </p:cNvSpPr>
          <p:nvPr>
            <p:ph type="body" sz="quarter" idx="1"/>
          </p:nvPr>
        </p:nvSpPr>
        <p:spPr>
          <a:prstGeom prst="rect">
            <a:avLst/>
          </a:prstGeom>
        </p:spPr>
        <p:txBody>
          <a:bodyPr/>
          <a:lstStyle/>
          <a:p>
            <a:r>
              <a:rPr dirty="0"/>
              <a:t>To reinforce today’s material we have a short exercise for you. </a:t>
            </a:r>
          </a:p>
          <a:p>
            <a:r>
              <a:rPr dirty="0"/>
              <a:t>Before our next session, please create a simple pipeline using the knowledge you obtained so far. Start by creating a new Pipeline job and explore the available steps through the Snippet Generator. Once you are familiar with the steps, create a simple pipeline from one of the projects you've been working with. Feel free to use the environment we set up earlier. Please note that only JDK and Git are installed. If you need some other tool (Maven, </a:t>
            </a:r>
            <a:r>
              <a:rPr dirty="0" err="1"/>
              <a:t>Gradle</a:t>
            </a:r>
            <a:r>
              <a:rPr dirty="0"/>
              <a:t>, </a:t>
            </a:r>
            <a:r>
              <a:rPr dirty="0" err="1"/>
              <a:t>NodeJS</a:t>
            </a:r>
            <a:r>
              <a:rPr dirty="0"/>
              <a:t>, and so on), you should first make sure that they are properly set up. As a alternative, you can do this exercise on your own Jenkins instance. In case you opt for this option, please note that the CloudBees Pipeline plugin needs to be installed. If, no the other hand, you are already using the CloudBees Jenkins Enterprise Edition, the plugin is already installed and you can start using it right away.</a:t>
            </a:r>
          </a:p>
          <a:p>
            <a:endParaRPr dirty="0"/>
          </a:p>
          <a:p>
            <a:r>
              <a:rPr dirty="0"/>
              <a:t>Please send your Pipeline script to my email. We'll begin the next day by exploring few of the examples you created.</a:t>
            </a:r>
          </a:p>
        </p:txBody>
      </p:sp>
    </p:spTree>
    <p:extLst>
      <p:ext uri="{BB962C8B-B14F-4D97-AF65-F5344CB8AC3E}">
        <p14:creationId xmlns:p14="http://schemas.microsoft.com/office/powerpoint/2010/main" val="13653428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16" name="Shape 4416"/>
          <p:cNvSpPr>
            <a:spLocks noGrp="1" noRot="1" noChangeAspect="1"/>
          </p:cNvSpPr>
          <p:nvPr>
            <p:ph type="sldImg"/>
          </p:nvPr>
        </p:nvSpPr>
        <p:spPr>
          <a:xfrm>
            <a:off x="381000" y="685800"/>
            <a:ext cx="6096000" cy="3429000"/>
          </a:xfrm>
          <a:prstGeom prst="rect">
            <a:avLst/>
          </a:prstGeom>
        </p:spPr>
        <p:txBody>
          <a:bodyPr/>
          <a:lstStyle/>
          <a:p>
            <a:endParaRPr/>
          </a:p>
        </p:txBody>
      </p:sp>
      <p:sp>
        <p:nvSpPr>
          <p:cNvPr id="4417" name="Shape 4417"/>
          <p:cNvSpPr>
            <a:spLocks noGrp="1"/>
          </p:cNvSpPr>
          <p:nvPr>
            <p:ph type="body" sz="quarter" idx="1"/>
          </p:nvPr>
        </p:nvSpPr>
        <p:spPr>
          <a:prstGeom prst="rect">
            <a:avLst/>
          </a:prstGeom>
        </p:spPr>
        <p:txBody>
          <a:bodyPr/>
          <a:lstStyle/>
          <a:p>
            <a:r>
              <a:t>Today we'll take a brake from the CloudBees Pipeline plugin and explore Docker and the tools around it.</a:t>
            </a:r>
          </a:p>
        </p:txBody>
      </p:sp>
    </p:spTree>
    <p:extLst>
      <p:ext uri="{BB962C8B-B14F-4D97-AF65-F5344CB8AC3E}">
        <p14:creationId xmlns:p14="http://schemas.microsoft.com/office/powerpoint/2010/main" val="3286455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26" name="Shape 4426"/>
          <p:cNvSpPr>
            <a:spLocks noGrp="1" noRot="1" noChangeAspect="1"/>
          </p:cNvSpPr>
          <p:nvPr>
            <p:ph type="sldImg"/>
          </p:nvPr>
        </p:nvSpPr>
        <p:spPr>
          <a:xfrm>
            <a:off x="381000" y="685800"/>
            <a:ext cx="6096000" cy="3429000"/>
          </a:xfrm>
          <a:prstGeom prst="rect">
            <a:avLst/>
          </a:prstGeom>
        </p:spPr>
        <p:txBody>
          <a:bodyPr/>
          <a:lstStyle/>
          <a:p>
            <a:endParaRPr/>
          </a:p>
        </p:txBody>
      </p:sp>
      <p:sp>
        <p:nvSpPr>
          <p:cNvPr id="4427" name="Shape 4427"/>
          <p:cNvSpPr>
            <a:spLocks noGrp="1"/>
          </p:cNvSpPr>
          <p:nvPr>
            <p:ph type="body" sz="quarter" idx="1"/>
          </p:nvPr>
        </p:nvSpPr>
        <p:spPr>
          <a:prstGeom prst="rect">
            <a:avLst/>
          </a:prstGeom>
        </p:spPr>
        <p:txBody>
          <a:bodyPr/>
          <a:lstStyle/>
          <a:p>
            <a:pPr>
              <a:defRPr b="1"/>
            </a:pPr>
            <a:r>
              <a:t>CD Pipeline</a:t>
            </a:r>
          </a:p>
          <a:p>
            <a:r>
              <a:t>We briefly explored the goals of a CD pipeline as a definition of a flow that defined the whole process, starting from SCM commit, through building and testing, all the way until deployment.</a:t>
            </a:r>
          </a:p>
          <a:p>
            <a:endParaRPr/>
          </a:p>
          <a:p>
            <a:pPr>
              <a:defRPr b="1"/>
            </a:pPr>
            <a:r>
              <a:t>Older solutions</a:t>
            </a:r>
          </a:p>
          <a:p>
            <a:r>
              <a:t>We continued discussing some of the older Jenkins solutions to this challenge and concluded that a real-world CD pipeline is way more complex than what those plugins can offer. The pipeline often requires complex and conditional logic, allocation and cleanup of resources, can involve human interaction, should be resumable in case of a failure, and so on. We also discussed the need to a balanced combination of code and visualisation of the pipeline.</a:t>
            </a:r>
          </a:p>
          <a:p>
            <a:endParaRPr/>
          </a:p>
          <a:p>
            <a:pPr>
              <a:defRPr b="1"/>
            </a:pPr>
            <a:r>
              <a:t>Build Flow plugin</a:t>
            </a:r>
          </a:p>
          <a:p>
            <a:r>
              <a:t>We could not begin the discussion of the CloudBees Pipeline plugin without mentioning the Build Flow plugin. It is, in a way, the predecessor of the CloudBees Pipeline plugin and uses similar concepts (Groovy, DSL, and so on). Even though it got wide adoption, it was considered only a proof of concept.</a:t>
            </a:r>
          </a:p>
          <a:p>
            <a:endParaRPr/>
          </a:p>
          <a:p>
            <a:pPr>
              <a:defRPr b="1"/>
            </a:pPr>
            <a:r>
              <a:t>CloudBees Pipeline Plugin</a:t>
            </a:r>
          </a:p>
          <a:p>
            <a:r>
              <a:t>CloudBees Pipeline plugin is an evolution of the CD concepts inside Jenkins and a response to ever changing needs of the industry. We went briefly through its major advantages and reasons behind its existence.</a:t>
            </a:r>
          </a:p>
          <a:p>
            <a:endParaRPr/>
          </a:p>
          <a:p>
            <a:pPr>
              <a:defRPr b="1"/>
            </a:pPr>
            <a:r>
              <a:t>Create Pipeline jobs</a:t>
            </a:r>
          </a:p>
          <a:p>
            <a:r>
              <a:t>We saw, briefly, how to create a new Pipeline job by implementing a simple echo running inside a slave with the </a:t>
            </a:r>
            <a:r>
              <a:rPr i="1"/>
              <a:t>cd</a:t>
            </a:r>
            <a:r>
              <a:t> label. The intention behind the example was only to give you a taste of what we'll explore in more details through the rest of the training.</a:t>
            </a:r>
          </a:p>
          <a:p>
            <a:endParaRPr/>
          </a:p>
          <a:p>
            <a:pPr>
              <a:defRPr b="1"/>
            </a:pPr>
            <a:r>
              <a:t>Use the Snippet Generator</a:t>
            </a:r>
          </a:p>
          <a:p>
            <a:r>
              <a:t>We used the Snippet Generator to help us create snippets of the Pipeline steps. It is a convenient way to explore the Pipeline DSL without having to memorise the syntax.</a:t>
            </a:r>
          </a:p>
          <a:p>
            <a:endParaRPr/>
          </a:p>
          <a:p>
            <a:pPr>
              <a:defRPr b="1"/>
            </a:pPr>
            <a:r>
              <a:t>Exercise</a:t>
            </a:r>
          </a:p>
          <a:p>
            <a:r>
              <a:t>[TEACHER DISPLAYS AND COMMENTS ON A FEW OF THE RESULTS PARTICIPANTS SENT]</a:t>
            </a:r>
          </a:p>
        </p:txBody>
      </p:sp>
    </p:spTree>
    <p:extLst>
      <p:ext uri="{BB962C8B-B14F-4D97-AF65-F5344CB8AC3E}">
        <p14:creationId xmlns:p14="http://schemas.microsoft.com/office/powerpoint/2010/main" val="10062739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34" name="Shape 4434"/>
          <p:cNvSpPr>
            <a:spLocks noGrp="1" noRot="1" noChangeAspect="1"/>
          </p:cNvSpPr>
          <p:nvPr>
            <p:ph type="sldImg"/>
          </p:nvPr>
        </p:nvSpPr>
        <p:spPr>
          <a:xfrm>
            <a:off x="381000" y="685800"/>
            <a:ext cx="6096000" cy="3429000"/>
          </a:xfrm>
          <a:prstGeom prst="rect">
            <a:avLst/>
          </a:prstGeom>
        </p:spPr>
        <p:txBody>
          <a:bodyPr/>
          <a:lstStyle/>
          <a:p>
            <a:endParaRPr/>
          </a:p>
        </p:txBody>
      </p:sp>
      <p:sp>
        <p:nvSpPr>
          <p:cNvPr id="4435" name="Shape 4435"/>
          <p:cNvSpPr>
            <a:spLocks noGrp="1"/>
          </p:cNvSpPr>
          <p:nvPr>
            <p:ph type="body" sz="quarter" idx="1"/>
          </p:nvPr>
        </p:nvSpPr>
        <p:spPr>
          <a:prstGeom prst="rect">
            <a:avLst/>
          </a:prstGeom>
        </p:spPr>
        <p:txBody>
          <a:bodyPr/>
          <a:lstStyle/>
          <a:p>
            <a:pPr>
              <a:defRPr b="1"/>
            </a:pPr>
            <a:r>
              <a:rPr dirty="0"/>
              <a:t>Self-sufficient</a:t>
            </a:r>
          </a:p>
          <a:p>
            <a:r>
              <a:rPr dirty="0"/>
              <a:t>Traditional deployments would put an artifact into an existing node expecting that everything else is in place; the application server, configuration files, dependencies, and so on. Containers, on the other hand, contain everything our software needs. Each container should be self-sufficient. It should contain everything an application needs. That includes, but is not limited to, run-time dependencies, built artefacts (JARs, WARs, DLLs), application server, and so on.</a:t>
            </a:r>
          </a:p>
          <a:p>
            <a:endParaRPr dirty="0"/>
          </a:p>
          <a:p>
            <a:pPr>
              <a:defRPr b="1"/>
            </a:pPr>
            <a:r>
              <a:rPr dirty="0"/>
              <a:t>Isolated</a:t>
            </a:r>
          </a:p>
          <a:p>
            <a:r>
              <a:rPr dirty="0"/>
              <a:t>Each container runs in an isolated process thus making it more fault-</a:t>
            </a:r>
            <a:r>
              <a:rPr dirty="0" err="1"/>
              <a:t>tollerant</a:t>
            </a:r>
            <a:r>
              <a:rPr dirty="0"/>
              <a:t>, easier to deploy and more secure.</a:t>
            </a:r>
          </a:p>
          <a:p>
            <a:endParaRPr dirty="0"/>
          </a:p>
          <a:p>
            <a:pPr>
              <a:defRPr b="1"/>
            </a:pPr>
            <a:r>
              <a:rPr dirty="0"/>
              <a:t>Immutable</a:t>
            </a:r>
          </a:p>
          <a:p>
            <a:r>
              <a:rPr dirty="0"/>
              <a:t>Containers consist of a number of unchangeable images making them immutable thus avoiding differences that might between different environments. Applications packed inside containers behave exactly the same no matter whether they are deployed to developer laptop, staging server, or production.</a:t>
            </a:r>
          </a:p>
          <a:p>
            <a:endParaRPr dirty="0"/>
          </a:p>
          <a:p>
            <a:pPr>
              <a:defRPr b="1"/>
            </a:pPr>
            <a:r>
              <a:rPr dirty="0"/>
              <a:t>Reliable</a:t>
            </a:r>
          </a:p>
          <a:p>
            <a:r>
              <a:rPr dirty="0"/>
              <a:t>When isolation, self-sufficiency, and immutability are combined, the result is higher reliability.</a:t>
            </a:r>
          </a:p>
          <a:p>
            <a:endParaRPr dirty="0"/>
          </a:p>
          <a:p>
            <a:pPr>
              <a:defRPr b="1"/>
            </a:pPr>
            <a:r>
              <a:rPr dirty="0"/>
              <a:t>Scalable</a:t>
            </a:r>
          </a:p>
          <a:p>
            <a:r>
              <a:rPr dirty="0"/>
              <a:t>Since each container is immutable, scaling an application is much easier than when other packaging and deployment methods are used.</a:t>
            </a:r>
          </a:p>
        </p:txBody>
      </p:sp>
    </p:spTree>
    <p:extLst>
      <p:ext uri="{BB962C8B-B14F-4D97-AF65-F5344CB8AC3E}">
        <p14:creationId xmlns:p14="http://schemas.microsoft.com/office/powerpoint/2010/main" val="10125407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39" name="Shape 4439"/>
          <p:cNvSpPr>
            <a:spLocks noGrp="1" noRot="1" noChangeAspect="1"/>
          </p:cNvSpPr>
          <p:nvPr>
            <p:ph type="sldImg"/>
          </p:nvPr>
        </p:nvSpPr>
        <p:spPr>
          <a:xfrm>
            <a:off x="381000" y="685800"/>
            <a:ext cx="6096000" cy="3429000"/>
          </a:xfrm>
          <a:prstGeom prst="rect">
            <a:avLst/>
          </a:prstGeom>
        </p:spPr>
        <p:txBody>
          <a:bodyPr/>
          <a:lstStyle/>
          <a:p>
            <a:endParaRPr/>
          </a:p>
        </p:txBody>
      </p:sp>
      <p:sp>
        <p:nvSpPr>
          <p:cNvPr id="4440" name="Shape 4440"/>
          <p:cNvSpPr>
            <a:spLocks noGrp="1"/>
          </p:cNvSpPr>
          <p:nvPr>
            <p:ph type="body" sz="quarter" idx="1"/>
          </p:nvPr>
        </p:nvSpPr>
        <p:spPr>
          <a:prstGeom prst="rect">
            <a:avLst/>
          </a:prstGeom>
        </p:spPr>
        <p:txBody>
          <a:bodyPr/>
          <a:lstStyle/>
          <a:p>
            <a:r>
              <a:t>A physical server running, for example, five virtual machines would have five operating systems in addition to a hypervisor that is more resource demanding than lxc. Five containers, on the other hand, share the operating system of the physical server and, where appropriate, binaries and libraries. As a result, containers are much more lightweight then VMs. That is not such a big difference with monolithic applications especially in cases when a single one would occupy the whole server. With microservices, this gain in resource utilization is very important considering that we might have tens or hundreds of them on a single physical server. Put in other words, a single physical server can host more containers than virtual machines.</a:t>
            </a:r>
          </a:p>
        </p:txBody>
      </p:sp>
    </p:spTree>
    <p:extLst>
      <p:ext uri="{BB962C8B-B14F-4D97-AF65-F5344CB8AC3E}">
        <p14:creationId xmlns:p14="http://schemas.microsoft.com/office/powerpoint/2010/main" val="11114285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44" name="Shape 4444"/>
          <p:cNvSpPr>
            <a:spLocks noGrp="1" noRot="1" noChangeAspect="1"/>
          </p:cNvSpPr>
          <p:nvPr>
            <p:ph type="sldImg"/>
          </p:nvPr>
        </p:nvSpPr>
        <p:spPr>
          <a:xfrm>
            <a:off x="381000" y="685800"/>
            <a:ext cx="6096000" cy="3429000"/>
          </a:xfrm>
          <a:prstGeom prst="rect">
            <a:avLst/>
          </a:prstGeom>
        </p:spPr>
        <p:txBody>
          <a:bodyPr/>
          <a:lstStyle/>
          <a:p>
            <a:endParaRPr/>
          </a:p>
        </p:txBody>
      </p:sp>
      <p:sp>
        <p:nvSpPr>
          <p:cNvPr id="4445" name="Shape 4445"/>
          <p:cNvSpPr>
            <a:spLocks noGrp="1"/>
          </p:cNvSpPr>
          <p:nvPr>
            <p:ph type="body" sz="quarter" idx="1"/>
          </p:nvPr>
        </p:nvSpPr>
        <p:spPr>
          <a:prstGeom prst="rect">
            <a:avLst/>
          </a:prstGeom>
        </p:spPr>
        <p:txBody>
          <a:bodyPr/>
          <a:lstStyle/>
          <a:p>
            <a:r>
              <a:t>Containers are self-sufficient bundles that contain everything we need (with the exception of the kernel), run in an isolated process and are immutable. Being self-sufficient means that a container commonly has the following components.</a:t>
            </a:r>
            <a:br/>
            <a:r>
              <a:t/>
            </a:r>
            <a:br/>
            <a:r>
              <a:t>* Runtime libraries (JDK, Python, or any other library required for the application to run)</a:t>
            </a:r>
            <a:br/>
            <a:r>
              <a:t>* Application server (Tomcat, nginx, and so on)</a:t>
            </a:r>
            <a:br/>
            <a:r>
              <a:t>* Database (preferably lightweight)</a:t>
            </a:r>
            <a:br/>
            <a:r>
              <a:t>* Artifacts (JAR, WAR, static files, and so on)</a:t>
            </a:r>
          </a:p>
        </p:txBody>
      </p:sp>
    </p:spTree>
    <p:extLst>
      <p:ext uri="{BB962C8B-B14F-4D97-AF65-F5344CB8AC3E}">
        <p14:creationId xmlns:p14="http://schemas.microsoft.com/office/powerpoint/2010/main" val="9676849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88" name="Shape 4288"/>
          <p:cNvSpPr>
            <a:spLocks noGrp="1" noRot="1" noChangeAspect="1"/>
          </p:cNvSpPr>
          <p:nvPr>
            <p:ph type="sldImg"/>
          </p:nvPr>
        </p:nvSpPr>
        <p:spPr>
          <a:xfrm>
            <a:off x="381000" y="685800"/>
            <a:ext cx="6096000" cy="3429000"/>
          </a:xfrm>
          <a:prstGeom prst="rect">
            <a:avLst/>
          </a:prstGeom>
        </p:spPr>
        <p:txBody>
          <a:bodyPr/>
          <a:lstStyle/>
          <a:p>
            <a:endParaRPr/>
          </a:p>
        </p:txBody>
      </p:sp>
      <p:sp>
        <p:nvSpPr>
          <p:cNvPr id="4289" name="Shape 4289"/>
          <p:cNvSpPr>
            <a:spLocks noGrp="1"/>
          </p:cNvSpPr>
          <p:nvPr>
            <p:ph type="body" sz="quarter" idx="1"/>
          </p:nvPr>
        </p:nvSpPr>
        <p:spPr>
          <a:prstGeom prst="rect">
            <a:avLst/>
          </a:prstGeom>
        </p:spPr>
        <p:txBody>
          <a:bodyPr/>
          <a:lstStyle/>
          <a:p>
            <a:r>
              <a:t>The aim of the first day of the workshop is to introduce Pipeline on theoretical level (without hands-on). It will provide a short history of other plugins that led to development of the Pipeline, provide reasons for its existence, and an introduction to its syntax.</a:t>
            </a:r>
          </a:p>
        </p:txBody>
      </p:sp>
    </p:spTree>
    <p:extLst>
      <p:ext uri="{BB962C8B-B14F-4D97-AF65-F5344CB8AC3E}">
        <p14:creationId xmlns:p14="http://schemas.microsoft.com/office/powerpoint/2010/main" val="8378198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49" name="Shape 4449"/>
          <p:cNvSpPr>
            <a:spLocks noGrp="1" noRot="1" noChangeAspect="1"/>
          </p:cNvSpPr>
          <p:nvPr>
            <p:ph type="sldImg"/>
          </p:nvPr>
        </p:nvSpPr>
        <p:spPr>
          <a:xfrm>
            <a:off x="381000" y="685800"/>
            <a:ext cx="6096000" cy="3429000"/>
          </a:xfrm>
          <a:prstGeom prst="rect">
            <a:avLst/>
          </a:prstGeom>
        </p:spPr>
        <p:txBody>
          <a:bodyPr/>
          <a:lstStyle/>
          <a:p>
            <a:endParaRPr/>
          </a:p>
        </p:txBody>
      </p:sp>
      <p:sp>
        <p:nvSpPr>
          <p:cNvPr id="4450" name="Shape 4450"/>
          <p:cNvSpPr>
            <a:spLocks noGrp="1"/>
          </p:cNvSpPr>
          <p:nvPr>
            <p:ph type="body" sz="quarter" idx="1"/>
          </p:nvPr>
        </p:nvSpPr>
        <p:spPr>
          <a:prstGeom prst="rect">
            <a:avLst/>
          </a:prstGeom>
        </p:spPr>
        <p:txBody>
          <a:bodyPr/>
          <a:lstStyle/>
          <a:p>
            <a:r>
              <a:t>Fully self-sufficient containers are the easiest way to deploy services but pose a few problems with scaling. If we'd like to scale such a container on multiple nodes in a cluster, we'd need to make sure that databases embedded into those containers are synchronized or that their data volumes are located on a shared drive. The first option often introduces unnecessary complexity while shared volumes might have a negative impact on performance. Alternative is to make containers almost self-sufficient by externalizing database into a separate container. In such a setting there would be two different containers per each service. One for the application and the other for the database. They would be linked (preferably through a proxy service). While such a combination slightly increases deployment complexity, it provides greater freedom when scaling. We can deploy multiple instances of the application container or several instances of the database depending performance testing results or increase in traffic. Finally, nothing prevents us to scale both if such a need arises.</a:t>
            </a:r>
          </a:p>
        </p:txBody>
      </p:sp>
    </p:spTree>
    <p:extLst>
      <p:ext uri="{BB962C8B-B14F-4D97-AF65-F5344CB8AC3E}">
        <p14:creationId xmlns:p14="http://schemas.microsoft.com/office/powerpoint/2010/main" val="9878001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4" name="Shape 4454"/>
          <p:cNvSpPr>
            <a:spLocks noGrp="1" noRot="1" noChangeAspect="1"/>
          </p:cNvSpPr>
          <p:nvPr>
            <p:ph type="sldImg"/>
          </p:nvPr>
        </p:nvSpPr>
        <p:spPr>
          <a:xfrm>
            <a:off x="381000" y="685800"/>
            <a:ext cx="6096000" cy="3429000"/>
          </a:xfrm>
          <a:prstGeom prst="rect">
            <a:avLst/>
          </a:prstGeom>
        </p:spPr>
        <p:txBody>
          <a:bodyPr/>
          <a:lstStyle/>
          <a:p>
            <a:endParaRPr/>
          </a:p>
        </p:txBody>
      </p:sp>
      <p:sp>
        <p:nvSpPr>
          <p:cNvPr id="4455" name="Shape 4455"/>
          <p:cNvSpPr>
            <a:spLocks noGrp="1"/>
          </p:cNvSpPr>
          <p:nvPr>
            <p:ph type="body" sz="quarter" idx="1"/>
          </p:nvPr>
        </p:nvSpPr>
        <p:spPr>
          <a:prstGeom prst="rect">
            <a:avLst/>
          </a:prstGeom>
        </p:spPr>
        <p:txBody>
          <a:bodyPr/>
          <a:lstStyle/>
          <a:p>
            <a:pPr>
              <a:defRPr b="1"/>
            </a:pPr>
            <a:r>
              <a:rPr dirty="0"/>
              <a:t>Local development and testing</a:t>
            </a:r>
          </a:p>
          <a:p>
            <a:r>
              <a:rPr dirty="0"/>
              <a:t>Due to containers self-sufficiency and immutability, setting up local environment poses no effort, and the result is exactly the same no matter whether they are run on laptops or servers. Running a full application requires a single command through Docker CLI. A whole system can be defined in a single Docker Compose configuration reducing deployment of any number of services a breeze.</a:t>
            </a:r>
          </a:p>
          <a:p>
            <a:endParaRPr dirty="0"/>
          </a:p>
          <a:p>
            <a:pPr>
              <a:defRPr b="1"/>
            </a:pPr>
            <a:r>
              <a:rPr dirty="0"/>
              <a:t>Continuous integration, delivery, or deployment</a:t>
            </a:r>
          </a:p>
          <a:p>
            <a:r>
              <a:rPr dirty="0"/>
              <a:t>Since there is no need to provision environments (except Docker engine itself), CI/CD is much simplified especially setting up nodes where testing and building will be performed. Moreover, containers can be removed after they run so that no trace of them is left of the server. We can, for example, run a container with tests and remove it at the end. That would be equivalent to creating a new slave VM for each tests run and removing it at the end thus freeing resources for other tasks. The major difference is that running containers is much faster than creating and </a:t>
            </a:r>
            <a:r>
              <a:rPr dirty="0" err="1"/>
              <a:t>initialising</a:t>
            </a:r>
            <a:r>
              <a:rPr dirty="0"/>
              <a:t> VMs.</a:t>
            </a:r>
          </a:p>
          <a:p>
            <a:endParaRPr dirty="0"/>
          </a:p>
          <a:p>
            <a:pPr>
              <a:defRPr b="1"/>
            </a:pPr>
            <a:r>
              <a:rPr dirty="0"/>
              <a:t>Reliable and repeatable deployments</a:t>
            </a:r>
          </a:p>
          <a:p>
            <a:r>
              <a:rPr dirty="0"/>
              <a:t>Having a guarantee that a container will behave in the same way no matter the environment, deployments are more reliable since we know that the application tested in, for example, staging environment, will behave the same when deployed to production. We can use containers to deploy applications from development, through staging, all the way until production environments.</a:t>
            </a:r>
          </a:p>
        </p:txBody>
      </p:sp>
    </p:spTree>
    <p:extLst>
      <p:ext uri="{BB962C8B-B14F-4D97-AF65-F5344CB8AC3E}">
        <p14:creationId xmlns:p14="http://schemas.microsoft.com/office/powerpoint/2010/main" val="19081767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1406080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9" name="Shape 4459"/>
          <p:cNvSpPr>
            <a:spLocks noGrp="1" noRot="1" noChangeAspect="1"/>
          </p:cNvSpPr>
          <p:nvPr>
            <p:ph type="sldImg"/>
          </p:nvPr>
        </p:nvSpPr>
        <p:spPr>
          <a:xfrm>
            <a:off x="381000" y="685800"/>
            <a:ext cx="6096000" cy="3429000"/>
          </a:xfrm>
          <a:prstGeom prst="rect">
            <a:avLst/>
          </a:prstGeom>
        </p:spPr>
        <p:txBody>
          <a:bodyPr/>
          <a:lstStyle/>
          <a:p>
            <a:endParaRPr/>
          </a:p>
        </p:txBody>
      </p:sp>
      <p:sp>
        <p:nvSpPr>
          <p:cNvPr id="4460" name="Shape 4460"/>
          <p:cNvSpPr>
            <a:spLocks noGrp="1"/>
          </p:cNvSpPr>
          <p:nvPr>
            <p:ph type="body" sz="quarter" idx="1"/>
          </p:nvPr>
        </p:nvSpPr>
        <p:spPr>
          <a:prstGeom prst="rect">
            <a:avLst/>
          </a:prstGeom>
        </p:spPr>
        <p:txBody>
          <a:bodyPr/>
          <a:lstStyle/>
          <a:p>
            <a:r>
              <a:rPr dirty="0"/>
              <a:t>A very big ecosystem has been created around Docker. New operating systems </a:t>
            </a:r>
            <a:r>
              <a:rPr dirty="0" err="1"/>
              <a:t>specialised</a:t>
            </a:r>
            <a:r>
              <a:rPr dirty="0"/>
              <a:t> in running containers have emerged. Two examples would be CoreOS and Rancher. We got both commercial and open source solutions to store containers, different toolkits to define containers, clustering and monitoring tools, software defined networking solutions, network storage, and so on. Today we'll focus on tools developed by Docker itself, namely, Docker Hub and Registry, Engine, Compose, Swarm, Machine and Kinematic.</a:t>
            </a:r>
          </a:p>
        </p:txBody>
      </p:sp>
    </p:spTree>
    <p:extLst>
      <p:ext uri="{BB962C8B-B14F-4D97-AF65-F5344CB8AC3E}">
        <p14:creationId xmlns:p14="http://schemas.microsoft.com/office/powerpoint/2010/main" val="158342641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67" name="Shape 4467"/>
          <p:cNvSpPr>
            <a:spLocks noGrp="1" noRot="1" noChangeAspect="1"/>
          </p:cNvSpPr>
          <p:nvPr>
            <p:ph type="sldImg"/>
          </p:nvPr>
        </p:nvSpPr>
        <p:spPr>
          <a:xfrm>
            <a:off x="381000" y="685800"/>
            <a:ext cx="6096000" cy="3429000"/>
          </a:xfrm>
          <a:prstGeom prst="rect">
            <a:avLst/>
          </a:prstGeom>
        </p:spPr>
        <p:txBody>
          <a:bodyPr/>
          <a:lstStyle/>
          <a:p>
            <a:endParaRPr/>
          </a:p>
        </p:txBody>
      </p:sp>
      <p:sp>
        <p:nvSpPr>
          <p:cNvPr id="4468" name="Shape 4468"/>
          <p:cNvSpPr>
            <a:spLocks noGrp="1"/>
          </p:cNvSpPr>
          <p:nvPr>
            <p:ph type="body" sz="quarter" idx="1"/>
          </p:nvPr>
        </p:nvSpPr>
        <p:spPr>
          <a:prstGeom prst="rect">
            <a:avLst/>
          </a:prstGeom>
        </p:spPr>
        <p:txBody>
          <a:bodyPr/>
          <a:lstStyle/>
          <a:p>
            <a:pPr>
              <a:defRPr b="1"/>
            </a:pPr>
            <a:r>
              <a:t>Docker Hub</a:t>
            </a:r>
          </a:p>
          <a:p>
            <a:r>
              <a:t>Docker Hub is a cloud hosted service from Docker that provides registry capabilities for public and private content. We can push our containers to it and pull it on any server that has the access to internet. Moreover, it is a very useful tool to find already pre-made containers. If you need MongoDB, NodeJS server, ElasticSearch, or almost any other remotely popular tool or application, chances are that you'll find at least one version in Docker Hub. For example, both Jenkins OS and CloudBees Jenkins Enterprise edition container are available in Docker. We can run them with a single </a:t>
            </a:r>
            <a:r>
              <a:rPr i="1"/>
              <a:t>docker run</a:t>
            </a:r>
            <a:r>
              <a:t> command. As you'll see, we'll use an example service prepared exclusively for this training and freely available in Docker Hub. Please note that Docker Hub allows both public and private accounts.</a:t>
            </a:r>
          </a:p>
          <a:p>
            <a:endParaRPr/>
          </a:p>
          <a:p>
            <a:pPr>
              <a:defRPr b="1"/>
            </a:pPr>
            <a:r>
              <a:t>Docker Registry</a:t>
            </a:r>
          </a:p>
          <a:p>
            <a:r>
              <a:t>Docker Registry is an open source application dedicated to the storage and distribution of your Docker images. Many companies do not want to store their containers in Docker Hub, and prefer using Docker Registry as an alternative. Functionally, it is very similar to Docker Hub. The major difference is that it can be hosted on-premise or in your private cloud. Bear in mind that, unlike Docker Hub, it does not have a UI and needs to be operated completely through its CLI.</a:t>
            </a:r>
          </a:p>
          <a:p>
            <a:endParaRPr/>
          </a:p>
          <a:p>
            <a:pPr>
              <a:defRPr b="1"/>
            </a:pPr>
            <a:r>
              <a:t>Docker Trusted Registry</a:t>
            </a:r>
          </a:p>
          <a:p>
            <a:r>
              <a:t>Docker Trusted Registry allows you to store and manage your Docker images on-premise or in your virtual private cloud to support security or regulatory compliance requirements in keeping data and applications your infrastructure. The solution is based on </a:t>
            </a:r>
            <a:r>
              <a:rPr i="1"/>
              <a:t>Docker Registry</a:t>
            </a:r>
            <a:r>
              <a:t> with additional features mostly related to security. It also features and UI that can be used to operate and monitor containers.</a:t>
            </a:r>
          </a:p>
          <a:p>
            <a:endParaRPr/>
          </a:p>
          <a:p>
            <a:r>
              <a:t>Shell we give it a try and see </a:t>
            </a:r>
            <a:r>
              <a:rPr i="1"/>
              <a:t>Docker Hub</a:t>
            </a:r>
            <a:r>
              <a:t> and </a:t>
            </a:r>
            <a:r>
              <a:rPr i="1"/>
              <a:t>Docker Registry</a:t>
            </a:r>
            <a:r>
              <a:t> in action?</a:t>
            </a:r>
          </a:p>
        </p:txBody>
      </p:sp>
    </p:spTree>
    <p:extLst>
      <p:ext uri="{BB962C8B-B14F-4D97-AF65-F5344CB8AC3E}">
        <p14:creationId xmlns:p14="http://schemas.microsoft.com/office/powerpoint/2010/main" val="103047050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73" name="Shape 4473"/>
          <p:cNvSpPr>
            <a:spLocks noGrp="1" noRot="1" noChangeAspect="1"/>
          </p:cNvSpPr>
          <p:nvPr>
            <p:ph type="sldImg"/>
          </p:nvPr>
        </p:nvSpPr>
        <p:spPr>
          <a:xfrm>
            <a:off x="381000" y="685800"/>
            <a:ext cx="6096000" cy="3429000"/>
          </a:xfrm>
          <a:prstGeom prst="rect">
            <a:avLst/>
          </a:prstGeom>
        </p:spPr>
        <p:txBody>
          <a:bodyPr/>
          <a:lstStyle/>
          <a:p>
            <a:endParaRPr/>
          </a:p>
        </p:txBody>
      </p:sp>
      <p:sp>
        <p:nvSpPr>
          <p:cNvPr id="4474" name="Shape 4474"/>
          <p:cNvSpPr>
            <a:spLocks noGrp="1"/>
          </p:cNvSpPr>
          <p:nvPr>
            <p:ph type="body" sz="quarter" idx="1"/>
          </p:nvPr>
        </p:nvSpPr>
        <p:spPr>
          <a:prstGeom prst="rect">
            <a:avLst/>
          </a:prstGeom>
        </p:spPr>
        <p:txBody>
          <a:bodyPr/>
          <a:lstStyle/>
          <a:p>
            <a:pPr>
              <a:defRPr b="1"/>
            </a:pPr>
            <a:r>
              <a:rPr dirty="0"/>
              <a:t>$ vagrant ssh cje</a:t>
            </a:r>
          </a:p>
          <a:p>
            <a:r>
              <a:rPr dirty="0"/>
              <a:t>We'll start by entering into the VM we prepared for this training.</a:t>
            </a:r>
          </a:p>
          <a:p>
            <a:endParaRPr dirty="0"/>
          </a:p>
          <a:p>
            <a:pPr>
              <a:defRPr b="1"/>
            </a:pPr>
            <a:r>
              <a:rPr dirty="0" smtClean="0"/>
              <a:t>Pull </a:t>
            </a:r>
            <a:r>
              <a:rPr dirty="0"/>
              <a:t>the container from Docker </a:t>
            </a:r>
            <a:r>
              <a:rPr dirty="0" smtClean="0"/>
              <a:t>Hub</a:t>
            </a:r>
            <a:endParaRPr dirty="0"/>
          </a:p>
          <a:p>
            <a:pPr>
              <a:defRPr b="1"/>
            </a:pPr>
            <a:r>
              <a:rPr dirty="0"/>
              <a:t>$ docker pull cloudbees/training-books-ms-tests</a:t>
            </a:r>
          </a:p>
          <a:p>
            <a:r>
              <a:rPr dirty="0"/>
              <a:t>Next, we'll pull a sample service from Docker Hub. The container was pushed to the public account and is freely available for pulling without any credentials. In order to save some time and not risk with slow internet connection, the image we are about to pull has already been preloaded inside the VM. As a result, you'll see </a:t>
            </a:r>
            <a:r>
              <a:rPr i="1" dirty="0"/>
              <a:t>Status: Image is up to date for cloudbees/training-books-ms-tests</a:t>
            </a:r>
            <a:r>
              <a:rPr dirty="0"/>
              <a:t> message. This shows another great Docker feature. Each container consists of multiple images. When you pull a container, only those images that have been modified will be downloaded thus saving time.</a:t>
            </a:r>
          </a:p>
          <a:p>
            <a:endParaRPr dirty="0"/>
          </a:p>
          <a:p>
            <a:pPr>
              <a:defRPr b="1"/>
            </a:pPr>
            <a:r>
              <a:rPr dirty="0" smtClean="0"/>
              <a:t>Tag </a:t>
            </a:r>
            <a:r>
              <a:rPr dirty="0"/>
              <a:t>the container for private </a:t>
            </a:r>
            <a:r>
              <a:rPr dirty="0" smtClean="0"/>
              <a:t>registry</a:t>
            </a:r>
            <a:endParaRPr dirty="0"/>
          </a:p>
          <a:p>
            <a:pPr>
              <a:defRPr b="1"/>
            </a:pPr>
            <a:r>
              <a:rPr dirty="0"/>
              <a:t>$ docker tag -f cloudbees/training-books-ms-tests \</a:t>
            </a:r>
          </a:p>
          <a:p>
            <a:pPr>
              <a:defRPr b="1"/>
            </a:pPr>
            <a:r>
              <a:rPr dirty="0"/>
              <a:t>    </a:t>
            </a:r>
            <a:r>
              <a:rPr lang="en-US" dirty="0" smtClean="0"/>
              <a:t>localhost:5000</a:t>
            </a:r>
            <a:r>
              <a:rPr dirty="0" smtClean="0"/>
              <a:t>/training-books-ms-tests</a:t>
            </a:r>
            <a:endParaRPr dirty="0"/>
          </a:p>
          <a:p>
            <a:r>
              <a:rPr dirty="0"/>
              <a:t>Now that we have the container pulled into the VM, we can see the other solution for storing and retrieving containers. We'll push the image we pulled form Docker Hub into Registry running locally. Actually, we do not have any other option since I am not willing to share my Docker Hub credentials. Without them, you would not be able to push a new version to Docker Hub. Pushing to the private registry relies on the naming convention. If the name of the container is prefixed with the IP and the port of the private registry, when </a:t>
            </a:r>
            <a:r>
              <a:rPr i="1" dirty="0"/>
              <a:t>docker </a:t>
            </a:r>
            <a:r>
              <a:rPr dirty="0"/>
              <a:t>push is run, Docker Engine will send it to the specified address. In other words, pushing </a:t>
            </a:r>
            <a:r>
              <a:rPr i="1" dirty="0"/>
              <a:t>cloudbees/training-books-ms-tests</a:t>
            </a:r>
            <a:r>
              <a:rPr dirty="0"/>
              <a:t> would result in that container stored in Docker Hub. On the other hand, if we change the name of the container to </a:t>
            </a:r>
            <a:r>
              <a:rPr lang="en-US" i="1" dirty="0" smtClean="0"/>
              <a:t>localhost:5000</a:t>
            </a:r>
            <a:r>
              <a:rPr i="1" dirty="0" smtClean="0"/>
              <a:t>/training-books-ms-tests</a:t>
            </a:r>
            <a:r>
              <a:rPr dirty="0"/>
              <a:t>, Docker Engine will store it in our private registry located in the specified IP and port. To accomplish this, we can use the </a:t>
            </a:r>
            <a:r>
              <a:rPr i="1" dirty="0"/>
              <a:t>tag</a:t>
            </a:r>
            <a:r>
              <a:rPr dirty="0"/>
              <a:t> command specifying the source container name followed by the new tag.</a:t>
            </a:r>
          </a:p>
          <a:p>
            <a:endParaRPr dirty="0"/>
          </a:p>
          <a:p>
            <a:pPr>
              <a:defRPr b="1"/>
            </a:pPr>
            <a:r>
              <a:rPr dirty="0" smtClean="0"/>
              <a:t>Push </a:t>
            </a:r>
            <a:r>
              <a:rPr dirty="0"/>
              <a:t>the container to private </a:t>
            </a:r>
            <a:r>
              <a:rPr dirty="0" smtClean="0"/>
              <a:t>registry</a:t>
            </a:r>
            <a:endParaRPr dirty="0"/>
          </a:p>
          <a:p>
            <a:pPr>
              <a:defRPr b="1"/>
            </a:pPr>
            <a:r>
              <a:rPr dirty="0"/>
              <a:t>$ docker push </a:t>
            </a:r>
            <a:r>
              <a:rPr lang="en-US" dirty="0" smtClean="0"/>
              <a:t>localhost:5000</a:t>
            </a:r>
            <a:r>
              <a:rPr dirty="0" smtClean="0"/>
              <a:t>/training-books-ms-tests</a:t>
            </a:r>
            <a:endParaRPr dirty="0"/>
          </a:p>
          <a:p>
            <a:r>
              <a:rPr dirty="0"/>
              <a:t>Now that we have our container properly tagged with our registry IP and port, we can push it. You'll notice that Docker Engine listed quite a few images that form this container. The status of each of them is </a:t>
            </a:r>
            <a:r>
              <a:rPr i="1" dirty="0"/>
              <a:t>Image already exists</a:t>
            </a:r>
            <a:r>
              <a:rPr dirty="0"/>
              <a:t>. Again, we tried to save some time so pushing to the registry was part of the pre-load script we run as part of the preparation for this training. This was an useful demonstration that Docker Engine monitors each image separately and pushes only those that changed.</a:t>
            </a:r>
          </a:p>
          <a:p>
            <a:endParaRPr dirty="0"/>
          </a:p>
          <a:p>
            <a:pPr>
              <a:defRPr b="1"/>
            </a:pPr>
            <a:r>
              <a:rPr dirty="0" smtClean="0"/>
              <a:t>The </a:t>
            </a:r>
            <a:r>
              <a:rPr dirty="0"/>
              <a:t>container can now be pulled from any </a:t>
            </a:r>
            <a:r>
              <a:rPr dirty="0" smtClean="0"/>
              <a:t>server</a:t>
            </a:r>
            <a:endParaRPr dirty="0"/>
          </a:p>
          <a:p>
            <a:endParaRPr dirty="0"/>
          </a:p>
          <a:p>
            <a:r>
              <a:rPr dirty="0"/>
              <a:t>We mentioned Docker Engine a couple of times and used few of its commands in conjunction with Docker Hub and Private Registry for pulling, tagging, and pushing. Let's discuss it in more detail.</a:t>
            </a:r>
          </a:p>
        </p:txBody>
      </p:sp>
    </p:spTree>
    <p:extLst>
      <p:ext uri="{BB962C8B-B14F-4D97-AF65-F5344CB8AC3E}">
        <p14:creationId xmlns:p14="http://schemas.microsoft.com/office/powerpoint/2010/main" val="180971535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79" name="Shape 4479"/>
          <p:cNvSpPr>
            <a:spLocks noGrp="1" noRot="1" noChangeAspect="1"/>
          </p:cNvSpPr>
          <p:nvPr>
            <p:ph type="sldImg"/>
          </p:nvPr>
        </p:nvSpPr>
        <p:spPr>
          <a:xfrm>
            <a:off x="381000" y="685800"/>
            <a:ext cx="6096000" cy="3429000"/>
          </a:xfrm>
          <a:prstGeom prst="rect">
            <a:avLst/>
          </a:prstGeom>
        </p:spPr>
        <p:txBody>
          <a:bodyPr/>
          <a:lstStyle/>
          <a:p>
            <a:endParaRPr/>
          </a:p>
        </p:txBody>
      </p:sp>
      <p:sp>
        <p:nvSpPr>
          <p:cNvPr id="4480" name="Shape 4480"/>
          <p:cNvSpPr>
            <a:spLocks noGrp="1"/>
          </p:cNvSpPr>
          <p:nvPr>
            <p:ph type="body" sz="quarter" idx="1"/>
          </p:nvPr>
        </p:nvSpPr>
        <p:spPr>
          <a:prstGeom prst="rect">
            <a:avLst/>
          </a:prstGeom>
        </p:spPr>
        <p:txBody>
          <a:bodyPr/>
          <a:lstStyle/>
          <a:p>
            <a:r>
              <a:t>Docker Engine is a lightweight runtime and robust tooling that builds and runs Docker containers. Even though this was the official definition, Docker Engine does much more than that. It can run, pull, and push containers, create software defined network, manage volumes located on the host or network drives, and so on. Going through all the commands would require a much more time than what we have, so we'll focus on a few most common examples and the syntax behind them. Please note that tomorrow we'll combine Docker with Jenkins Pipeline. That will give us opportunity to explore both in more depth. Today, we'll focus on Docker alone.</a:t>
            </a:r>
          </a:p>
        </p:txBody>
      </p:sp>
    </p:spTree>
    <p:extLst>
      <p:ext uri="{BB962C8B-B14F-4D97-AF65-F5344CB8AC3E}">
        <p14:creationId xmlns:p14="http://schemas.microsoft.com/office/powerpoint/2010/main" val="107507902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85" name="Shape 4485"/>
          <p:cNvSpPr>
            <a:spLocks noGrp="1" noRot="1" noChangeAspect="1"/>
          </p:cNvSpPr>
          <p:nvPr>
            <p:ph type="sldImg"/>
          </p:nvPr>
        </p:nvSpPr>
        <p:spPr>
          <a:xfrm>
            <a:off x="381000" y="685800"/>
            <a:ext cx="6096000" cy="3429000"/>
          </a:xfrm>
          <a:prstGeom prst="rect">
            <a:avLst/>
          </a:prstGeom>
        </p:spPr>
        <p:txBody>
          <a:bodyPr/>
          <a:lstStyle/>
          <a:p>
            <a:endParaRPr/>
          </a:p>
        </p:txBody>
      </p:sp>
      <p:sp>
        <p:nvSpPr>
          <p:cNvPr id="4486" name="Shape 4486"/>
          <p:cNvSpPr>
            <a:spLocks noGrp="1"/>
          </p:cNvSpPr>
          <p:nvPr>
            <p:ph type="body" sz="quarter" idx="1"/>
          </p:nvPr>
        </p:nvSpPr>
        <p:spPr>
          <a:prstGeom prst="rect">
            <a:avLst/>
          </a:prstGeom>
        </p:spPr>
        <p:txBody>
          <a:bodyPr/>
          <a:lstStyle/>
          <a:p>
            <a:pPr>
              <a:defRPr b="1"/>
            </a:pPr>
            <a:r>
              <a:rPr dirty="0" smtClean="0"/>
              <a:t>Running </a:t>
            </a:r>
            <a:r>
              <a:rPr dirty="0"/>
              <a:t>Tests Inside </a:t>
            </a:r>
            <a:r>
              <a:rPr dirty="0" smtClean="0"/>
              <a:t>Containers</a:t>
            </a:r>
            <a:endParaRPr dirty="0"/>
          </a:p>
          <a:p>
            <a:pPr>
              <a:defRPr b="1"/>
            </a:pPr>
            <a:endParaRPr dirty="0"/>
          </a:p>
          <a:p>
            <a:pPr>
              <a:defRPr b="1"/>
            </a:pPr>
            <a:r>
              <a:rPr dirty="0" smtClean="0"/>
              <a:t>Enter </a:t>
            </a:r>
            <a:r>
              <a:rPr dirty="0"/>
              <a:t>the source code </a:t>
            </a:r>
            <a:r>
              <a:rPr dirty="0" smtClean="0"/>
              <a:t>directory</a:t>
            </a:r>
            <a:endParaRPr dirty="0"/>
          </a:p>
          <a:p>
            <a:pPr>
              <a:defRPr b="1"/>
            </a:pPr>
            <a:r>
              <a:rPr dirty="0"/>
              <a:t>$ cd ~/training-books-ms</a:t>
            </a:r>
          </a:p>
          <a:p>
            <a:r>
              <a:rPr dirty="0"/>
              <a:t>Let's enter the training-books-ms directory. It contains the source code of the container we already pulled from Docker Hub.</a:t>
            </a:r>
          </a:p>
          <a:p>
            <a:endParaRPr dirty="0"/>
          </a:p>
          <a:p>
            <a:pPr>
              <a:defRPr b="1"/>
            </a:pPr>
            <a:r>
              <a:rPr dirty="0" smtClean="0"/>
              <a:t>Run </a:t>
            </a:r>
            <a:r>
              <a:rPr dirty="0"/>
              <a:t>tests and build a </a:t>
            </a:r>
            <a:r>
              <a:rPr dirty="0" smtClean="0"/>
              <a:t>JAR</a:t>
            </a:r>
            <a:endParaRPr dirty="0"/>
          </a:p>
          <a:p>
            <a:pPr>
              <a:defRPr b="1"/>
            </a:pPr>
            <a:r>
              <a:rPr dirty="0"/>
              <a:t>$ docker run -it --rm \</a:t>
            </a:r>
          </a:p>
          <a:p>
            <a:pPr>
              <a:defRPr b="1"/>
            </a:pPr>
            <a:r>
              <a:rPr dirty="0"/>
              <a:t>    -v $PWD/client/components:/source/client/components \</a:t>
            </a:r>
          </a:p>
          <a:p>
            <a:pPr>
              <a:defRPr b="1"/>
            </a:pPr>
            <a:r>
              <a:rPr dirty="0"/>
              <a:t>    -v $PWD/client/test:/source/client/test \</a:t>
            </a:r>
          </a:p>
          <a:p>
            <a:pPr>
              <a:defRPr b="1"/>
            </a:pPr>
            <a:r>
              <a:rPr dirty="0"/>
              <a:t>    -v $PWD/src:/source/src \</a:t>
            </a:r>
          </a:p>
          <a:p>
            <a:pPr>
              <a:defRPr b="1"/>
            </a:pPr>
            <a:r>
              <a:rPr dirty="0"/>
              <a:t>    -v $PWD/target/scala-2.10:/source/target/scala-2.10 \</a:t>
            </a:r>
          </a:p>
          <a:p>
            <a:pPr>
              <a:defRPr b="1"/>
            </a:pPr>
            <a:r>
              <a:rPr dirty="0"/>
              <a:t>    --env TEST_TYPE=all \</a:t>
            </a:r>
          </a:p>
          <a:p>
            <a:pPr>
              <a:defRPr b="1"/>
            </a:pPr>
            <a:r>
              <a:rPr dirty="0"/>
              <a:t>    </a:t>
            </a:r>
            <a:r>
              <a:rPr lang="en-US" dirty="0" smtClean="0"/>
              <a:t>localhost:5000</a:t>
            </a:r>
            <a:r>
              <a:rPr dirty="0" smtClean="0"/>
              <a:t>/training-books-ms-tests</a:t>
            </a:r>
            <a:endParaRPr dirty="0"/>
          </a:p>
          <a:p>
            <a:r>
              <a:rPr dirty="0"/>
              <a:t>We are (or strive to become) experienced programmers. Important part of developing a service or an application are tests. Besides, it is hardly possible to create a continuous delivery pipeline without tests. Let me give you a short background of this service. It is a micro service containing both front-end and back-end. The service is part of a bigger system dedicated to selling stuff online. This particular micro service is in charge of retrieving and administrating books. Its goal is to provide web components that can be embedded into a Web site as well as back-end API that those components or a third party can invoke. Back-end is written with Scala with Spray and the front-end web components with Polymer JS library. On top of all that, it stores data in a MongoDB. Front-end tests should run in Chrome and Firefox, while back-end tests need a fresh instance of MongoDB. The complete list of everything needed for this service to be properly tested is as follows. MongoDB, NodeJS, Git, SBT, FireFox, Chrome, Scala, Gulp, Bower... Since my memory does not serve me that well any more, there might be few more things I forgot. How much time do you think we would need to setup all those frameworks and tools on a new environment (probably Jenkins slave)? If that environment would be used for other things as well, how much headache we would have due to conflicts with the tools required by other services? Docker solves this, and many other things, by packaging everything in a container isolated from the rest of the environment. The server we are using, has only Docker and JDK installed (later is required for Jenkins slaves). You will find none of the tools we mentioned. Everything is inside the container we pulled. Let's recap the goal of the command we are about to run. It should:</a:t>
            </a:r>
          </a:p>
          <a:p>
            <a:pPr marL="160421" indent="-160421">
              <a:buSzPct val="100000"/>
              <a:buAutoNum type="arabicPeriod"/>
            </a:pPr>
            <a:r>
              <a:rPr dirty="0"/>
              <a:t>Run Mongo DB</a:t>
            </a:r>
          </a:p>
          <a:p>
            <a:pPr marL="160421" indent="-160421">
              <a:buSzPct val="100000"/>
              <a:buAutoNum type="arabicPeriod"/>
            </a:pPr>
            <a:r>
              <a:rPr dirty="0"/>
              <a:t>Run Back-end tests</a:t>
            </a:r>
          </a:p>
          <a:p>
            <a:pPr marL="160421" indent="-160421">
              <a:buSzPct val="100000"/>
              <a:buAutoNum type="arabicPeriod"/>
            </a:pPr>
            <a:r>
              <a:rPr dirty="0"/>
              <a:t>Shut down Mongo DB</a:t>
            </a:r>
          </a:p>
          <a:p>
            <a:pPr marL="160421" indent="-160421">
              <a:buSzPct val="100000"/>
              <a:buAutoNum type="arabicPeriod"/>
            </a:pPr>
            <a:r>
              <a:rPr dirty="0"/>
              <a:t>Run front-end tests using FireFox (optionally it can use Chrome as well since it is already inside the container)</a:t>
            </a:r>
          </a:p>
          <a:p>
            <a:pPr marL="160421" indent="-160421">
              <a:buSzPct val="100000"/>
              <a:buAutoNum type="arabicPeriod"/>
            </a:pPr>
            <a:r>
              <a:rPr dirty="0"/>
              <a:t>Compile the code</a:t>
            </a:r>
          </a:p>
          <a:p>
            <a:endParaRPr dirty="0"/>
          </a:p>
          <a:p>
            <a:r>
              <a:rPr dirty="0"/>
              <a:t>Please execute the command you see on the screen and we'll discuss the arguments while it is running. [MAKE SURE TO COMMENT WHAT IS HAPPENING ON THE SCREEN]</a:t>
            </a:r>
          </a:p>
          <a:p>
            <a:pPr marL="160421" indent="-160421">
              <a:buSzPct val="100000"/>
              <a:buAutoNum type="arabicPeriod"/>
            </a:pPr>
            <a:r>
              <a:rPr dirty="0"/>
              <a:t>-it: Makes the container interactive with a terminal.</a:t>
            </a:r>
          </a:p>
          <a:p>
            <a:pPr marL="160421" indent="-160421">
              <a:buSzPct val="100000"/>
              <a:buAutoNum type="arabicPeriod"/>
            </a:pPr>
            <a:r>
              <a:rPr dirty="0"/>
              <a:t>--rm: Removes the container when the process running inside it is finished. In other words, once the command is finished, there will be no trace of the container we run and resources will be freed for other tasks.</a:t>
            </a:r>
          </a:p>
          <a:p>
            <a:pPr marL="160421" indent="-160421">
              <a:buSzPct val="100000"/>
              <a:buAutoNum type="arabicPeriod"/>
            </a:pPr>
            <a:r>
              <a:rPr dirty="0"/>
              <a:t>-v: Mounts a volume between the host and the container. In this case, we're using it to mount the source code directories inside the container and, at the same time, to have the resulting JAR available.</a:t>
            </a:r>
          </a:p>
          <a:p>
            <a:pPr marL="160421" indent="-160421">
              <a:buSzPct val="100000"/>
              <a:buAutoNum type="arabicPeriod"/>
            </a:pPr>
            <a:r>
              <a:rPr dirty="0"/>
              <a:t>--env: Sets environment variables. In this case, we're using it to tell the code what type of tests to run.</a:t>
            </a:r>
          </a:p>
          <a:p>
            <a:endParaRPr dirty="0"/>
          </a:p>
          <a:p>
            <a:pPr>
              <a:defRPr b="1"/>
            </a:pPr>
            <a:r>
              <a:rPr dirty="0" smtClean="0"/>
              <a:t>List </a:t>
            </a:r>
            <a:r>
              <a:rPr dirty="0"/>
              <a:t>directory </a:t>
            </a:r>
            <a:r>
              <a:rPr dirty="0" smtClean="0"/>
              <a:t>contents</a:t>
            </a:r>
            <a:endParaRPr dirty="0"/>
          </a:p>
          <a:p>
            <a:pPr>
              <a:defRPr b="1"/>
            </a:pPr>
            <a:r>
              <a:rPr dirty="0"/>
              <a:t>$ ll target/scala-2.10/</a:t>
            </a:r>
          </a:p>
          <a:p>
            <a:r>
              <a:rPr dirty="0"/>
              <a:t>Let's take a look whether the JAR was indeed created. If everything went as expected, we should have it inside the </a:t>
            </a:r>
            <a:r>
              <a:rPr i="1" dirty="0"/>
              <a:t>target/scala-2.10</a:t>
            </a:r>
            <a:r>
              <a:rPr dirty="0"/>
              <a:t> directory. [RUN THE COMMAND]. Indeed, the </a:t>
            </a:r>
            <a:r>
              <a:rPr i="1" dirty="0"/>
              <a:t>books-ms-assembly-1.0.jar</a:t>
            </a:r>
            <a:r>
              <a:rPr dirty="0"/>
              <a:t> is there. All our tests run successfully and the JAR has been created.</a:t>
            </a:r>
          </a:p>
          <a:p>
            <a:endParaRPr dirty="0"/>
          </a:p>
          <a:p>
            <a:pPr>
              <a:defRPr b="1"/>
            </a:pPr>
            <a:r>
              <a:rPr dirty="0" smtClean="0"/>
              <a:t>List </a:t>
            </a:r>
            <a:r>
              <a:rPr dirty="0"/>
              <a:t>Docker </a:t>
            </a:r>
            <a:r>
              <a:rPr dirty="0" smtClean="0"/>
              <a:t>processes</a:t>
            </a:r>
            <a:endParaRPr dirty="0"/>
          </a:p>
          <a:p>
            <a:pPr>
              <a:defRPr b="1"/>
            </a:pPr>
            <a:r>
              <a:rPr dirty="0"/>
              <a:t>$ docker ps -a | grep books</a:t>
            </a:r>
          </a:p>
          <a:p>
            <a:r>
              <a:rPr dirty="0"/>
              <a:t>Let's list all Docker processes and see what happened with the </a:t>
            </a:r>
            <a:r>
              <a:rPr i="1" dirty="0"/>
              <a:t>training-books-ms-tests</a:t>
            </a:r>
            <a:r>
              <a:rPr dirty="0"/>
              <a:t> container</a:t>
            </a:r>
            <a:r>
              <a:rPr i="1" dirty="0"/>
              <a:t>. </a:t>
            </a:r>
            <a:r>
              <a:rPr dirty="0"/>
              <a:t>and demonstrate that the container is completely gone as if it never existed. [RUN THE COMMAND]. As you can see, there is no trace of the container we run.</a:t>
            </a:r>
          </a:p>
          <a:p>
            <a:endParaRPr dirty="0"/>
          </a:p>
          <a:p>
            <a:pPr>
              <a:defRPr b="1"/>
            </a:pPr>
            <a:r>
              <a:rPr dirty="0" smtClean="0"/>
              <a:t>The </a:t>
            </a:r>
            <a:r>
              <a:rPr dirty="0"/>
              <a:t>container is gone, code has been tested, and the JAR was </a:t>
            </a:r>
            <a:r>
              <a:rPr dirty="0" smtClean="0"/>
              <a:t>built</a:t>
            </a:r>
            <a:endParaRPr dirty="0"/>
          </a:p>
          <a:p>
            <a:pPr>
              <a:defRPr b="1"/>
            </a:pPr>
            <a:endParaRPr dirty="0"/>
          </a:p>
          <a:p>
            <a:r>
              <a:rPr dirty="0"/>
              <a:t>You will probably agree with me that the </a:t>
            </a:r>
            <a:r>
              <a:rPr i="1" dirty="0"/>
              <a:t>docker run</a:t>
            </a:r>
            <a:r>
              <a:rPr dirty="0"/>
              <a:t> command was too long. It would be close to impossible to remember all those arguments. How can we fix that? We could, for example, create a Shell script </a:t>
            </a:r>
            <a:r>
              <a:rPr i="1" dirty="0"/>
              <a:t>run_tests.sh</a:t>
            </a:r>
            <a:r>
              <a:rPr dirty="0"/>
              <a:t>. While that is a viable solution, there is a better one. We can use </a:t>
            </a:r>
            <a:r>
              <a:rPr i="1" dirty="0"/>
              <a:t>Docker Compose</a:t>
            </a:r>
            <a:r>
              <a:rPr dirty="0"/>
              <a:t>. However, I'm jumping in front of myself. Let us first explore a few more Docker commands.</a:t>
            </a:r>
          </a:p>
        </p:txBody>
      </p:sp>
    </p:spTree>
    <p:extLst>
      <p:ext uri="{BB962C8B-B14F-4D97-AF65-F5344CB8AC3E}">
        <p14:creationId xmlns:p14="http://schemas.microsoft.com/office/powerpoint/2010/main" val="207323415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91" name="Shape 4491"/>
          <p:cNvSpPr>
            <a:spLocks noGrp="1" noRot="1" noChangeAspect="1"/>
          </p:cNvSpPr>
          <p:nvPr>
            <p:ph type="sldImg"/>
          </p:nvPr>
        </p:nvSpPr>
        <p:spPr>
          <a:xfrm>
            <a:off x="381000" y="685800"/>
            <a:ext cx="6096000" cy="3429000"/>
          </a:xfrm>
          <a:prstGeom prst="rect">
            <a:avLst/>
          </a:prstGeom>
        </p:spPr>
        <p:txBody>
          <a:bodyPr/>
          <a:lstStyle/>
          <a:p>
            <a:endParaRPr/>
          </a:p>
        </p:txBody>
      </p:sp>
      <p:sp>
        <p:nvSpPr>
          <p:cNvPr id="4492" name="Shape 4492"/>
          <p:cNvSpPr>
            <a:spLocks noGrp="1"/>
          </p:cNvSpPr>
          <p:nvPr>
            <p:ph type="body" sz="quarter" idx="1"/>
          </p:nvPr>
        </p:nvSpPr>
        <p:spPr>
          <a:prstGeom prst="rect">
            <a:avLst/>
          </a:prstGeom>
        </p:spPr>
        <p:txBody>
          <a:bodyPr/>
          <a:lstStyle/>
          <a:p>
            <a:pPr>
              <a:defRPr b="1"/>
            </a:pPr>
            <a:r>
              <a:rPr dirty="0" smtClean="0"/>
              <a:t>Building </a:t>
            </a:r>
            <a:r>
              <a:rPr dirty="0"/>
              <a:t>Containers and Pushing Them to the Private </a:t>
            </a:r>
            <a:r>
              <a:rPr dirty="0" smtClean="0"/>
              <a:t>Registry</a:t>
            </a:r>
            <a:endParaRPr dirty="0"/>
          </a:p>
          <a:p>
            <a:pPr>
              <a:defRPr b="1"/>
            </a:pPr>
            <a:endParaRPr dirty="0"/>
          </a:p>
          <a:p>
            <a:pPr>
              <a:defRPr b="1"/>
            </a:pPr>
            <a:r>
              <a:rPr dirty="0" smtClean="0"/>
              <a:t>Inspect Dockerfile</a:t>
            </a:r>
            <a:endParaRPr dirty="0"/>
          </a:p>
          <a:p>
            <a:pPr>
              <a:defRPr b="1"/>
            </a:pPr>
            <a:r>
              <a:rPr dirty="0"/>
              <a:t>$ cat Dockerfile</a:t>
            </a:r>
          </a:p>
          <a:p>
            <a:r>
              <a:rPr dirty="0"/>
              <a:t>Let's take a look at </a:t>
            </a:r>
            <a:r>
              <a:rPr i="1" dirty="0"/>
              <a:t>Dockerfile</a:t>
            </a:r>
            <a:r>
              <a:rPr dirty="0"/>
              <a:t>. It contains the full definition Docker requires to build the container. Let's take a look at it. [EXECUTE THE COMMAND]</a:t>
            </a:r>
          </a:p>
          <a:p>
            <a:pPr>
              <a:defRPr i="1"/>
            </a:pPr>
            <a:endParaRPr dirty="0"/>
          </a:p>
          <a:p>
            <a:pPr>
              <a:defRPr i="1"/>
            </a:pPr>
            <a:r>
              <a:rPr dirty="0"/>
              <a:t>FROM debian:jessie</a:t>
            </a:r>
          </a:p>
          <a:p>
            <a:r>
              <a:rPr dirty="0"/>
              <a:t>FROM: Tells Docker what to use as a base image (in this case Debian). Explain that it is not a full Debian distribution but the absolute minimum for the rest of the instructions to run (for example apt-get). Docker uses host kernel so there is no need for the full Linux OS inside a container.</a:t>
            </a:r>
          </a:p>
          <a:p>
            <a:pPr>
              <a:defRPr i="1"/>
            </a:pPr>
            <a:endParaRPr dirty="0"/>
          </a:p>
          <a:p>
            <a:pPr>
              <a:defRPr i="1"/>
            </a:pPr>
            <a:r>
              <a:rPr dirty="0"/>
              <a:t>MAINTAINER Viktor Farcic "viktor@farcic.com"</a:t>
            </a:r>
          </a:p>
          <a:p>
            <a:r>
              <a:rPr dirty="0"/>
              <a:t>MAINTAINER is for informational purposes only.</a:t>
            </a:r>
          </a:p>
          <a:p>
            <a:pPr>
              <a:defRPr i="1"/>
            </a:pPr>
            <a:r>
              <a:rPr dirty="0"/>
              <a:t>RUN apt-get update &amp;&amp; \</a:t>
            </a:r>
          </a:p>
          <a:p>
            <a:pPr>
              <a:defRPr i="1"/>
            </a:pPr>
            <a:r>
              <a:rPr dirty="0"/>
              <a:t>    apt-get install -y --force-yes --no-install-recommends openjdk-7-jdk &amp;&amp; \</a:t>
            </a:r>
          </a:p>
          <a:p>
            <a:pPr>
              <a:defRPr i="1"/>
            </a:pPr>
            <a:r>
              <a:rPr dirty="0"/>
              <a:t>    apt-get clean &amp;&amp; \</a:t>
            </a:r>
          </a:p>
          <a:p>
            <a:pPr>
              <a:defRPr i="1"/>
            </a:pPr>
            <a:r>
              <a:rPr dirty="0"/>
              <a:t>    rm -rf /var/lib/apt/lists/*</a:t>
            </a:r>
          </a:p>
          <a:p>
            <a:r>
              <a:rPr dirty="0"/>
              <a:t>RUN executes a command in the same way we'd run it through shell. In this case, it updates the system, installs JDK7, and, finally, performs some cleanup. Please note that multiple commands were specified. While we could have split it into several RUNs, using this syntax keeps the container small. Since each instruction is converted into a separate immutable image, if we did use multiple RUNs, deleting files with </a:t>
            </a:r>
            <a:r>
              <a:rPr i="1" dirty="0"/>
              <a:t>rm</a:t>
            </a:r>
            <a:r>
              <a:rPr dirty="0"/>
              <a:t> would have no effect of the container size. The </a:t>
            </a:r>
            <a:r>
              <a:rPr i="1" dirty="0"/>
              <a:t>apt-get update </a:t>
            </a:r>
            <a:r>
              <a:rPr dirty="0"/>
              <a:t>would generate an image and </a:t>
            </a:r>
            <a:r>
              <a:rPr i="1" dirty="0"/>
              <a:t>rm</a:t>
            </a:r>
            <a:r>
              <a:rPr dirty="0"/>
              <a:t> would create another.</a:t>
            </a:r>
          </a:p>
          <a:p>
            <a:endParaRPr dirty="0"/>
          </a:p>
          <a:p>
            <a:pPr>
              <a:defRPr i="1"/>
            </a:pPr>
            <a:r>
              <a:rPr dirty="0"/>
              <a:t>ENV DB_DBNAME books</a:t>
            </a:r>
          </a:p>
          <a:p>
            <a:pPr>
              <a:defRPr i="1"/>
            </a:pPr>
            <a:r>
              <a:rPr dirty="0"/>
              <a:t>ENV DB_COLLECTION books</a:t>
            </a:r>
          </a:p>
          <a:p>
            <a:pPr>
              <a:defRPr i="1"/>
            </a:pPr>
            <a:r>
              <a:rPr dirty="0"/>
              <a:t>ENV DB_HOST localhost</a:t>
            </a:r>
          </a:p>
          <a:p>
            <a:r>
              <a:rPr dirty="0"/>
              <a:t>ENV sets environment variables. In this case, we are creating several that will be used by the service. Those are default values that can be changed at runtime. Please note that environment variables are a preferred way to pass some custom values to a container. Alternative would be to expose a directory inside the container and inject parameter files. This alternative would jeopardise immutability and complicate deployments.</a:t>
            </a:r>
          </a:p>
          <a:p>
            <a:endParaRPr dirty="0"/>
          </a:p>
          <a:p>
            <a:pPr>
              <a:defRPr i="1"/>
            </a:pPr>
            <a:r>
              <a:rPr dirty="0"/>
              <a:t>COPY run.sh /run.sh</a:t>
            </a:r>
          </a:p>
          <a:p>
            <a:pPr>
              <a:defRPr i="1"/>
            </a:pPr>
            <a:r>
              <a:rPr dirty="0"/>
              <a:t>RUN chmod +x /run.sh</a:t>
            </a:r>
          </a:p>
          <a:p>
            <a:r>
              <a:rPr dirty="0"/>
              <a:t>The COPY command copies a file or a directory from the host to the container image.  In this case, we are copying the script from the source code to the container, and changing its permissions.</a:t>
            </a:r>
          </a:p>
          <a:p>
            <a:endParaRPr dirty="0"/>
          </a:p>
          <a:p>
            <a:pPr>
              <a:defRPr i="1"/>
            </a:pPr>
            <a:r>
              <a:rPr dirty="0"/>
              <a:t>COPY target/scala-2.10/books-ms-assembly-1.0.jar /bs.jar</a:t>
            </a:r>
          </a:p>
          <a:p>
            <a:pPr>
              <a:defRPr i="1"/>
            </a:pPr>
            <a:r>
              <a:rPr dirty="0"/>
              <a:t>COPY client/components /client/components</a:t>
            </a:r>
          </a:p>
          <a:p>
            <a:r>
              <a:rPr dirty="0"/>
              <a:t>We need a few more files. Namely, the JAR that we build as part of the testing process and some front-end static files. This might be a good moment to speak about the order of instructions inside Dockerfile. As a rule of thumb, you want to put those that are less likely to change at the top. In this case, installation of packages is highly unlikely to change, the environment variables and the </a:t>
            </a:r>
            <a:r>
              <a:rPr i="1" dirty="0"/>
              <a:t>run.sh </a:t>
            </a:r>
            <a:r>
              <a:rPr dirty="0"/>
              <a:t>script somewhat unlikely, while the JAR file and the static files are very likely to change on each build. The reason behind this order lies in the way Docker builds containers. It will start from the first instruction and go down, one by one, building images. If it finds the image corresponding to an instruction in its cache, that image will be reused. However, the first time it decides that a new image should be built, it will continue creating new ones from that instruction all the way until the end of Dockerfile.</a:t>
            </a:r>
          </a:p>
          <a:p>
            <a:endParaRPr dirty="0"/>
          </a:p>
          <a:p>
            <a:r>
              <a:rPr dirty="0"/>
              <a:t>We're almost done. Two more instructions are left.</a:t>
            </a:r>
          </a:p>
          <a:p>
            <a:endParaRPr dirty="0"/>
          </a:p>
          <a:p>
            <a:pPr>
              <a:defRPr i="1"/>
            </a:pPr>
            <a:r>
              <a:rPr dirty="0"/>
              <a:t>CMD ["/run.sh"]</a:t>
            </a:r>
          </a:p>
          <a:p>
            <a:r>
              <a:rPr dirty="0"/>
              <a:t>CMD represents a command that will be run when container is started. This can be overwritten at run time</a:t>
            </a:r>
          </a:p>
          <a:p>
            <a:endParaRPr dirty="0"/>
          </a:p>
          <a:p>
            <a:pPr>
              <a:defRPr i="1"/>
            </a:pPr>
            <a:r>
              <a:rPr dirty="0"/>
              <a:t>EXPOSE 8080</a:t>
            </a:r>
          </a:p>
          <a:p>
            <a:r>
              <a:rPr dirty="0"/>
              <a:t>EXPOSE defines ports that will be exposed. Please note that each container is like a host in itself. If, for example, you run a service inside a container and that service listens on port 8080, that port is opened only internally inside the container. Unless specified through EXPOSE, the host container is running on will not know about that port. The EXPOSE instruction tells Docker what are the ports that should be exposed to the host. As you'll see later, we have the option to defined to which port it will map to or let Docker decide. This combination of mapping between internal and external ports allows us not to worry that there will be conflicts (after all, there can be no two processes listening on the same port). You'll see ports exposure in action very soon.</a:t>
            </a:r>
          </a:p>
          <a:p>
            <a:endParaRPr dirty="0"/>
          </a:p>
          <a:p>
            <a:r>
              <a:rPr dirty="0"/>
              <a:t>Please note that the Dockerfile instructions we explored are, by no means, all available. We won't have time to go through all of them during this training. I encourage you to consult the documentation yourself.</a:t>
            </a:r>
          </a:p>
          <a:p>
            <a:endParaRPr dirty="0"/>
          </a:p>
          <a:p>
            <a:pPr>
              <a:defRPr b="1"/>
            </a:pPr>
            <a:r>
              <a:rPr dirty="0" smtClean="0"/>
              <a:t>Build </a:t>
            </a:r>
            <a:r>
              <a:rPr dirty="0"/>
              <a:t>the container for private </a:t>
            </a:r>
            <a:r>
              <a:rPr dirty="0" smtClean="0"/>
              <a:t>registry</a:t>
            </a:r>
            <a:endParaRPr dirty="0"/>
          </a:p>
          <a:p>
            <a:pPr>
              <a:defRPr b="1"/>
            </a:pPr>
            <a:r>
              <a:rPr dirty="0"/>
              <a:t>$ docker build -t </a:t>
            </a:r>
            <a:r>
              <a:rPr lang="en-US" dirty="0" smtClean="0"/>
              <a:t>localhost:5000</a:t>
            </a:r>
            <a:r>
              <a:rPr dirty="0" smtClean="0"/>
              <a:t>/training-books-ms </a:t>
            </a:r>
            <a:r>
              <a:rPr dirty="0"/>
              <a:t>.</a:t>
            </a:r>
          </a:p>
          <a:p>
            <a:r>
              <a:rPr dirty="0"/>
              <a:t>Now that we understand how to define our containers through Dockerfile, let's see how we can build a new version of our container. The </a:t>
            </a:r>
            <a:r>
              <a:rPr i="1" dirty="0"/>
              <a:t>build</a:t>
            </a:r>
            <a:r>
              <a:rPr dirty="0"/>
              <a:t> command creates a new container. In this case, we are using the </a:t>
            </a:r>
            <a:r>
              <a:rPr i="1" dirty="0"/>
              <a:t>-t</a:t>
            </a:r>
            <a:r>
              <a:rPr dirty="0"/>
              <a:t> argument to specify the tag of the container in registry-friendly way. Please note that there is a dot at the end of the command. The last argument specifies the directory where Dockerfile is located. Since it is in the same folder as the one we are right now, we use dot. [RUN THE COMMAND]. You'll notice that the first eight steps have the </a:t>
            </a:r>
            <a:r>
              <a:rPr i="1" dirty="0"/>
              <a:t>Using cache</a:t>
            </a:r>
            <a:r>
              <a:rPr dirty="0"/>
              <a:t> comment. Docker compared this Dockerfile instructions with the cache and decided that there is no need to build new images, thus speeding up the process and, at the same time, saving some disk space. Starting from the step nine, new images had to be built since we created a new JAR file that does not match the one Docker had in its cache. This was a practical demonstration of the need to give a careful thought to the order of Dockerfile instructions.</a:t>
            </a:r>
          </a:p>
          <a:p>
            <a:endParaRPr dirty="0"/>
          </a:p>
          <a:p>
            <a:pPr>
              <a:defRPr b="1"/>
            </a:pPr>
            <a:r>
              <a:rPr dirty="0" smtClean="0"/>
              <a:t>Push </a:t>
            </a:r>
            <a:r>
              <a:rPr dirty="0"/>
              <a:t>the container to private </a:t>
            </a:r>
            <a:r>
              <a:rPr dirty="0" smtClean="0"/>
              <a:t>registry</a:t>
            </a:r>
            <a:endParaRPr dirty="0"/>
          </a:p>
          <a:p>
            <a:pPr>
              <a:defRPr b="1"/>
            </a:pPr>
            <a:r>
              <a:rPr dirty="0"/>
              <a:t>$ docker push </a:t>
            </a:r>
            <a:r>
              <a:rPr lang="en-US" dirty="0" smtClean="0"/>
              <a:t>localhost:5000</a:t>
            </a:r>
            <a:r>
              <a:rPr dirty="0" smtClean="0"/>
              <a:t>/training-books-ms</a:t>
            </a:r>
            <a:endParaRPr dirty="0"/>
          </a:p>
          <a:p>
            <a:r>
              <a:rPr dirty="0"/>
              <a:t>We built a new container but, at the moment, it is available only on the same host. If, for example, we'd like to run it on some other server, we'd need to first store it in the registry. The </a:t>
            </a:r>
            <a:r>
              <a:rPr i="1" dirty="0"/>
              <a:t>push</a:t>
            </a:r>
            <a:r>
              <a:rPr dirty="0"/>
              <a:t> command does that for us. It pushes the specified container to a registry. If the tag is prefixed with IP/port combination, Docker will assume that is the address of the registry. Otherwise, it would push the container to Docker Hub. [RUN THE COMMAND]. Please observe that only some of the images were actually pushed. Those that already exist were skipped.</a:t>
            </a:r>
          </a:p>
          <a:p>
            <a:endParaRPr dirty="0"/>
          </a:p>
          <a:p>
            <a:pPr>
              <a:defRPr b="1"/>
            </a:pPr>
            <a:r>
              <a:rPr dirty="0" smtClean="0"/>
              <a:t>The </a:t>
            </a:r>
            <a:r>
              <a:rPr dirty="0"/>
              <a:t>new release is ready to be pulled from any </a:t>
            </a:r>
            <a:r>
              <a:rPr dirty="0" smtClean="0"/>
              <a:t>server</a:t>
            </a:r>
            <a:endParaRPr dirty="0"/>
          </a:p>
        </p:txBody>
      </p:sp>
    </p:spTree>
    <p:extLst>
      <p:ext uri="{BB962C8B-B14F-4D97-AF65-F5344CB8AC3E}">
        <p14:creationId xmlns:p14="http://schemas.microsoft.com/office/powerpoint/2010/main" val="192430412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0" name="Shape 4500"/>
          <p:cNvSpPr>
            <a:spLocks noGrp="1" noRot="1" noChangeAspect="1"/>
          </p:cNvSpPr>
          <p:nvPr>
            <p:ph type="sldImg"/>
          </p:nvPr>
        </p:nvSpPr>
        <p:spPr>
          <a:xfrm>
            <a:off x="381000" y="685800"/>
            <a:ext cx="6096000" cy="3429000"/>
          </a:xfrm>
          <a:prstGeom prst="rect">
            <a:avLst/>
          </a:prstGeom>
        </p:spPr>
        <p:txBody>
          <a:bodyPr/>
          <a:lstStyle/>
          <a:p>
            <a:endParaRPr/>
          </a:p>
        </p:txBody>
      </p:sp>
      <p:sp>
        <p:nvSpPr>
          <p:cNvPr id="4501" name="Shape 4501"/>
          <p:cNvSpPr>
            <a:spLocks noGrp="1"/>
          </p:cNvSpPr>
          <p:nvPr>
            <p:ph type="body" sz="quarter" idx="1"/>
          </p:nvPr>
        </p:nvSpPr>
        <p:spPr>
          <a:prstGeom prst="rect">
            <a:avLst/>
          </a:prstGeom>
        </p:spPr>
        <p:txBody>
          <a:bodyPr/>
          <a:lstStyle/>
          <a:p>
            <a:pPr>
              <a:defRPr b="1"/>
            </a:pPr>
            <a:r>
              <a:rPr dirty="0" smtClean="0"/>
              <a:t>Running containers</a:t>
            </a:r>
            <a:endParaRPr dirty="0"/>
          </a:p>
          <a:p>
            <a:pPr>
              <a:defRPr b="1"/>
            </a:pPr>
            <a:endParaRPr dirty="0"/>
          </a:p>
          <a:p>
            <a:pPr>
              <a:defRPr b="1"/>
            </a:pPr>
            <a:r>
              <a:rPr dirty="0" smtClean="0"/>
              <a:t>Run </a:t>
            </a:r>
            <a:r>
              <a:rPr dirty="0"/>
              <a:t>the MongoDB </a:t>
            </a:r>
            <a:r>
              <a:rPr dirty="0" smtClean="0"/>
              <a:t>container</a:t>
            </a:r>
            <a:endParaRPr dirty="0"/>
          </a:p>
          <a:p>
            <a:pPr>
              <a:defRPr b="1"/>
            </a:pPr>
            <a:r>
              <a:rPr dirty="0"/>
              <a:t>$ docker run -d --name books-ms-db mongo</a:t>
            </a:r>
          </a:p>
          <a:p>
            <a:r>
              <a:rPr dirty="0"/>
              <a:t>The service we are using relies on MongoDB as data storage. While we could have placed it inside the container we built, that would potentially create problems. For example, scaling a single, do-it-all container is more difficult. We might realise that we need two instances of the service itself and only one of the DB. There are other reasons but we won't go into them. The important thing to note is that we need both the service and the MongoDB running as two separate containers. Since, in this case, we do not need anything special from the MongoDB, we'll run the official, publicly available, container from Docker Hub. Let's run the DB first. [RUN THE COMMAND]. This is the command in its, almost, simplest form. We specified that the instance should run in detached mode (in the background), that it should be named </a:t>
            </a:r>
            <a:r>
              <a:rPr i="1" dirty="0"/>
              <a:t>books-ms-db</a:t>
            </a:r>
            <a:r>
              <a:rPr dirty="0"/>
              <a:t>, and, finally, the name of the container (</a:t>
            </a:r>
            <a:r>
              <a:rPr i="1" dirty="0"/>
              <a:t>mongo</a:t>
            </a:r>
            <a:r>
              <a:rPr dirty="0"/>
              <a:t>). Please note that we did not specify any port for the mongo container. You might be asking how are we going to invoke it from our service? The answer lies in links, as you'll see in the next command.</a:t>
            </a:r>
          </a:p>
          <a:p>
            <a:endParaRPr dirty="0"/>
          </a:p>
          <a:p>
            <a:pPr>
              <a:defRPr b="1"/>
            </a:pPr>
            <a:r>
              <a:rPr dirty="0" smtClean="0"/>
              <a:t>Run </a:t>
            </a:r>
            <a:r>
              <a:rPr dirty="0"/>
              <a:t>the service container linked to </a:t>
            </a:r>
            <a:r>
              <a:rPr dirty="0" smtClean="0"/>
              <a:t>MongoDB</a:t>
            </a:r>
            <a:endParaRPr dirty="0"/>
          </a:p>
          <a:p>
            <a:pPr>
              <a:defRPr b="1"/>
            </a:pPr>
            <a:r>
              <a:rPr dirty="0"/>
              <a:t>$ docker run -d --name books-ms \</a:t>
            </a:r>
          </a:p>
          <a:p>
            <a:pPr>
              <a:defRPr b="1"/>
            </a:pPr>
            <a:r>
              <a:rPr dirty="0"/>
              <a:t>    -p 1234:8080 \</a:t>
            </a:r>
          </a:p>
          <a:p>
            <a:pPr>
              <a:defRPr b="1"/>
            </a:pPr>
            <a:r>
              <a:rPr dirty="0"/>
              <a:t>    --link books-ms-db:db \</a:t>
            </a:r>
          </a:p>
          <a:p>
            <a:pPr>
              <a:defRPr b="1"/>
            </a:pPr>
            <a:r>
              <a:rPr dirty="0"/>
              <a:t>    </a:t>
            </a:r>
            <a:r>
              <a:rPr lang="en-US" dirty="0" smtClean="0"/>
              <a:t>localhost:5000</a:t>
            </a:r>
            <a:r>
              <a:rPr dirty="0" smtClean="0"/>
              <a:t>/training-books-ms</a:t>
            </a:r>
            <a:endParaRPr dirty="0"/>
          </a:p>
          <a:p>
            <a:r>
              <a:rPr dirty="0"/>
              <a:t>We'll use the same </a:t>
            </a:r>
            <a:r>
              <a:rPr i="1" dirty="0"/>
              <a:t>-</a:t>
            </a:r>
            <a:r>
              <a:rPr dirty="0"/>
              <a:t>d and </a:t>
            </a:r>
            <a:r>
              <a:rPr i="1" dirty="0"/>
              <a:t>--name </a:t>
            </a:r>
            <a:r>
              <a:rPr dirty="0"/>
              <a:t>arguments to specify that this container should also run in detached mode and be named </a:t>
            </a:r>
            <a:r>
              <a:rPr i="1" dirty="0"/>
              <a:t>books-ms</a:t>
            </a:r>
            <a:r>
              <a:rPr dirty="0"/>
              <a:t>. The </a:t>
            </a:r>
            <a:r>
              <a:rPr i="1" dirty="0"/>
              <a:t>-p</a:t>
            </a:r>
            <a:r>
              <a:rPr dirty="0"/>
              <a:t> argument specifies that the internal port 8080 should be exposed as 1234 on the host. Once we run it, our service will be available on the port 1234 which will be internally mapped to the port 8080. The next in line is the </a:t>
            </a:r>
            <a:r>
              <a:rPr i="1" dirty="0"/>
              <a:t>--link</a:t>
            </a:r>
            <a:r>
              <a:rPr dirty="0"/>
              <a:t> that will create a connection between the </a:t>
            </a:r>
            <a:r>
              <a:rPr i="1" dirty="0"/>
              <a:t>books-ms-db</a:t>
            </a:r>
            <a:r>
              <a:rPr dirty="0"/>
              <a:t> and the </a:t>
            </a:r>
            <a:r>
              <a:rPr i="1" dirty="0"/>
              <a:t>book-ms</a:t>
            </a:r>
            <a:r>
              <a:rPr dirty="0"/>
              <a:t> containers. Docker will create environment variables that we'll be able to use to find out the internal IP and the port of the MongoDB. Finally, we set that the container that should be run is </a:t>
            </a:r>
            <a:r>
              <a:rPr lang="en-US" i="1" dirty="0" smtClean="0"/>
              <a:t>localhost:5000</a:t>
            </a:r>
            <a:r>
              <a:rPr i="1" dirty="0" smtClean="0"/>
              <a:t>/training-books-ms</a:t>
            </a:r>
            <a:r>
              <a:rPr dirty="0"/>
              <a:t>. [RUN THE COMMAND]</a:t>
            </a:r>
          </a:p>
          <a:p>
            <a:endParaRPr dirty="0"/>
          </a:p>
          <a:p>
            <a:pPr>
              <a:defRPr b="1"/>
            </a:pPr>
            <a:r>
              <a:rPr dirty="0" smtClean="0"/>
              <a:t>List </a:t>
            </a:r>
            <a:r>
              <a:rPr dirty="0"/>
              <a:t>environment variables inside the running </a:t>
            </a:r>
            <a:r>
              <a:rPr dirty="0" smtClean="0"/>
              <a:t>container</a:t>
            </a:r>
            <a:endParaRPr dirty="0"/>
          </a:p>
          <a:p>
            <a:pPr>
              <a:defRPr b="1" i="1"/>
            </a:pPr>
            <a:r>
              <a:rPr dirty="0"/>
              <a:t>$ docker exec -it books-ms env | grep DB</a:t>
            </a:r>
          </a:p>
          <a:p>
            <a:r>
              <a:rPr dirty="0"/>
              <a:t>Let's see the environment variables Docker created through the </a:t>
            </a:r>
            <a:r>
              <a:rPr i="1" dirty="0"/>
              <a:t>--link</a:t>
            </a:r>
            <a:r>
              <a:rPr dirty="0"/>
              <a:t> instruction and, at the same time, explore one more command. The </a:t>
            </a:r>
            <a:r>
              <a:rPr i="1" dirty="0"/>
              <a:t>exec</a:t>
            </a:r>
            <a:r>
              <a:rPr dirty="0"/>
              <a:t> command allows us to execute a command inside a running container. In this case, we're executing </a:t>
            </a:r>
            <a:r>
              <a:rPr i="1" dirty="0"/>
              <a:t>env</a:t>
            </a:r>
            <a:r>
              <a:rPr dirty="0"/>
              <a:t> that will list all environment variables and </a:t>
            </a:r>
            <a:r>
              <a:rPr i="1" dirty="0"/>
              <a:t>piping</a:t>
            </a:r>
            <a:r>
              <a:rPr dirty="0"/>
              <a:t> the result to </a:t>
            </a:r>
            <a:r>
              <a:rPr i="1" dirty="0"/>
              <a:t>grep DB</a:t>
            </a:r>
            <a:r>
              <a:rPr dirty="0"/>
              <a:t> so that only those we are interested with are output. [RUN THE COMMAND]. As you can see, Docker created quite a few variables so that, depending on our needs, we can choose the one (or more) that suit us the best. The important thing to note is that Docker created an internal network with the IP </a:t>
            </a:r>
            <a:r>
              <a:rPr i="1" dirty="0"/>
              <a:t>172.17.0.3</a:t>
            </a:r>
            <a:r>
              <a:rPr dirty="0"/>
              <a:t>. Through it, we can access the DB from this container even though the same IP does not exist in the host. In other words, the database is accessible only through this container.</a:t>
            </a:r>
          </a:p>
          <a:p>
            <a:endParaRPr dirty="0"/>
          </a:p>
          <a:p>
            <a:pPr>
              <a:defRPr b="1"/>
            </a:pPr>
            <a:r>
              <a:rPr dirty="0" smtClean="0"/>
              <a:t>List </a:t>
            </a:r>
            <a:r>
              <a:rPr dirty="0"/>
              <a:t>all running Docker </a:t>
            </a:r>
            <a:r>
              <a:rPr dirty="0" smtClean="0"/>
              <a:t>process</a:t>
            </a:r>
            <a:endParaRPr dirty="0"/>
          </a:p>
          <a:p>
            <a:pPr>
              <a:defRPr b="1"/>
            </a:pPr>
            <a:r>
              <a:rPr dirty="0"/>
              <a:t>$ docker ps</a:t>
            </a:r>
          </a:p>
          <a:p>
            <a:pPr>
              <a:defRPr b="1"/>
            </a:pPr>
            <a:r>
              <a:rPr b="0" dirty="0"/>
              <a:t>We can leverage the </a:t>
            </a:r>
            <a:r>
              <a:rPr b="0" i="1" dirty="0"/>
              <a:t>ps</a:t>
            </a:r>
            <a:r>
              <a:rPr b="0" dirty="0"/>
              <a:t> command to list all Docker processes and confirm that our containers are indeed running. [RUN THE COMMAND]. As you can see, we are currently running three containers. Each of the is described with the container's unique identification (ID), the name of the image, command used to start it, how long ago it was created, the status, exposed ports, and, finally, names. Besides the two containers we just run (books-ms and books-ms-db), you can also see the registry where we pushed the container after it was built.</a:t>
            </a:r>
          </a:p>
          <a:p>
            <a:pPr>
              <a:defRPr b="1"/>
            </a:pPr>
            <a:endParaRPr b="0" dirty="0"/>
          </a:p>
          <a:p>
            <a:pPr>
              <a:defRPr b="1"/>
            </a:pPr>
            <a:r>
              <a:rPr dirty="0" smtClean="0"/>
              <a:t>Confirm </a:t>
            </a:r>
            <a:r>
              <a:rPr dirty="0"/>
              <a:t>that the service </a:t>
            </a:r>
            <a:r>
              <a:rPr dirty="0" smtClean="0"/>
              <a:t>works</a:t>
            </a:r>
            <a:endParaRPr b="0" dirty="0"/>
          </a:p>
          <a:p>
            <a:pPr>
              <a:defRPr b="1"/>
            </a:pPr>
            <a:r>
              <a:rPr dirty="0"/>
              <a:t>$ curl -I localhost:1234/api/v1/books</a:t>
            </a:r>
            <a:endParaRPr b="0" dirty="0"/>
          </a:p>
          <a:p>
            <a:r>
              <a:rPr dirty="0"/>
              <a:t>Finally, let's double check that the containers we run are indeed working. Since the books-ms service depends on MongoDB container, we can send a request that queries the DB and, it the HTTP response status is 200, everything is working as expected. [RUN THE COMMAND]. Success! Our service inside the container is indeed working.</a:t>
            </a:r>
          </a:p>
          <a:p>
            <a:endParaRPr dirty="0"/>
          </a:p>
          <a:p>
            <a:pPr>
              <a:defRPr b="1"/>
            </a:pPr>
            <a:r>
              <a:rPr dirty="0" smtClean="0"/>
              <a:t>The </a:t>
            </a:r>
            <a:r>
              <a:rPr dirty="0"/>
              <a:t>service packed inside a Docker container has been </a:t>
            </a:r>
            <a:r>
              <a:rPr dirty="0" smtClean="0"/>
              <a:t>deployed</a:t>
            </a:r>
            <a:endParaRPr b="0" dirty="0"/>
          </a:p>
          <a:p>
            <a:endParaRPr b="0" dirty="0"/>
          </a:p>
          <a:p>
            <a:r>
              <a:rPr dirty="0"/>
              <a:t>Shall we take a look at a few more Docker commands?</a:t>
            </a:r>
          </a:p>
        </p:txBody>
      </p:sp>
    </p:spTree>
    <p:extLst>
      <p:ext uri="{BB962C8B-B14F-4D97-AF65-F5344CB8AC3E}">
        <p14:creationId xmlns:p14="http://schemas.microsoft.com/office/powerpoint/2010/main" val="6756882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93" name="Shape 4293"/>
          <p:cNvSpPr>
            <a:spLocks noGrp="1" noRot="1" noChangeAspect="1"/>
          </p:cNvSpPr>
          <p:nvPr>
            <p:ph type="sldImg"/>
          </p:nvPr>
        </p:nvSpPr>
        <p:spPr>
          <a:xfrm>
            <a:off x="381000" y="685800"/>
            <a:ext cx="6096000" cy="3429000"/>
          </a:xfrm>
          <a:prstGeom prst="rect">
            <a:avLst/>
          </a:prstGeom>
        </p:spPr>
        <p:txBody>
          <a:bodyPr/>
          <a:lstStyle/>
          <a:p>
            <a:endParaRPr/>
          </a:p>
        </p:txBody>
      </p:sp>
      <p:sp>
        <p:nvSpPr>
          <p:cNvPr id="4294" name="Shape 4294"/>
          <p:cNvSpPr>
            <a:spLocks noGrp="1"/>
          </p:cNvSpPr>
          <p:nvPr>
            <p:ph type="body" sz="quarter" idx="1"/>
          </p:nvPr>
        </p:nvSpPr>
        <p:spPr>
          <a:prstGeom prst="rect">
            <a:avLst/>
          </a:prstGeom>
        </p:spPr>
        <p:txBody>
          <a:bodyPr/>
          <a:lstStyle/>
          <a:p>
            <a:pPr>
              <a:defRPr b="1"/>
            </a:pPr>
            <a:r>
              <a:rPr dirty="0"/>
              <a:t>Reduction of a number of jobs:</a:t>
            </a:r>
          </a:p>
          <a:p>
            <a:r>
              <a:rPr dirty="0"/>
              <a:t>When there are tens of jobs, their maintenance is quite easy. However, when that number increases to hundreds, managing them can become quite tedious and time demanding.</a:t>
            </a:r>
          </a:p>
          <a:p>
            <a:endParaRPr dirty="0"/>
          </a:p>
          <a:p>
            <a:r>
              <a:rPr dirty="0"/>
              <a:t>Let’s say that an average pipeline has five jobs (building, pre-deployment testing, deployment to a staging environment, post-deployment testing, and deployment to production). In reality, there are often more than five jobs but let’s keep it an optimistic estimate. If we multiple those jobs with, let’s say, twenty pipelines belonging to twenty different projects, the total number reaches one hundred.</a:t>
            </a:r>
          </a:p>
          <a:p>
            <a:endParaRPr dirty="0"/>
          </a:p>
          <a:p>
            <a:pPr>
              <a:defRPr b="1"/>
            </a:pPr>
            <a:r>
              <a:rPr dirty="0"/>
              <a:t>Easier maintenance:</a:t>
            </a:r>
          </a:p>
          <a:p>
            <a:r>
              <a:rPr dirty="0"/>
              <a:t>Now, imagine that we need to change all those jobs from, let’s say, Maven to </a:t>
            </a:r>
            <a:r>
              <a:rPr dirty="0" err="1"/>
              <a:t>Gradle</a:t>
            </a:r>
            <a:r>
              <a:rPr dirty="0"/>
              <a:t>. We can choose to start modifying them through the Jenkins UI or be brave and apply changes directly in Jenkins XML files that represent those jobs. Either way, this, seemingly simple change, would require quite some dedication. Fortunately, CloudBees Jenkins Enterprise Platform has templating functionality that simplifies massive modifications to multiple jobs.</a:t>
            </a:r>
          </a:p>
          <a:p>
            <a:endParaRPr dirty="0"/>
          </a:p>
          <a:p>
            <a:pPr>
              <a:defRPr b="1"/>
            </a:pPr>
            <a:r>
              <a:rPr dirty="0"/>
              <a:t>Deployment </a:t>
            </a:r>
            <a:r>
              <a:rPr dirty="0" err="1"/>
              <a:t>decentralisation</a:t>
            </a:r>
            <a:r>
              <a:rPr dirty="0"/>
              <a:t>:</a:t>
            </a:r>
          </a:p>
          <a:p>
            <a:r>
              <a:rPr dirty="0"/>
              <a:t>Even with it, maintaining many jobs chained into a pipeline is a complex </a:t>
            </a:r>
            <a:r>
              <a:rPr dirty="0" err="1"/>
              <a:t>endeavour</a:t>
            </a:r>
            <a:r>
              <a:rPr dirty="0"/>
              <a:t>. Moreover, due to its nature, everything is centralized in one location making it hard for teams to manage jobs belonging to their own projects.</a:t>
            </a:r>
          </a:p>
          <a:p>
            <a:endParaRPr dirty="0"/>
          </a:p>
          <a:p>
            <a:pPr>
              <a:defRPr b="1"/>
            </a:pPr>
            <a:r>
              <a:rPr dirty="0"/>
              <a:t>Easier specification through code:</a:t>
            </a:r>
          </a:p>
          <a:p>
            <a:r>
              <a:rPr dirty="0"/>
              <a:t>Some time ago, it become fashionable to use UIs for everything. We got a lot of tools that relied almost completely on </a:t>
            </a:r>
            <a:r>
              <a:rPr dirty="0" err="1"/>
              <a:t>drag&amp;drop</a:t>
            </a:r>
            <a:r>
              <a:rPr dirty="0"/>
              <a:t> operations. Since then, we learned that there </a:t>
            </a:r>
            <a:r>
              <a:rPr dirty="0" err="1"/>
              <a:t>there</a:t>
            </a:r>
            <a:r>
              <a:rPr dirty="0"/>
              <a:t> should be a healthy division between the usage of UIs and code. Deployment pipeline is one of those cases when something is easier to express, and cheaper to maintain, when specified as code. Traditional Jenkins jobs proved to introduce unnecessary problems when dealing with complex pipelines, conditionals, and so on.</a:t>
            </a:r>
          </a:p>
        </p:txBody>
      </p:sp>
    </p:spTree>
    <p:extLst>
      <p:ext uri="{BB962C8B-B14F-4D97-AF65-F5344CB8AC3E}">
        <p14:creationId xmlns:p14="http://schemas.microsoft.com/office/powerpoint/2010/main" val="18786153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6" name="Shape 4506"/>
          <p:cNvSpPr>
            <a:spLocks noGrp="1" noRot="1" noChangeAspect="1"/>
          </p:cNvSpPr>
          <p:nvPr>
            <p:ph type="sldImg"/>
          </p:nvPr>
        </p:nvSpPr>
        <p:spPr>
          <a:xfrm>
            <a:off x="381000" y="685800"/>
            <a:ext cx="6096000" cy="3429000"/>
          </a:xfrm>
          <a:prstGeom prst="rect">
            <a:avLst/>
          </a:prstGeom>
        </p:spPr>
        <p:txBody>
          <a:bodyPr/>
          <a:lstStyle/>
          <a:p>
            <a:endParaRPr/>
          </a:p>
        </p:txBody>
      </p:sp>
      <p:sp>
        <p:nvSpPr>
          <p:cNvPr id="4507" name="Shape 4507"/>
          <p:cNvSpPr>
            <a:spLocks noGrp="1"/>
          </p:cNvSpPr>
          <p:nvPr>
            <p:ph type="body" sz="quarter" idx="1"/>
          </p:nvPr>
        </p:nvSpPr>
        <p:spPr>
          <a:prstGeom prst="rect">
            <a:avLst/>
          </a:prstGeom>
        </p:spPr>
        <p:txBody>
          <a:bodyPr/>
          <a:lstStyle/>
          <a:p>
            <a:pPr>
              <a:defRPr b="1"/>
            </a:pPr>
            <a:r>
              <a:rPr dirty="0" smtClean="0"/>
              <a:t>Logging</a:t>
            </a:r>
            <a:r>
              <a:rPr dirty="0"/>
              <a:t>, Stopping and Removing </a:t>
            </a:r>
            <a:r>
              <a:rPr dirty="0" smtClean="0"/>
              <a:t>Containers</a:t>
            </a:r>
            <a:endParaRPr dirty="0"/>
          </a:p>
          <a:p>
            <a:pPr>
              <a:defRPr b="1"/>
            </a:pPr>
            <a:endParaRPr dirty="0"/>
          </a:p>
          <a:p>
            <a:pPr>
              <a:defRPr b="1"/>
            </a:pPr>
            <a:r>
              <a:rPr dirty="0" smtClean="0"/>
              <a:t>Outputting </a:t>
            </a:r>
            <a:r>
              <a:rPr dirty="0"/>
              <a:t>service </a:t>
            </a:r>
            <a:r>
              <a:rPr dirty="0" smtClean="0"/>
              <a:t>logs</a:t>
            </a:r>
            <a:endParaRPr dirty="0"/>
          </a:p>
          <a:p>
            <a:pPr>
              <a:defRPr b="1"/>
            </a:pPr>
            <a:r>
              <a:rPr dirty="0"/>
              <a:t>$ docker logs books-ms</a:t>
            </a:r>
          </a:p>
          <a:p>
            <a:pPr>
              <a:defRPr b="1"/>
            </a:pPr>
            <a:endParaRPr lang="es-ES" dirty="0" smtClean="0"/>
          </a:p>
          <a:p>
            <a:pPr>
              <a:defRPr b="1"/>
            </a:pPr>
            <a:r>
              <a:rPr smtClean="0"/>
              <a:t>Outputting </a:t>
            </a:r>
            <a:r>
              <a:rPr/>
              <a:t>DB </a:t>
            </a:r>
            <a:r>
              <a:rPr smtClean="0"/>
              <a:t>logs</a:t>
            </a:r>
            <a:endParaRPr dirty="0"/>
          </a:p>
          <a:p>
            <a:pPr>
              <a:defRPr b="1"/>
            </a:pPr>
            <a:r>
              <a:rPr dirty="0"/>
              <a:t>$ docker logs books-ms-db</a:t>
            </a:r>
          </a:p>
          <a:p>
            <a:r>
              <a:rPr dirty="0"/>
              <a:t>Displaying logs of a running container is easy. All we have to do is run the </a:t>
            </a:r>
            <a:r>
              <a:rPr i="1" dirty="0"/>
              <a:t>logs</a:t>
            </a:r>
            <a:r>
              <a:rPr dirty="0"/>
              <a:t> command followed with the name of the ID of the container. [RUN COMMANDS]. Please note that we could use the </a:t>
            </a:r>
            <a:r>
              <a:rPr i="1" dirty="0"/>
              <a:t>-f</a:t>
            </a:r>
            <a:r>
              <a:rPr dirty="0"/>
              <a:t> argument. In that case, Docker would </a:t>
            </a:r>
            <a:r>
              <a:rPr i="1" dirty="0"/>
              <a:t>tail</a:t>
            </a:r>
            <a:r>
              <a:rPr dirty="0"/>
              <a:t> logs displaying them in near-realtime. It's worth mentioning that the best practice is to write the code that sends logs to standard output. If needed, we can always instruct Docker to redirect them to a file or, for example, syslog.</a:t>
            </a:r>
          </a:p>
          <a:p>
            <a:endParaRPr dirty="0"/>
          </a:p>
          <a:p>
            <a:pPr>
              <a:defRPr b="1"/>
            </a:pPr>
            <a:r>
              <a:rPr dirty="0" smtClean="0"/>
              <a:t>Stopping containers</a:t>
            </a:r>
            <a:endParaRPr dirty="0"/>
          </a:p>
          <a:p>
            <a:pPr>
              <a:defRPr b="1"/>
            </a:pPr>
            <a:r>
              <a:rPr dirty="0"/>
              <a:t>$ docker stop books-ms-db books-ms</a:t>
            </a:r>
          </a:p>
          <a:p>
            <a:r>
              <a:rPr dirty="0"/>
              <a:t>We can just as easily stop a running container. [RUN THE COMMAND]</a:t>
            </a:r>
          </a:p>
          <a:p>
            <a:endParaRPr dirty="0"/>
          </a:p>
          <a:p>
            <a:pPr>
              <a:defRPr b="1"/>
            </a:pPr>
            <a:r>
              <a:rPr dirty="0" smtClean="0"/>
              <a:t>Listing </a:t>
            </a:r>
            <a:r>
              <a:rPr dirty="0"/>
              <a:t>all Docker </a:t>
            </a:r>
            <a:r>
              <a:rPr dirty="0" smtClean="0"/>
              <a:t>processes</a:t>
            </a:r>
            <a:endParaRPr dirty="0"/>
          </a:p>
          <a:p>
            <a:pPr>
              <a:defRPr b="1"/>
            </a:pPr>
            <a:r>
              <a:rPr dirty="0"/>
              <a:t>$ docker ps -a</a:t>
            </a:r>
          </a:p>
          <a:p>
            <a:r>
              <a:rPr dirty="0"/>
              <a:t>To display all (not only running) processes, please use the </a:t>
            </a:r>
            <a:r>
              <a:rPr i="1" dirty="0"/>
              <a:t>-a</a:t>
            </a:r>
            <a:r>
              <a:rPr dirty="0"/>
              <a:t> argument. [RUN THE COMMAND]. Since we stopped our containers, their status is </a:t>
            </a:r>
            <a:r>
              <a:rPr i="1" dirty="0"/>
              <a:t>EXITED.</a:t>
            </a:r>
          </a:p>
          <a:p>
            <a:endParaRPr i="1" dirty="0"/>
          </a:p>
          <a:p>
            <a:pPr>
              <a:defRPr b="1"/>
            </a:pPr>
            <a:r>
              <a:rPr dirty="0" smtClean="0"/>
              <a:t>Removing containers</a:t>
            </a:r>
            <a:endParaRPr dirty="0"/>
          </a:p>
          <a:p>
            <a:pPr>
              <a:defRPr b="1"/>
            </a:pPr>
            <a:r>
              <a:rPr dirty="0"/>
              <a:t>$ docker rm books-ms-db books-ms</a:t>
            </a:r>
          </a:p>
          <a:p>
            <a:r>
              <a:rPr dirty="0"/>
              <a:t>We can also remove containers with the </a:t>
            </a:r>
            <a:r>
              <a:rPr i="1" dirty="0"/>
              <a:t>--rm</a:t>
            </a:r>
            <a:r>
              <a:rPr dirty="0"/>
              <a:t> argument. [RUN THE COMMAND].</a:t>
            </a:r>
          </a:p>
          <a:p>
            <a:endParaRPr dirty="0"/>
          </a:p>
          <a:p>
            <a:pPr>
              <a:defRPr b="1"/>
            </a:pPr>
            <a:r>
              <a:rPr dirty="0" smtClean="0"/>
              <a:t>Listing </a:t>
            </a:r>
            <a:r>
              <a:rPr dirty="0"/>
              <a:t>all Docker </a:t>
            </a:r>
            <a:r>
              <a:rPr dirty="0" smtClean="0"/>
              <a:t>processes</a:t>
            </a:r>
            <a:endParaRPr dirty="0"/>
          </a:p>
          <a:p>
            <a:pPr>
              <a:defRPr b="1"/>
            </a:pPr>
            <a:r>
              <a:rPr dirty="0"/>
              <a:t>$ docker ps -a</a:t>
            </a:r>
          </a:p>
          <a:p>
            <a:r>
              <a:rPr dirty="0"/>
              <a:t>[RUN THE COMMAND]. This time, our containers are absent from the list of all processes.</a:t>
            </a:r>
          </a:p>
          <a:p>
            <a:endParaRPr dirty="0"/>
          </a:p>
          <a:p>
            <a:pPr>
              <a:defRPr b="1"/>
            </a:pPr>
            <a:r>
              <a:rPr dirty="0" smtClean="0"/>
              <a:t>The </a:t>
            </a:r>
            <a:r>
              <a:rPr dirty="0"/>
              <a:t>service has been removed from the </a:t>
            </a:r>
            <a:r>
              <a:rPr dirty="0" smtClean="0"/>
              <a:t>server</a:t>
            </a:r>
            <a:endParaRPr dirty="0"/>
          </a:p>
          <a:p>
            <a:endParaRPr dirty="0"/>
          </a:p>
          <a:p>
            <a:r>
              <a:rPr dirty="0"/>
              <a:t>Let us explore few other tools available in the Docker ecosystem. We won't have much time to spend with them. Instead, I'll give you only a brief overview that you can leverage later on when you explore Docker in more depth.</a:t>
            </a:r>
          </a:p>
        </p:txBody>
      </p:sp>
    </p:spTree>
    <p:extLst>
      <p:ext uri="{BB962C8B-B14F-4D97-AF65-F5344CB8AC3E}">
        <p14:creationId xmlns:p14="http://schemas.microsoft.com/office/powerpoint/2010/main" val="39885880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12" name="Shape 4512"/>
          <p:cNvSpPr>
            <a:spLocks noGrp="1" noRot="1" noChangeAspect="1"/>
          </p:cNvSpPr>
          <p:nvPr>
            <p:ph type="sldImg"/>
          </p:nvPr>
        </p:nvSpPr>
        <p:spPr>
          <a:xfrm>
            <a:off x="381000" y="685800"/>
            <a:ext cx="6096000" cy="3429000"/>
          </a:xfrm>
          <a:prstGeom prst="rect">
            <a:avLst/>
          </a:prstGeom>
        </p:spPr>
        <p:txBody>
          <a:bodyPr/>
          <a:lstStyle/>
          <a:p>
            <a:endParaRPr/>
          </a:p>
        </p:txBody>
      </p:sp>
      <p:sp>
        <p:nvSpPr>
          <p:cNvPr id="4513" name="Shape 4513"/>
          <p:cNvSpPr>
            <a:spLocks noGrp="1"/>
          </p:cNvSpPr>
          <p:nvPr>
            <p:ph type="body" sz="quarter" idx="1"/>
          </p:nvPr>
        </p:nvSpPr>
        <p:spPr>
          <a:prstGeom prst="rect">
            <a:avLst/>
          </a:prstGeom>
        </p:spPr>
        <p:txBody>
          <a:bodyPr/>
          <a:lstStyle/>
          <a:p>
            <a:r>
              <a:t>Docker Compose allows defining multi-container application with all of its dependencies in a single file, then spin your application up in a single command. The main advantage is that it allows us to specify in an easy to read and write format everything our containers need for running. Instead of remembering all the arguments and dependencies we used previously, with Docker Compose we would run short single commands like </a:t>
            </a:r>
            <a:r>
              <a:rPr i="1"/>
              <a:t>docker-compose up</a:t>
            </a:r>
            <a:r>
              <a:t>, </a:t>
            </a:r>
            <a:r>
              <a:rPr i="1"/>
              <a:t>docker-compose stop</a:t>
            </a:r>
            <a:r>
              <a:t>, and so on. Since everything is defined in a docker-compose.yml file, compose would pass detailed instructions to the Engine.</a:t>
            </a:r>
          </a:p>
        </p:txBody>
      </p:sp>
    </p:spTree>
    <p:extLst>
      <p:ext uri="{BB962C8B-B14F-4D97-AF65-F5344CB8AC3E}">
        <p14:creationId xmlns:p14="http://schemas.microsoft.com/office/powerpoint/2010/main" val="132338931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18" name="Shape 4518"/>
          <p:cNvSpPr>
            <a:spLocks noGrp="1" noRot="1" noChangeAspect="1"/>
          </p:cNvSpPr>
          <p:nvPr>
            <p:ph type="sldImg"/>
          </p:nvPr>
        </p:nvSpPr>
        <p:spPr>
          <a:xfrm>
            <a:off x="381000" y="685800"/>
            <a:ext cx="6096000" cy="3429000"/>
          </a:xfrm>
          <a:prstGeom prst="rect">
            <a:avLst/>
          </a:prstGeom>
        </p:spPr>
        <p:txBody>
          <a:bodyPr/>
          <a:lstStyle/>
          <a:p>
            <a:endParaRPr/>
          </a:p>
        </p:txBody>
      </p:sp>
      <p:sp>
        <p:nvSpPr>
          <p:cNvPr id="4519" name="Shape 4519"/>
          <p:cNvSpPr>
            <a:spLocks noGrp="1"/>
          </p:cNvSpPr>
          <p:nvPr>
            <p:ph type="body" sz="quarter" idx="1"/>
          </p:nvPr>
        </p:nvSpPr>
        <p:spPr>
          <a:prstGeom prst="rect">
            <a:avLst/>
          </a:prstGeom>
        </p:spPr>
        <p:txBody>
          <a:bodyPr/>
          <a:lstStyle/>
          <a:p>
            <a:r>
              <a:t>Docker Swarm provides native clustering capabilities to turn a group of Docker engines into a single, virtual Docker Engine. With these pooled resources, you can scale out your application as if it were running on a single, huge computer. Running a few applications packed inside several containers is easy. Doing the same with tens, hundreds, or even thousands, is quite challenging. Where should we deploy a service? Which server has available resources. How to scale? What happens in case a node is down? Those, and many other scenarios, can be solved with Docker Swarm. It, or a similar tool like Mesos or Kubernetes, is indispensable in any but smallest datacenters.</a:t>
            </a:r>
          </a:p>
        </p:txBody>
      </p:sp>
    </p:spTree>
    <p:extLst>
      <p:ext uri="{BB962C8B-B14F-4D97-AF65-F5344CB8AC3E}">
        <p14:creationId xmlns:p14="http://schemas.microsoft.com/office/powerpoint/2010/main" val="71605161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24" name="Shape 4524"/>
          <p:cNvSpPr>
            <a:spLocks noGrp="1" noRot="1" noChangeAspect="1"/>
          </p:cNvSpPr>
          <p:nvPr>
            <p:ph type="sldImg"/>
          </p:nvPr>
        </p:nvSpPr>
        <p:spPr>
          <a:xfrm>
            <a:off x="381000" y="685800"/>
            <a:ext cx="6096000" cy="3429000"/>
          </a:xfrm>
          <a:prstGeom prst="rect">
            <a:avLst/>
          </a:prstGeom>
        </p:spPr>
        <p:txBody>
          <a:bodyPr/>
          <a:lstStyle/>
          <a:p>
            <a:endParaRPr/>
          </a:p>
        </p:txBody>
      </p:sp>
      <p:sp>
        <p:nvSpPr>
          <p:cNvPr id="4525" name="Shape 4525"/>
          <p:cNvSpPr>
            <a:spLocks noGrp="1"/>
          </p:cNvSpPr>
          <p:nvPr>
            <p:ph type="body" sz="quarter" idx="1"/>
          </p:nvPr>
        </p:nvSpPr>
        <p:spPr>
          <a:prstGeom prst="rect">
            <a:avLst/>
          </a:prstGeom>
        </p:spPr>
        <p:txBody>
          <a:bodyPr/>
          <a:lstStyle/>
          <a:p>
            <a:r>
              <a:t>Docker Machine automatically sets up Docker on your computer, on cloud providers, and inside your data center. Docker Machine provisions the hosts, installs Docker Engine on them, and then configures the Docker client to talk to the Docker Engines. </a:t>
            </a:r>
          </a:p>
        </p:txBody>
      </p:sp>
    </p:spTree>
    <p:extLst>
      <p:ext uri="{BB962C8B-B14F-4D97-AF65-F5344CB8AC3E}">
        <p14:creationId xmlns:p14="http://schemas.microsoft.com/office/powerpoint/2010/main" val="18108509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30" name="Shape 4530"/>
          <p:cNvSpPr>
            <a:spLocks noGrp="1" noRot="1" noChangeAspect="1"/>
          </p:cNvSpPr>
          <p:nvPr>
            <p:ph type="sldImg"/>
          </p:nvPr>
        </p:nvSpPr>
        <p:spPr>
          <a:xfrm>
            <a:off x="381000" y="685800"/>
            <a:ext cx="6096000" cy="3429000"/>
          </a:xfrm>
          <a:prstGeom prst="rect">
            <a:avLst/>
          </a:prstGeom>
        </p:spPr>
        <p:txBody>
          <a:bodyPr/>
          <a:lstStyle/>
          <a:p>
            <a:endParaRPr/>
          </a:p>
        </p:txBody>
      </p:sp>
      <p:sp>
        <p:nvSpPr>
          <p:cNvPr id="4531" name="Shape 4531"/>
          <p:cNvSpPr>
            <a:spLocks noGrp="1"/>
          </p:cNvSpPr>
          <p:nvPr>
            <p:ph type="body" sz="quarter" idx="1"/>
          </p:nvPr>
        </p:nvSpPr>
        <p:spPr>
          <a:prstGeom prst="rect">
            <a:avLst/>
          </a:prstGeom>
        </p:spPr>
        <p:txBody>
          <a:bodyPr/>
          <a:lstStyle/>
          <a:p>
            <a:r>
              <a:t>Kitematic is a completely automated process that installs and configures the Docker environment on your machine. Build and run containers through a simple, yet powerful graphical user interface (GUI).</a:t>
            </a:r>
          </a:p>
        </p:txBody>
      </p:sp>
    </p:spTree>
    <p:extLst>
      <p:ext uri="{BB962C8B-B14F-4D97-AF65-F5344CB8AC3E}">
        <p14:creationId xmlns:p14="http://schemas.microsoft.com/office/powerpoint/2010/main" val="51288067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40" name="Shape 4540"/>
          <p:cNvSpPr>
            <a:spLocks noGrp="1" noRot="1" noChangeAspect="1"/>
          </p:cNvSpPr>
          <p:nvPr>
            <p:ph type="sldImg"/>
          </p:nvPr>
        </p:nvSpPr>
        <p:spPr>
          <a:xfrm>
            <a:off x="381000" y="685800"/>
            <a:ext cx="6096000" cy="3429000"/>
          </a:xfrm>
          <a:prstGeom prst="rect">
            <a:avLst/>
          </a:prstGeom>
        </p:spPr>
        <p:txBody>
          <a:bodyPr/>
          <a:lstStyle/>
          <a:p>
            <a:endParaRPr/>
          </a:p>
        </p:txBody>
      </p:sp>
      <p:sp>
        <p:nvSpPr>
          <p:cNvPr id="4541" name="Shape 4541"/>
          <p:cNvSpPr>
            <a:spLocks noGrp="1"/>
          </p:cNvSpPr>
          <p:nvPr>
            <p:ph type="body" sz="quarter" idx="1"/>
          </p:nvPr>
        </p:nvSpPr>
        <p:spPr>
          <a:prstGeom prst="rect">
            <a:avLst/>
          </a:prstGeom>
        </p:spPr>
        <p:txBody>
          <a:bodyPr/>
          <a:lstStyle/>
          <a:p>
            <a:pPr>
              <a:defRPr b="1"/>
            </a:pPr>
            <a:r>
              <a:rPr dirty="0"/>
              <a:t>Docker benefits &amp; advantages</a:t>
            </a:r>
          </a:p>
          <a:p>
            <a:r>
              <a:rPr dirty="0"/>
              <a:t>Some of the Docker benefits we discussed is self-sufficiency, isolation, immutability, reliability, and scalability. We showed how it differs from virtual machines and why containers use much less resources. We also discussed few of the ways we can </a:t>
            </a:r>
            <a:r>
              <a:rPr dirty="0" err="1"/>
              <a:t>organise</a:t>
            </a:r>
            <a:r>
              <a:rPr dirty="0"/>
              <a:t> our services and applications. They can be fully self-sufficient with everything inside a single container (API, application layers, database, system and runtime libraries, and so on. We also discussed that in many cases it is a better solution to split an application into multiple containers with, for example, service running in one and a database in another.</a:t>
            </a:r>
          </a:p>
          <a:p>
            <a:endParaRPr dirty="0"/>
          </a:p>
          <a:p>
            <a:pPr>
              <a:defRPr b="1"/>
            </a:pPr>
            <a:r>
              <a:rPr dirty="0"/>
              <a:t>Docker use cases</a:t>
            </a:r>
          </a:p>
          <a:p>
            <a:r>
              <a:rPr dirty="0"/>
              <a:t>We discussed some of the most common use cases like local development and testing, continuous integration, delivery, or deployment, reliable and repeatable deployments, and so on.</a:t>
            </a:r>
          </a:p>
          <a:p>
            <a:endParaRPr dirty="0"/>
          </a:p>
          <a:p>
            <a:r>
              <a:rPr dirty="0"/>
              <a:t>From there on we jumped into some of the tools in the Docker ecosystem.</a:t>
            </a:r>
          </a:p>
          <a:p>
            <a:endParaRPr dirty="0"/>
          </a:p>
          <a:p>
            <a:pPr>
              <a:defRPr b="1"/>
            </a:pPr>
            <a:r>
              <a:rPr dirty="0"/>
              <a:t>Docker Hub and Registry</a:t>
            </a:r>
          </a:p>
          <a:p>
            <a:r>
              <a:rPr dirty="0"/>
              <a:t>We pulled an image from Docker Hub and, later on, pushed it to the private registry running on our server.</a:t>
            </a:r>
          </a:p>
          <a:p>
            <a:endParaRPr dirty="0"/>
          </a:p>
          <a:p>
            <a:pPr>
              <a:defRPr b="1"/>
            </a:pPr>
            <a:r>
              <a:rPr dirty="0"/>
              <a:t>Docker Engine</a:t>
            </a:r>
          </a:p>
          <a:p>
            <a:r>
              <a:rPr dirty="0"/>
              <a:t>We explored some of the common commands available in the Docker Engine. We explored </a:t>
            </a:r>
            <a:r>
              <a:rPr dirty="0" err="1"/>
              <a:t>Dockerfile</a:t>
            </a:r>
            <a:r>
              <a:rPr dirty="0"/>
              <a:t> that we used to define all the steps Engine needs to build the service container which, later on, we pushed to the private registry. We run the MongoDB container that served as a database for your service which we also run as a container. We learned how to enter a running container as well as how to list all Docker processes. We explored commands that help us display logs, and stop and remove a container.</a:t>
            </a:r>
          </a:p>
          <a:p>
            <a:endParaRPr dirty="0"/>
          </a:p>
          <a:p>
            <a:pPr>
              <a:defRPr b="1"/>
            </a:pPr>
            <a:r>
              <a:rPr dirty="0"/>
              <a:t>Docker Compose</a:t>
            </a:r>
          </a:p>
          <a:p>
            <a:r>
              <a:rPr dirty="0"/>
              <a:t>We briefly went through Docker Compose that can be used to specify all the parameters required to operate containers.</a:t>
            </a:r>
          </a:p>
          <a:p>
            <a:endParaRPr dirty="0"/>
          </a:p>
          <a:p>
            <a:pPr>
              <a:defRPr b="1"/>
            </a:pPr>
            <a:r>
              <a:rPr dirty="0"/>
              <a:t>Docker Swarm</a:t>
            </a:r>
          </a:p>
          <a:p>
            <a:r>
              <a:rPr dirty="0"/>
              <a:t>We discussed the usage of Docker Swarm as the containers orchestrator inside a datacenter.</a:t>
            </a:r>
          </a:p>
          <a:p>
            <a:endParaRPr dirty="0"/>
          </a:p>
          <a:p>
            <a:pPr>
              <a:defRPr b="1"/>
            </a:pPr>
            <a:r>
              <a:rPr dirty="0"/>
              <a:t>Docker Machine</a:t>
            </a:r>
          </a:p>
          <a:p>
            <a:r>
              <a:rPr dirty="0"/>
              <a:t>We saw that Docker Machine can be </a:t>
            </a:r>
            <a:r>
              <a:rPr dirty="0" err="1"/>
              <a:t>utilised</a:t>
            </a:r>
            <a:r>
              <a:rPr dirty="0"/>
              <a:t> to quickly create virtual machines ready for usage within the Docker Ecosystem.</a:t>
            </a:r>
          </a:p>
          <a:p>
            <a:endParaRPr dirty="0"/>
          </a:p>
          <a:p>
            <a:pPr>
              <a:defRPr b="1"/>
            </a:pPr>
            <a:r>
              <a:rPr dirty="0"/>
              <a:t>Kinematic</a:t>
            </a:r>
          </a:p>
          <a:p>
            <a:r>
              <a:rPr dirty="0"/>
              <a:t>Finally, we mentioned that on Windows and OS X operating systems, we can use Kinematic to configure our system to run Docker tools. It also provides a useful UI.</a:t>
            </a:r>
          </a:p>
        </p:txBody>
      </p:sp>
    </p:spTree>
    <p:extLst>
      <p:ext uri="{BB962C8B-B14F-4D97-AF65-F5344CB8AC3E}">
        <p14:creationId xmlns:p14="http://schemas.microsoft.com/office/powerpoint/2010/main" val="170072712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47" name="Shape 4547"/>
          <p:cNvSpPr>
            <a:spLocks noGrp="1" noRot="1" noChangeAspect="1"/>
          </p:cNvSpPr>
          <p:nvPr>
            <p:ph type="sldImg"/>
          </p:nvPr>
        </p:nvSpPr>
        <p:spPr>
          <a:xfrm>
            <a:off x="381000" y="685800"/>
            <a:ext cx="6096000" cy="3429000"/>
          </a:xfrm>
          <a:prstGeom prst="rect">
            <a:avLst/>
          </a:prstGeom>
        </p:spPr>
        <p:txBody>
          <a:bodyPr/>
          <a:lstStyle/>
          <a:p>
            <a:endParaRPr/>
          </a:p>
        </p:txBody>
      </p:sp>
      <p:sp>
        <p:nvSpPr>
          <p:cNvPr id="4548" name="Shape 4548"/>
          <p:cNvSpPr>
            <a:spLocks noGrp="1"/>
          </p:cNvSpPr>
          <p:nvPr>
            <p:ph type="body" sz="quarter" idx="1"/>
          </p:nvPr>
        </p:nvSpPr>
        <p:spPr>
          <a:prstGeom prst="rect">
            <a:avLst/>
          </a:prstGeom>
        </p:spPr>
        <p:txBody>
          <a:bodyPr/>
          <a:lstStyle/>
          <a:p>
            <a:r>
              <a:t>To reinforce today’s material we have a short exercise for you. </a:t>
            </a:r>
          </a:p>
          <a:p>
            <a:endParaRPr/>
          </a:p>
          <a:p>
            <a:r>
              <a:t>[READ THE EXERCISE FROM THE SCREEN]</a:t>
            </a:r>
          </a:p>
          <a:p>
            <a:endParaRPr/>
          </a:p>
          <a:p>
            <a:r>
              <a:t>Please send your Pipeline script to my email. We'll begin the next day by exploring few of the examples you created.</a:t>
            </a:r>
          </a:p>
        </p:txBody>
      </p:sp>
    </p:spTree>
    <p:extLst>
      <p:ext uri="{BB962C8B-B14F-4D97-AF65-F5344CB8AC3E}">
        <p14:creationId xmlns:p14="http://schemas.microsoft.com/office/powerpoint/2010/main" val="111336427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64" name="Shape 4564"/>
          <p:cNvSpPr>
            <a:spLocks noGrp="1" noRot="1" noChangeAspect="1"/>
          </p:cNvSpPr>
          <p:nvPr>
            <p:ph type="sldImg"/>
          </p:nvPr>
        </p:nvSpPr>
        <p:spPr>
          <a:xfrm>
            <a:off x="381000" y="685800"/>
            <a:ext cx="6096000" cy="3429000"/>
          </a:xfrm>
          <a:prstGeom prst="rect">
            <a:avLst/>
          </a:prstGeom>
        </p:spPr>
        <p:txBody>
          <a:bodyPr/>
          <a:lstStyle/>
          <a:p>
            <a:endParaRPr/>
          </a:p>
        </p:txBody>
      </p:sp>
      <p:sp>
        <p:nvSpPr>
          <p:cNvPr id="4565" name="Shape 4565"/>
          <p:cNvSpPr>
            <a:spLocks noGrp="1"/>
          </p:cNvSpPr>
          <p:nvPr>
            <p:ph type="body" sz="quarter" idx="1"/>
          </p:nvPr>
        </p:nvSpPr>
        <p:spPr>
          <a:prstGeom prst="rect">
            <a:avLst/>
          </a:prstGeom>
        </p:spPr>
        <p:txBody>
          <a:bodyPr/>
          <a:lstStyle/>
          <a:p>
            <a:pPr>
              <a:defRPr b="1"/>
            </a:pPr>
            <a:r>
              <a:rPr dirty="0"/>
              <a:t>Docker benefits &amp; advantages</a:t>
            </a:r>
          </a:p>
          <a:p>
            <a:r>
              <a:rPr dirty="0"/>
              <a:t>Some of the Docker benefits we discussed is self-sufficiency, isolation, immutability, reliability, and scalability. We showed how it differs from virtual machines and why containers use much less resources. We also discussed few of the ways we can </a:t>
            </a:r>
            <a:r>
              <a:rPr dirty="0" err="1"/>
              <a:t>organise</a:t>
            </a:r>
            <a:r>
              <a:rPr dirty="0"/>
              <a:t> our services and applications. They can be fully self-sufficient with everything inside a single container (API, application layers, database, system and runtime libraries, and so on. We also discussed that in many cases it is a better solution to split an application into multiple containers with, for example, service running in one and a database in another.</a:t>
            </a:r>
          </a:p>
          <a:p>
            <a:endParaRPr dirty="0"/>
          </a:p>
          <a:p>
            <a:pPr>
              <a:defRPr b="1"/>
            </a:pPr>
            <a:r>
              <a:rPr dirty="0"/>
              <a:t>Docker use cases</a:t>
            </a:r>
          </a:p>
          <a:p>
            <a:r>
              <a:rPr dirty="0"/>
              <a:t>We discussed some of the most common use cases like local development and testing, continuous integration, delivery, or deployment, reliable and repeatable deployments, and so on.</a:t>
            </a:r>
          </a:p>
          <a:p>
            <a:endParaRPr dirty="0"/>
          </a:p>
          <a:p>
            <a:r>
              <a:rPr dirty="0"/>
              <a:t>From there on we jumped into some of the tools in the Docker ecosystem.</a:t>
            </a:r>
          </a:p>
          <a:p>
            <a:endParaRPr dirty="0"/>
          </a:p>
          <a:p>
            <a:pPr>
              <a:defRPr b="1"/>
            </a:pPr>
            <a:r>
              <a:rPr dirty="0"/>
              <a:t>Docker Hub and Registry</a:t>
            </a:r>
          </a:p>
          <a:p>
            <a:r>
              <a:rPr dirty="0"/>
              <a:t>We pulled an image from Docker Hub and, later on, pushed it to the private registry running on our server.</a:t>
            </a:r>
          </a:p>
          <a:p>
            <a:endParaRPr dirty="0"/>
          </a:p>
          <a:p>
            <a:pPr>
              <a:defRPr b="1"/>
            </a:pPr>
            <a:r>
              <a:rPr dirty="0"/>
              <a:t>Docker Engine</a:t>
            </a:r>
          </a:p>
          <a:p>
            <a:r>
              <a:rPr dirty="0"/>
              <a:t>We explored some of the common commands available in the Docker Engine. We explored </a:t>
            </a:r>
            <a:r>
              <a:rPr dirty="0" err="1"/>
              <a:t>Dockerfile</a:t>
            </a:r>
            <a:r>
              <a:rPr dirty="0"/>
              <a:t> that we used to define all the steps Engine needs to build the service container which, later on, we pushed to the private registry. We run the MongoDB container that served as a database for your service which we also run as a container. We learned how to enter a running container as well as how to list all Docker processes. We explored commands that help us display logs, and stop and remove a container.</a:t>
            </a:r>
          </a:p>
          <a:p>
            <a:endParaRPr dirty="0"/>
          </a:p>
          <a:p>
            <a:pPr>
              <a:defRPr b="1"/>
            </a:pPr>
            <a:r>
              <a:rPr dirty="0"/>
              <a:t>Docker Compose</a:t>
            </a:r>
          </a:p>
          <a:p>
            <a:r>
              <a:rPr dirty="0"/>
              <a:t>We briefly went through Docker Compose that can be used to specify all the parameters required to operate containers.</a:t>
            </a:r>
          </a:p>
          <a:p>
            <a:endParaRPr dirty="0"/>
          </a:p>
          <a:p>
            <a:pPr>
              <a:defRPr b="1"/>
            </a:pPr>
            <a:r>
              <a:rPr dirty="0"/>
              <a:t>Docker Swarm</a:t>
            </a:r>
          </a:p>
          <a:p>
            <a:r>
              <a:rPr dirty="0"/>
              <a:t>We discussed the usage of Docker Swarm as the containers orchestrator inside a datacenter.</a:t>
            </a:r>
          </a:p>
          <a:p>
            <a:endParaRPr dirty="0"/>
          </a:p>
          <a:p>
            <a:pPr>
              <a:defRPr b="1"/>
            </a:pPr>
            <a:r>
              <a:rPr dirty="0"/>
              <a:t>Docker Machine</a:t>
            </a:r>
          </a:p>
          <a:p>
            <a:r>
              <a:rPr dirty="0"/>
              <a:t>We saw that Docker Machine can be </a:t>
            </a:r>
            <a:r>
              <a:rPr dirty="0" err="1"/>
              <a:t>utilised</a:t>
            </a:r>
            <a:r>
              <a:rPr dirty="0"/>
              <a:t> to quickly create virtual machines ready for usage within the Docker Ecosystem.</a:t>
            </a:r>
          </a:p>
          <a:p>
            <a:endParaRPr dirty="0"/>
          </a:p>
          <a:p>
            <a:pPr>
              <a:defRPr b="1"/>
            </a:pPr>
            <a:r>
              <a:rPr dirty="0"/>
              <a:t>Kinematic</a:t>
            </a:r>
          </a:p>
          <a:p>
            <a:r>
              <a:rPr dirty="0"/>
              <a:t>Finally, we mentioned that on Windows and OS X operating systems, we can use Kinematic to configure our system to run Docker tools. It also provides a useful UI.</a:t>
            </a:r>
          </a:p>
          <a:p>
            <a:endParaRPr dirty="0"/>
          </a:p>
          <a:p>
            <a:pPr>
              <a:defRPr b="1"/>
            </a:pPr>
            <a:r>
              <a:rPr dirty="0"/>
              <a:t>Exercise</a:t>
            </a:r>
          </a:p>
          <a:p>
            <a:r>
              <a:rPr dirty="0"/>
              <a:t>[TEACHER DISPLAYS AND COMMENTS ON A FEW OF THE RESULTS PARTICIPANTS SENT]</a:t>
            </a:r>
          </a:p>
        </p:txBody>
      </p:sp>
    </p:spTree>
    <p:extLst>
      <p:ext uri="{BB962C8B-B14F-4D97-AF65-F5344CB8AC3E}">
        <p14:creationId xmlns:p14="http://schemas.microsoft.com/office/powerpoint/2010/main" val="204824406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72" name="Shape 4572"/>
          <p:cNvSpPr>
            <a:spLocks noGrp="1" noRot="1" noChangeAspect="1"/>
          </p:cNvSpPr>
          <p:nvPr>
            <p:ph type="sldImg"/>
          </p:nvPr>
        </p:nvSpPr>
        <p:spPr>
          <a:xfrm>
            <a:off x="381000" y="685800"/>
            <a:ext cx="6096000" cy="3429000"/>
          </a:xfrm>
          <a:prstGeom prst="rect">
            <a:avLst/>
          </a:prstGeom>
        </p:spPr>
        <p:txBody>
          <a:bodyPr/>
          <a:lstStyle/>
          <a:p>
            <a:endParaRPr/>
          </a:p>
        </p:txBody>
      </p:sp>
      <p:sp>
        <p:nvSpPr>
          <p:cNvPr id="4573" name="Shape 4573"/>
          <p:cNvSpPr>
            <a:spLocks noGrp="1"/>
          </p:cNvSpPr>
          <p:nvPr>
            <p:ph type="body" sz="quarter" idx="1"/>
          </p:nvPr>
        </p:nvSpPr>
        <p:spPr>
          <a:prstGeom prst="rect">
            <a:avLst/>
          </a:prstGeom>
        </p:spPr>
        <p:txBody>
          <a:bodyPr/>
          <a:lstStyle/>
          <a:p>
            <a:r>
              <a:t>Today, we'll start working on a project that combined CloudBees Jenkins Pipeline Plugin with Docker. The idea behind today's and tomorrow's sessions is to learn basics about Jenkins Pipeline and Docker Pipeline plugins combined.</a:t>
            </a:r>
          </a:p>
          <a:p>
            <a:endParaRPr/>
          </a:p>
          <a:p>
            <a:pPr>
              <a:defRPr b="1"/>
            </a:pPr>
            <a:r>
              <a:t>Learn how to combine CloudBees Pipeline plugin with Docker</a:t>
            </a:r>
          </a:p>
          <a:p>
            <a:r>
              <a:t>We'll put the Docker commands we learned in use to perform operations like building, pushing, pulling, running, and so on. We'll do all that, and more, through the Pipeline plugin.</a:t>
            </a:r>
          </a:p>
          <a:p>
            <a:endParaRPr/>
          </a:p>
          <a:p>
            <a:pPr>
              <a:defRPr b="1"/>
            </a:pPr>
            <a:r>
              <a:t>Full service deployment lifecycle</a:t>
            </a:r>
          </a:p>
          <a:p>
            <a:r>
              <a:t>We'll combine both to produce an effective and easy to maintain solution for the full continuous deployment lifecycle.</a:t>
            </a:r>
          </a:p>
          <a:p>
            <a:endParaRPr/>
          </a:p>
          <a:p>
            <a:r>
              <a:t>Let's to through the steps we'll perform as part of the deployment pipeline.</a:t>
            </a:r>
          </a:p>
          <a:p>
            <a:endParaRPr/>
          </a:p>
          <a:p>
            <a:endParaRPr/>
          </a:p>
        </p:txBody>
      </p:sp>
    </p:spTree>
    <p:extLst>
      <p:ext uri="{BB962C8B-B14F-4D97-AF65-F5344CB8AC3E}">
        <p14:creationId xmlns:p14="http://schemas.microsoft.com/office/powerpoint/2010/main" val="67507181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77" name="Shape 4577"/>
          <p:cNvSpPr>
            <a:spLocks noGrp="1" noRot="1" noChangeAspect="1"/>
          </p:cNvSpPr>
          <p:nvPr>
            <p:ph type="sldImg"/>
          </p:nvPr>
        </p:nvSpPr>
        <p:spPr>
          <a:xfrm>
            <a:off x="381000" y="685800"/>
            <a:ext cx="6096000" cy="3429000"/>
          </a:xfrm>
          <a:prstGeom prst="rect">
            <a:avLst/>
          </a:prstGeom>
        </p:spPr>
        <p:txBody>
          <a:bodyPr/>
          <a:lstStyle/>
          <a:p>
            <a:endParaRPr/>
          </a:p>
        </p:txBody>
      </p:sp>
      <p:sp>
        <p:nvSpPr>
          <p:cNvPr id="4578" name="Shape 4578"/>
          <p:cNvSpPr>
            <a:spLocks noGrp="1"/>
          </p:cNvSpPr>
          <p:nvPr>
            <p:ph type="body" sz="quarter" idx="1"/>
          </p:nvPr>
        </p:nvSpPr>
        <p:spPr>
          <a:prstGeom prst="rect">
            <a:avLst/>
          </a:prstGeom>
        </p:spPr>
        <p:txBody>
          <a:bodyPr/>
          <a:lstStyle/>
          <a:p>
            <a:pPr>
              <a:defRPr b="1"/>
            </a:pPr>
            <a:r>
              <a:t>Run pre-deployment tests inside a Docker container</a:t>
            </a:r>
          </a:p>
          <a:p>
            <a:r>
              <a:t>Run pre-deployment tests inside a Docker container. We'll see how we can utilise the combination of the Jenkins Pipeline with Docker to run all kinds of tests. We'll run front-end unit tests against Firefox and back-end functional tests that depends on MongoDB. We'll call them pre-deployment tests.</a:t>
            </a:r>
          </a:p>
          <a:p>
            <a:endParaRPr/>
          </a:p>
          <a:p>
            <a:pPr>
              <a:defRPr b="1"/>
            </a:pPr>
            <a:r>
              <a:t>Build artefacts</a:t>
            </a:r>
          </a:p>
          <a:p>
            <a:r>
              <a:t>Once our pre-deployment tests are successful, we'll run the process that will build a JAR artefact and prepare front-end static files for packaging.</a:t>
            </a:r>
          </a:p>
          <a:p>
            <a:endParaRPr/>
          </a:p>
          <a:p>
            <a:pPr>
              <a:defRPr b="1"/>
            </a:pPr>
            <a:r>
              <a:t>Build and push the service container</a:t>
            </a:r>
          </a:p>
          <a:p>
            <a:r>
              <a:t>With the artefacts ready, we'll proceed, and build the container image that will host our service. Once built, we'll push it to the private registry so that it is available for anyone with the access to our server.</a:t>
            </a:r>
          </a:p>
          <a:p>
            <a:endParaRPr/>
          </a:p>
          <a:p>
            <a:pPr>
              <a:defRPr b="1"/>
            </a:pPr>
            <a:r>
              <a:t>Request manual permission to deploy the service container to production</a:t>
            </a:r>
          </a:p>
          <a:p>
            <a:r>
              <a:t>Next, we'll add a process that will require a manual confirmation before the container is deployed to production.</a:t>
            </a:r>
          </a:p>
          <a:p>
            <a:endParaRPr/>
          </a:p>
          <a:p>
            <a:pPr>
              <a:defRPr b="1"/>
            </a:pPr>
            <a:r>
              <a:t>Pull the service container and all dependent containers to production</a:t>
            </a:r>
          </a:p>
          <a:p>
            <a:r>
              <a:t>Once we receive the confirmation, we'll switch to the production server and pull the latest release from the registry</a:t>
            </a:r>
          </a:p>
          <a:p>
            <a:endParaRPr/>
          </a:p>
          <a:p>
            <a:pPr>
              <a:defRPr b="1"/>
            </a:pPr>
            <a:r>
              <a:t>Run the service container and all dependent containers in production</a:t>
            </a:r>
          </a:p>
          <a:p>
            <a:r>
              <a:t>With the latest released pulled, we'll proceed and run the service container as well as those it depends on.</a:t>
            </a:r>
          </a:p>
          <a:p>
            <a:endParaRPr/>
          </a:p>
          <a:p>
            <a:pPr>
              <a:defRPr b="1"/>
            </a:pPr>
            <a:r>
              <a:t>Run post-deployment tests (integration tests) inside a Docker container</a:t>
            </a:r>
          </a:p>
          <a:p>
            <a:r>
              <a:t>Finally, we'll run another round of tests to confirm that the process was indeed executed correctly. We'll call them post-deployment or integration tests.</a:t>
            </a:r>
          </a:p>
          <a:p>
            <a:endParaRPr/>
          </a:p>
          <a:p>
            <a:r>
              <a:t>How does that sound for a project? Shall we give it a try?</a:t>
            </a:r>
          </a:p>
        </p:txBody>
      </p:sp>
    </p:spTree>
    <p:extLst>
      <p:ext uri="{BB962C8B-B14F-4D97-AF65-F5344CB8AC3E}">
        <p14:creationId xmlns:p14="http://schemas.microsoft.com/office/powerpoint/2010/main" val="7759212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9" name="Shape 4309"/>
          <p:cNvSpPr>
            <a:spLocks noGrp="1" noRot="1" noChangeAspect="1"/>
          </p:cNvSpPr>
          <p:nvPr>
            <p:ph type="sldImg"/>
          </p:nvPr>
        </p:nvSpPr>
        <p:spPr>
          <a:xfrm>
            <a:off x="381000" y="685800"/>
            <a:ext cx="6096000" cy="3429000"/>
          </a:xfrm>
          <a:prstGeom prst="rect">
            <a:avLst/>
          </a:prstGeom>
        </p:spPr>
        <p:txBody>
          <a:bodyPr/>
          <a:lstStyle/>
          <a:p>
            <a:endParaRPr/>
          </a:p>
        </p:txBody>
      </p:sp>
      <p:sp>
        <p:nvSpPr>
          <p:cNvPr id="4310" name="Shape 4310"/>
          <p:cNvSpPr>
            <a:spLocks noGrp="1"/>
          </p:cNvSpPr>
          <p:nvPr>
            <p:ph type="body" sz="quarter" idx="1"/>
          </p:nvPr>
        </p:nvSpPr>
        <p:spPr>
          <a:prstGeom prst="rect">
            <a:avLst/>
          </a:prstGeom>
        </p:spPr>
        <p:txBody>
          <a:bodyPr/>
          <a:lstStyle/>
          <a:p>
            <a:r>
              <a:rPr dirty="0"/>
              <a:t>The main requirement of continuous delivery (CD) is to set a "pipeline" that will run the whole process, starting from SCM commit, through building and testing, all the way until deployment. Jenkins has been capable of creating such a pipeline almost from the day it was born. However, being capable of doing something does not necessarily mean that something is done efficiently and easy to maintain. Jenkins had quite a lot of deficiencies preventing us from exploiting CD flow to its full potential. We can chain jobs but...</a:t>
            </a:r>
          </a:p>
        </p:txBody>
      </p:sp>
    </p:spTree>
    <p:extLst>
      <p:ext uri="{BB962C8B-B14F-4D97-AF65-F5344CB8AC3E}">
        <p14:creationId xmlns:p14="http://schemas.microsoft.com/office/powerpoint/2010/main" val="198130663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17408299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82" name="Shape 4582"/>
          <p:cNvSpPr>
            <a:spLocks noGrp="1" noRot="1" noChangeAspect="1"/>
          </p:cNvSpPr>
          <p:nvPr>
            <p:ph type="sldImg"/>
          </p:nvPr>
        </p:nvSpPr>
        <p:spPr>
          <a:xfrm>
            <a:off x="381000" y="685800"/>
            <a:ext cx="6096000" cy="3429000"/>
          </a:xfrm>
          <a:prstGeom prst="rect">
            <a:avLst/>
          </a:prstGeom>
        </p:spPr>
        <p:txBody>
          <a:bodyPr/>
          <a:lstStyle/>
          <a:p>
            <a:endParaRPr/>
          </a:p>
        </p:txBody>
      </p:sp>
      <p:sp>
        <p:nvSpPr>
          <p:cNvPr id="4583" name="Shape 4583"/>
          <p:cNvSpPr>
            <a:spLocks noGrp="1"/>
          </p:cNvSpPr>
          <p:nvPr>
            <p:ph type="body" sz="quarter" idx="1"/>
          </p:nvPr>
        </p:nvSpPr>
        <p:spPr>
          <a:prstGeom prst="rect">
            <a:avLst/>
          </a:prstGeom>
        </p:spPr>
        <p:txBody>
          <a:bodyPr/>
          <a:lstStyle/>
          <a:p>
            <a:r>
              <a:rPr dirty="0"/>
              <a:t>A new Pipeline job can be created by clicking the "New Item" link from the left-hand menu, typing a name of the job, selecting "Pipeline" as type and clicking the "OK" button. For this exercise, please use "my-pipeline" as the job name.</a:t>
            </a:r>
          </a:p>
        </p:txBody>
      </p:sp>
    </p:spTree>
    <p:extLst>
      <p:ext uri="{BB962C8B-B14F-4D97-AF65-F5344CB8AC3E}">
        <p14:creationId xmlns:p14="http://schemas.microsoft.com/office/powerpoint/2010/main" val="169451816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88" name="Shape 4588"/>
          <p:cNvSpPr>
            <a:spLocks noGrp="1" noRot="1" noChangeAspect="1"/>
          </p:cNvSpPr>
          <p:nvPr>
            <p:ph type="sldImg"/>
          </p:nvPr>
        </p:nvSpPr>
        <p:spPr>
          <a:xfrm>
            <a:off x="381000" y="685800"/>
            <a:ext cx="6096000" cy="3429000"/>
          </a:xfrm>
          <a:prstGeom prst="rect">
            <a:avLst/>
          </a:prstGeom>
        </p:spPr>
        <p:txBody>
          <a:bodyPr/>
          <a:lstStyle/>
          <a:p>
            <a:endParaRPr/>
          </a:p>
        </p:txBody>
      </p:sp>
      <p:sp>
        <p:nvSpPr>
          <p:cNvPr id="4589" name="Shape 4589"/>
          <p:cNvSpPr>
            <a:spLocks noGrp="1"/>
          </p:cNvSpPr>
          <p:nvPr>
            <p:ph type="body" sz="quarter" idx="1"/>
          </p:nvPr>
        </p:nvSpPr>
        <p:spPr>
          <a:prstGeom prst="rect">
            <a:avLst/>
          </a:prstGeom>
        </p:spPr>
        <p:txBody>
          <a:bodyPr/>
          <a:lstStyle/>
          <a:p>
            <a:r>
              <a:rPr dirty="0"/>
              <a:t>A node is a step that schedules a task to run by adding it to the Jenkins build queue. As soon as an executor slot is available on a node (the Jenkins master, or a slave), the task is run on that node. A node also allocates a workspace (file directory) on that node for the duration of the task (more on this later). The argument inside brackets can be used to define the name of the node or label. In this case, the code inside this node will run only on those named or with the label "cd".</a:t>
            </a:r>
          </a:p>
          <a:p>
            <a:endParaRPr dirty="0"/>
          </a:p>
          <a:p>
            <a:r>
              <a:rPr dirty="0"/>
              <a:t>To see all the available arguments, please click the "Snippet Generator" checkbox and select the "node" step. To generate the Groovy code, please write "cd" in the "Label" field and click the "Generate Groovy" button. Generated code can be copy&amp;pasted into the "Script" text box. Same process should be followed for the rest of exercises.</a:t>
            </a:r>
          </a:p>
        </p:txBody>
      </p:sp>
    </p:spTree>
    <p:extLst>
      <p:ext uri="{BB962C8B-B14F-4D97-AF65-F5344CB8AC3E}">
        <p14:creationId xmlns:p14="http://schemas.microsoft.com/office/powerpoint/2010/main" val="198610586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94" name="Shape 4594"/>
          <p:cNvSpPr>
            <a:spLocks noGrp="1" noRot="1" noChangeAspect="1"/>
          </p:cNvSpPr>
          <p:nvPr>
            <p:ph type="sldImg"/>
          </p:nvPr>
        </p:nvSpPr>
        <p:spPr>
          <a:xfrm>
            <a:off x="381000" y="685800"/>
            <a:ext cx="6096000" cy="3429000"/>
          </a:xfrm>
          <a:prstGeom prst="rect">
            <a:avLst/>
          </a:prstGeom>
        </p:spPr>
        <p:txBody>
          <a:bodyPr/>
          <a:lstStyle/>
          <a:p>
            <a:endParaRPr/>
          </a:p>
        </p:txBody>
      </p:sp>
      <p:sp>
        <p:nvSpPr>
          <p:cNvPr id="4595" name="Shape 4595"/>
          <p:cNvSpPr>
            <a:spLocks noGrp="1"/>
          </p:cNvSpPr>
          <p:nvPr>
            <p:ph type="body" sz="quarter" idx="1"/>
          </p:nvPr>
        </p:nvSpPr>
        <p:spPr>
          <a:prstGeom prst="rect">
            <a:avLst/>
          </a:prstGeom>
        </p:spPr>
        <p:txBody>
          <a:bodyPr/>
          <a:lstStyle/>
          <a:p>
            <a:r>
              <a:rPr dirty="0"/>
              <a:t>Pipeline jobs are run as any other type of Jenkins jobs. Click the "Build Now" link in the left-hand menu when inside the job screen or open the first URL presented on the screen. Let's take a look at the console output of the build (the second URL). Not much happened since we haven't specified any instruction to be run inside the node. The important thing to note is that we can see from the output that the job was run inside the "node-cd" node. The node is configured with </a:t>
            </a:r>
            <a:r>
              <a:rPr dirty="0" err="1"/>
              <a:t>the"cd</a:t>
            </a:r>
            <a:r>
              <a:rPr dirty="0"/>
              <a:t>" label.</a:t>
            </a:r>
          </a:p>
        </p:txBody>
      </p:sp>
    </p:spTree>
    <p:extLst>
      <p:ext uri="{BB962C8B-B14F-4D97-AF65-F5344CB8AC3E}">
        <p14:creationId xmlns:p14="http://schemas.microsoft.com/office/powerpoint/2010/main" val="214298134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0" name="Shape 4600"/>
          <p:cNvSpPr>
            <a:spLocks noGrp="1" noRot="1" noChangeAspect="1"/>
          </p:cNvSpPr>
          <p:nvPr>
            <p:ph type="sldImg"/>
          </p:nvPr>
        </p:nvSpPr>
        <p:spPr>
          <a:xfrm>
            <a:off x="381000" y="685800"/>
            <a:ext cx="6096000" cy="3429000"/>
          </a:xfrm>
          <a:prstGeom prst="rect">
            <a:avLst/>
          </a:prstGeom>
        </p:spPr>
        <p:txBody>
          <a:bodyPr/>
          <a:lstStyle/>
          <a:p>
            <a:endParaRPr/>
          </a:p>
        </p:txBody>
      </p:sp>
      <p:sp>
        <p:nvSpPr>
          <p:cNvPr id="4601" name="Shape 4601"/>
          <p:cNvSpPr>
            <a:spLocks noGrp="1"/>
          </p:cNvSpPr>
          <p:nvPr>
            <p:ph type="body" sz="quarter" idx="1"/>
          </p:nvPr>
        </p:nvSpPr>
        <p:spPr>
          <a:prstGeom prst="rect">
            <a:avLst/>
          </a:prstGeom>
        </p:spPr>
        <p:txBody>
          <a:bodyPr/>
          <a:lstStyle/>
          <a:p>
            <a:r>
              <a:rPr dirty="0"/>
              <a:t>Git step. It performs a clone from the specified repository. We'll use it to get the latest code from the Git repository </a:t>
            </a:r>
            <a:r>
              <a:rPr i="1" dirty="0"/>
              <a:t>cloudbees/training-books-ms</a:t>
            </a:r>
            <a:r>
              <a:rPr dirty="0"/>
              <a:t>. Please note that the </a:t>
            </a:r>
            <a:r>
              <a:rPr i="1" dirty="0"/>
              <a:t>git</a:t>
            </a:r>
            <a:r>
              <a:rPr dirty="0"/>
              <a:t> step is intelligent enough to know whether the code should be cloned or pulled from the repository.</a:t>
            </a:r>
          </a:p>
        </p:txBody>
      </p:sp>
    </p:spTree>
    <p:extLst>
      <p:ext uri="{BB962C8B-B14F-4D97-AF65-F5344CB8AC3E}">
        <p14:creationId xmlns:p14="http://schemas.microsoft.com/office/powerpoint/2010/main" val="163927199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6" name="Shape 4606"/>
          <p:cNvSpPr>
            <a:spLocks noGrp="1" noRot="1" noChangeAspect="1"/>
          </p:cNvSpPr>
          <p:nvPr>
            <p:ph type="sldImg"/>
          </p:nvPr>
        </p:nvSpPr>
        <p:spPr>
          <a:xfrm>
            <a:off x="381000" y="685800"/>
            <a:ext cx="6096000" cy="3429000"/>
          </a:xfrm>
          <a:prstGeom prst="rect">
            <a:avLst/>
          </a:prstGeom>
        </p:spPr>
        <p:txBody>
          <a:bodyPr/>
          <a:lstStyle/>
          <a:p>
            <a:endParaRPr/>
          </a:p>
        </p:txBody>
      </p:sp>
      <p:sp>
        <p:nvSpPr>
          <p:cNvPr id="4607" name="Shape 4607"/>
          <p:cNvSpPr>
            <a:spLocks noGrp="1"/>
          </p:cNvSpPr>
          <p:nvPr>
            <p:ph type="body" sz="quarter" idx="1"/>
          </p:nvPr>
        </p:nvSpPr>
        <p:spPr>
          <a:prstGeom prst="rect">
            <a:avLst/>
          </a:prstGeom>
        </p:spPr>
        <p:txBody>
          <a:bodyPr/>
          <a:lstStyle/>
          <a:p>
            <a:r>
              <a:t>Variables have the same function as in any other programming or scripting language. In addition, all job parameters are available as Pipeline variables. Inside a string, variable values can be obtained using the same syntax as in bash scripts by prefixing them with the dollar sign. Curly braces are optional.</a:t>
            </a:r>
          </a:p>
          <a:p>
            <a:r>
              <a:t>The "pwd" function returns the current directory path as a string.</a:t>
            </a:r>
          </a:p>
          <a:p>
            <a:r>
              <a:t>The "sh" runs a Bourne shell script on a Unix node. Multiple lines are accepted. An interpreter selector may be used, for example: "#!/usr/bin/perl". We can use it to create the directory by running "mkdir" and assign permissions with "chmod".</a:t>
            </a:r>
          </a:p>
        </p:txBody>
      </p:sp>
    </p:spTree>
    <p:extLst>
      <p:ext uri="{BB962C8B-B14F-4D97-AF65-F5344CB8AC3E}">
        <p14:creationId xmlns:p14="http://schemas.microsoft.com/office/powerpoint/2010/main" val="117677983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12" name="Shape 4612"/>
          <p:cNvSpPr>
            <a:spLocks noGrp="1" noRot="1" noChangeAspect="1"/>
          </p:cNvSpPr>
          <p:nvPr>
            <p:ph type="sldImg"/>
          </p:nvPr>
        </p:nvSpPr>
        <p:spPr>
          <a:xfrm>
            <a:off x="381000" y="685800"/>
            <a:ext cx="6096000" cy="3429000"/>
          </a:xfrm>
          <a:prstGeom prst="rect">
            <a:avLst/>
          </a:prstGeom>
        </p:spPr>
        <p:txBody>
          <a:bodyPr/>
          <a:lstStyle/>
          <a:p>
            <a:endParaRPr/>
          </a:p>
        </p:txBody>
      </p:sp>
      <p:sp>
        <p:nvSpPr>
          <p:cNvPr id="4613" name="Shape 4613"/>
          <p:cNvSpPr>
            <a:spLocks noGrp="1"/>
          </p:cNvSpPr>
          <p:nvPr>
            <p:ph type="body" sz="quarter" idx="1"/>
          </p:nvPr>
        </p:nvSpPr>
        <p:spPr>
          <a:prstGeom prst="rect">
            <a:avLst/>
          </a:prstGeom>
        </p:spPr>
        <p:txBody>
          <a:bodyPr/>
          <a:lstStyle/>
          <a:p>
            <a:r>
              <a:t>By default, flow builds can run concurrently. The stage command lets you mark certain sections of a build as being constrained by limited concurrency. Newer builds are always given priority when entering such a throttled stage; older builds will simply exit early if they are preempted. Stage is also used inside the "Stage View" as a way to separate the flow into groups.</a:t>
            </a:r>
          </a:p>
        </p:txBody>
      </p:sp>
    </p:spTree>
    <p:extLst>
      <p:ext uri="{BB962C8B-B14F-4D97-AF65-F5344CB8AC3E}">
        <p14:creationId xmlns:p14="http://schemas.microsoft.com/office/powerpoint/2010/main" val="196169758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21" name="Shape 4621"/>
          <p:cNvSpPr>
            <a:spLocks noGrp="1" noRot="1" noChangeAspect="1"/>
          </p:cNvSpPr>
          <p:nvPr>
            <p:ph type="sldImg"/>
          </p:nvPr>
        </p:nvSpPr>
        <p:spPr>
          <a:xfrm>
            <a:off x="381000" y="685800"/>
            <a:ext cx="6096000" cy="3429000"/>
          </a:xfrm>
          <a:prstGeom prst="rect">
            <a:avLst/>
          </a:prstGeom>
        </p:spPr>
        <p:txBody>
          <a:bodyPr/>
          <a:lstStyle/>
          <a:p>
            <a:endParaRPr/>
          </a:p>
        </p:txBody>
      </p:sp>
      <p:sp>
        <p:nvSpPr>
          <p:cNvPr id="4622" name="Shape 4622"/>
          <p:cNvSpPr>
            <a:spLocks noGrp="1"/>
          </p:cNvSpPr>
          <p:nvPr>
            <p:ph type="body" sz="quarter" idx="1"/>
          </p:nvPr>
        </p:nvSpPr>
        <p:spPr>
          <a:prstGeom prst="rect">
            <a:avLst/>
          </a:prstGeom>
        </p:spPr>
        <p:txBody>
          <a:bodyPr/>
          <a:lstStyle/>
          <a:p>
            <a:r>
              <a:rPr dirty="0"/>
              <a:t>Docker image we want to work with can be specified with "docker.image('FULL_IMAGE_NAME')". It will return a reference that can be stored as a variable. Images can be pulled from Registry using ".pull()". Use ".inside" to run instructions inside a container. The "inside" function accepts arguments that will be passed to Docker. For example, we can specify volume like "-v HOST_VOLUME_PATH:DOCKER_VOLUME_PATH".</a:t>
            </a:r>
          </a:p>
        </p:txBody>
      </p:sp>
    </p:spTree>
    <p:extLst>
      <p:ext uri="{BB962C8B-B14F-4D97-AF65-F5344CB8AC3E}">
        <p14:creationId xmlns:p14="http://schemas.microsoft.com/office/powerpoint/2010/main" val="208239596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27" name="Shape 4627"/>
          <p:cNvSpPr>
            <a:spLocks noGrp="1" noRot="1" noChangeAspect="1"/>
          </p:cNvSpPr>
          <p:nvPr>
            <p:ph type="sldImg"/>
          </p:nvPr>
        </p:nvSpPr>
        <p:spPr>
          <a:xfrm>
            <a:off x="381000" y="685800"/>
            <a:ext cx="6096000" cy="3429000"/>
          </a:xfrm>
          <a:prstGeom prst="rect">
            <a:avLst/>
          </a:prstGeom>
        </p:spPr>
        <p:txBody>
          <a:bodyPr/>
          <a:lstStyle/>
          <a:p>
            <a:endParaRPr/>
          </a:p>
        </p:txBody>
      </p:sp>
      <p:sp>
        <p:nvSpPr>
          <p:cNvPr id="4628" name="Shape 4628"/>
          <p:cNvSpPr>
            <a:spLocks noGrp="1"/>
          </p:cNvSpPr>
          <p:nvPr>
            <p:ph type="body" sz="quarter" idx="1"/>
          </p:nvPr>
        </p:nvSpPr>
        <p:spPr>
          <a:prstGeom prst="rect">
            <a:avLst/>
          </a:prstGeom>
        </p:spPr>
        <p:txBody>
          <a:bodyPr/>
          <a:lstStyle/>
          <a:p>
            <a:r>
              <a:t>Building an image can be done with ".build" followed by the image name. The result can be assigned to a variable. Similarly, image can be pushed through ".push()".</a:t>
            </a:r>
          </a:p>
        </p:txBody>
      </p:sp>
    </p:spTree>
    <p:extLst>
      <p:ext uri="{BB962C8B-B14F-4D97-AF65-F5344CB8AC3E}">
        <p14:creationId xmlns:p14="http://schemas.microsoft.com/office/powerpoint/2010/main" val="128798859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33" name="Shape 4633"/>
          <p:cNvSpPr>
            <a:spLocks noGrp="1" noRot="1" noChangeAspect="1"/>
          </p:cNvSpPr>
          <p:nvPr>
            <p:ph type="sldImg"/>
          </p:nvPr>
        </p:nvSpPr>
        <p:spPr>
          <a:xfrm>
            <a:off x="381000" y="685800"/>
            <a:ext cx="6096000" cy="3429000"/>
          </a:xfrm>
          <a:prstGeom prst="rect">
            <a:avLst/>
          </a:prstGeom>
        </p:spPr>
        <p:txBody>
          <a:bodyPr/>
          <a:lstStyle/>
          <a:p>
            <a:endParaRPr/>
          </a:p>
        </p:txBody>
      </p:sp>
      <p:sp>
        <p:nvSpPr>
          <p:cNvPr id="4634" name="Shape 4634"/>
          <p:cNvSpPr>
            <a:spLocks noGrp="1"/>
          </p:cNvSpPr>
          <p:nvPr>
            <p:ph type="body" sz="quarter" idx="1"/>
          </p:nvPr>
        </p:nvSpPr>
        <p:spPr>
          <a:prstGeom prst="rect">
            <a:avLst/>
          </a:prstGeom>
        </p:spPr>
        <p:txBody>
          <a:bodyPr/>
          <a:lstStyle/>
          <a:p>
            <a:r>
              <a:t>If multiple nodes are used inside the same Pipeline, in some cases there is the need to move files from one to another. The "stash" instructions stores some files to be used later in the build. Its counterpart is "unstash" that restores stashed files.</a:t>
            </a:r>
          </a:p>
        </p:txBody>
      </p:sp>
    </p:spTree>
    <p:extLst>
      <p:ext uri="{BB962C8B-B14F-4D97-AF65-F5344CB8AC3E}">
        <p14:creationId xmlns:p14="http://schemas.microsoft.com/office/powerpoint/2010/main" val="5891712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14" name="Shape 4314"/>
          <p:cNvSpPr>
            <a:spLocks noGrp="1" noRot="1" noChangeAspect="1"/>
          </p:cNvSpPr>
          <p:nvPr>
            <p:ph type="sldImg"/>
          </p:nvPr>
        </p:nvSpPr>
        <p:spPr>
          <a:xfrm>
            <a:off x="381000" y="685800"/>
            <a:ext cx="6096000" cy="3429000"/>
          </a:xfrm>
          <a:prstGeom prst="rect">
            <a:avLst/>
          </a:prstGeom>
        </p:spPr>
        <p:txBody>
          <a:bodyPr/>
          <a:lstStyle/>
          <a:p>
            <a:endParaRPr/>
          </a:p>
        </p:txBody>
      </p:sp>
      <p:sp>
        <p:nvSpPr>
          <p:cNvPr id="4315" name="Shape 4315"/>
          <p:cNvSpPr>
            <a:spLocks noGrp="1"/>
          </p:cNvSpPr>
          <p:nvPr>
            <p:ph type="body" sz="quarter" idx="1"/>
          </p:nvPr>
        </p:nvSpPr>
        <p:spPr>
          <a:prstGeom prst="rect">
            <a:avLst/>
          </a:prstGeom>
        </p:spPr>
        <p:txBody>
          <a:bodyPr/>
          <a:lstStyle/>
          <a:p>
            <a:r>
              <a:rPr dirty="0"/>
              <a:t>A real-world CD pipeline is often much more complex than what chained jobs can offer. Even when we can accomplish the objectives, the result is cumbersome, hard to maintain, and difficult to </a:t>
            </a:r>
            <a:r>
              <a:rPr dirty="0" err="1"/>
              <a:t>visualise</a:t>
            </a:r>
            <a:r>
              <a:rPr dirty="0"/>
              <a:t>. Some of the CD objectives we are unable to solve through chained jobs or are proved to be difficult to implement, are as follows.</a:t>
            </a:r>
          </a:p>
          <a:p>
            <a:endParaRPr dirty="0"/>
          </a:p>
          <a:p>
            <a:pPr>
              <a:defRPr b="1"/>
            </a:pPr>
            <a:r>
              <a:rPr dirty="0"/>
              <a:t>requires (complex) conditional logic:</a:t>
            </a:r>
          </a:p>
          <a:p>
            <a:r>
              <a:rPr dirty="0"/>
              <a:t>CD pipelines often require some conditional logic to be applied. In many cases, it is not enough to simply chain jobs in a linear fashion. Often, we do not want to simply say run job A, once it's finished, run job B, and follow it with job C. In real-world situations, things are more complicated than that. We want to run something (call it A), depending on the result invoke B1 or B2, than run in parallel C1, C2, and C3, and, finally, execute job D only when C jobs are finished successfully. If this would be a program or a script, we would have no problem accomplishing something like that since all modern programming languages allow us to employ conditional logic in a simple and efficient way.</a:t>
            </a:r>
          </a:p>
          <a:p>
            <a:endParaRPr dirty="0"/>
          </a:p>
          <a:p>
            <a:pPr>
              <a:defRPr b="1"/>
            </a:pPr>
            <a:r>
              <a:rPr dirty="0"/>
              <a:t>requires resources allocation and cleanup</a:t>
            </a:r>
          </a:p>
          <a:p>
            <a:r>
              <a:rPr dirty="0"/>
              <a:t>Resource allocation needs a careful thought and, often, is more complicated than a simple decision to run a job on a predefined slave. There are cases when slave should be decided dynamically, workspace should be defined during runtime, and cleanup depends on a result of some action.</a:t>
            </a:r>
          </a:p>
          <a:p>
            <a:endParaRPr dirty="0"/>
          </a:p>
          <a:p>
            <a:pPr>
              <a:defRPr b="1"/>
            </a:pPr>
            <a:r>
              <a:rPr dirty="0"/>
              <a:t>involves human interaction for manual approval</a:t>
            </a:r>
          </a:p>
          <a:p>
            <a:r>
              <a:rPr dirty="0"/>
              <a:t>While continuous deployment process means that the whole pipeline ends with deployment to production, many business are not ready for such a scope, or have use cases when it is not appropriate. Any other process with a smaller scope, be it continuous delivery or continuous integration, often requires some human interaction. A step in the pipeline might need someone's confirmation, failed process might need a manual input about reasons for the failure, and so on. Requirement for human interaction should be an integral part of the pipeline and should allow us to pause, inspect, and resume the flow.</a:t>
            </a:r>
          </a:p>
          <a:p>
            <a:endParaRPr dirty="0"/>
          </a:p>
          <a:p>
            <a:pPr>
              <a:defRPr b="1"/>
            </a:pPr>
            <a:r>
              <a:rPr dirty="0"/>
              <a:t>should be </a:t>
            </a:r>
            <a:r>
              <a:rPr dirty="0" err="1"/>
              <a:t>resumable</a:t>
            </a:r>
            <a:r>
              <a:rPr dirty="0"/>
              <a:t> at some point on failure</a:t>
            </a:r>
          </a:p>
          <a:p>
            <a:r>
              <a:rPr dirty="0"/>
              <a:t>In many cases, it can take a long time for deployment pipelines to be fully executed. It is not uncommon for them to run for a couple of hours, or even days. In such cases, failure of the process, or the whole node the process is running on, should not mean that everything should be repeated. We should have a mechanism to continue the flow from defined checkpoints thus avoiding costly repetition, potential delays, and additional costs.</a:t>
            </a:r>
          </a:p>
          <a:p>
            <a:endParaRPr dirty="0"/>
          </a:p>
        </p:txBody>
      </p:sp>
    </p:spTree>
    <p:extLst>
      <p:ext uri="{BB962C8B-B14F-4D97-AF65-F5344CB8AC3E}">
        <p14:creationId xmlns:p14="http://schemas.microsoft.com/office/powerpoint/2010/main" val="93916725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39" name="Shape 4639"/>
          <p:cNvSpPr>
            <a:spLocks noGrp="1" noRot="1" noChangeAspect="1"/>
          </p:cNvSpPr>
          <p:nvPr>
            <p:ph type="sldImg"/>
          </p:nvPr>
        </p:nvSpPr>
        <p:spPr>
          <a:xfrm>
            <a:off x="381000" y="685800"/>
            <a:ext cx="6096000" cy="3429000"/>
          </a:xfrm>
          <a:prstGeom prst="rect">
            <a:avLst/>
          </a:prstGeom>
        </p:spPr>
        <p:txBody>
          <a:bodyPr/>
          <a:lstStyle/>
          <a:p>
            <a:endParaRPr/>
          </a:p>
        </p:txBody>
      </p:sp>
      <p:sp>
        <p:nvSpPr>
          <p:cNvPr id="4640" name="Shape 4640"/>
          <p:cNvSpPr>
            <a:spLocks noGrp="1"/>
          </p:cNvSpPr>
          <p:nvPr>
            <p:ph type="body" sz="quarter" idx="1"/>
          </p:nvPr>
        </p:nvSpPr>
        <p:spPr>
          <a:prstGeom prst="rect">
            <a:avLst/>
          </a:prstGeom>
        </p:spPr>
        <p:txBody>
          <a:bodyPr/>
          <a:lstStyle/>
          <a:p>
            <a:r>
              <a:rPr dirty="0"/>
              <a:t>Environment variables can be assigned or retrieved using the "env" instruction. The "withEnv" instruction sets one or more environment variables within a block. It is a very useful feature that allows us to limit the scope of environment variables</a:t>
            </a:r>
            <a:r>
              <a:rPr dirty="0" smtClean="0"/>
              <a:t>.</a:t>
            </a:r>
            <a:r>
              <a:rPr lang="es-ES" dirty="0" smtClean="0"/>
              <a:t> </a:t>
            </a:r>
            <a:r>
              <a:rPr lang="es-ES" dirty="0" err="1" smtClean="0"/>
              <a:t>Please</a:t>
            </a:r>
            <a:r>
              <a:rPr lang="es-ES" dirty="0" smtClean="0"/>
              <a:t> note </a:t>
            </a:r>
            <a:r>
              <a:rPr lang="es-ES" dirty="0" err="1" smtClean="0"/>
              <a:t>that</a:t>
            </a:r>
            <a:r>
              <a:rPr lang="es-ES" dirty="0" smtClean="0"/>
              <a:t> </a:t>
            </a:r>
            <a:r>
              <a:rPr lang="es-ES" b="1" dirty="0" smtClean="0"/>
              <a:t>[IP]</a:t>
            </a:r>
            <a:r>
              <a:rPr lang="es-ES" dirty="0" smtClean="0"/>
              <a:t> </a:t>
            </a:r>
            <a:r>
              <a:rPr lang="es-ES" dirty="0" err="1" smtClean="0"/>
              <a:t>should</a:t>
            </a:r>
            <a:r>
              <a:rPr lang="es-ES" dirty="0" smtClean="0"/>
              <a:t> be </a:t>
            </a:r>
            <a:r>
              <a:rPr lang="es-ES" dirty="0" err="1" smtClean="0"/>
              <a:t>replaced</a:t>
            </a:r>
            <a:r>
              <a:rPr lang="es-ES" baseline="0" dirty="0" smtClean="0"/>
              <a:t> </a:t>
            </a:r>
            <a:r>
              <a:rPr lang="es-ES" baseline="0" dirty="0" err="1" smtClean="0"/>
              <a:t>with</a:t>
            </a:r>
            <a:r>
              <a:rPr lang="es-ES" baseline="0" dirty="0" smtClean="0"/>
              <a:t> </a:t>
            </a:r>
            <a:r>
              <a:rPr lang="es-ES" baseline="0" dirty="0" err="1" smtClean="0"/>
              <a:t>the</a:t>
            </a:r>
            <a:r>
              <a:rPr lang="es-ES" baseline="0" dirty="0" smtClean="0"/>
              <a:t> IP of </a:t>
            </a:r>
            <a:r>
              <a:rPr lang="es-ES" baseline="0" dirty="0" err="1" smtClean="0"/>
              <a:t>your</a:t>
            </a:r>
            <a:r>
              <a:rPr lang="es-ES" baseline="0" dirty="0" smtClean="0"/>
              <a:t> AWS </a:t>
            </a:r>
            <a:r>
              <a:rPr lang="es-ES" baseline="0" dirty="0" err="1" smtClean="0"/>
              <a:t>instance</a:t>
            </a:r>
            <a:r>
              <a:rPr lang="es-ES" baseline="0" dirty="0" smtClean="0"/>
              <a:t>.</a:t>
            </a:r>
            <a:endParaRPr dirty="0"/>
          </a:p>
        </p:txBody>
      </p:sp>
    </p:spTree>
    <p:extLst>
      <p:ext uri="{BB962C8B-B14F-4D97-AF65-F5344CB8AC3E}">
        <p14:creationId xmlns:p14="http://schemas.microsoft.com/office/powerpoint/2010/main" val="15346376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9" name="Shape 4649"/>
          <p:cNvSpPr>
            <a:spLocks noGrp="1" noRot="1" noChangeAspect="1"/>
          </p:cNvSpPr>
          <p:nvPr>
            <p:ph type="sldImg"/>
          </p:nvPr>
        </p:nvSpPr>
        <p:spPr>
          <a:xfrm>
            <a:off x="381000" y="685800"/>
            <a:ext cx="6096000" cy="3429000"/>
          </a:xfrm>
          <a:prstGeom prst="rect">
            <a:avLst/>
          </a:prstGeom>
        </p:spPr>
        <p:txBody>
          <a:bodyPr/>
          <a:lstStyle/>
          <a:p>
            <a:endParaRPr/>
          </a:p>
        </p:txBody>
      </p:sp>
      <p:sp>
        <p:nvSpPr>
          <p:cNvPr id="4650" name="Shape 4650"/>
          <p:cNvSpPr>
            <a:spLocks noGrp="1"/>
          </p:cNvSpPr>
          <p:nvPr>
            <p:ph type="body" sz="quarter" idx="1"/>
          </p:nvPr>
        </p:nvSpPr>
        <p:spPr>
          <a:prstGeom prst="rect">
            <a:avLst/>
          </a:prstGeom>
        </p:spPr>
        <p:txBody>
          <a:bodyPr/>
          <a:lstStyle/>
          <a:p>
            <a:pPr>
              <a:defRPr b="1"/>
            </a:pPr>
            <a:r>
              <a:t>Defined the project steps</a:t>
            </a:r>
          </a:p>
          <a:p>
            <a:r>
              <a:t>We defined the steps that will constitute out project. In a nutshell, the project will perform all the phases of the deployment flow, starting from testing and building, all the way until the service is deployed and integrated in production.</a:t>
            </a:r>
          </a:p>
          <a:p>
            <a:endParaRPr/>
          </a:p>
          <a:p>
            <a:pPr>
              <a:defRPr b="1"/>
            </a:pPr>
            <a:r>
              <a:t>Created a new Pipeline job</a:t>
            </a:r>
          </a:p>
          <a:p>
            <a:r>
              <a:t>We created a new Jenkins Pipeline job that will be used to perform all the steps we defined.</a:t>
            </a:r>
          </a:p>
          <a:p>
            <a:endParaRPr/>
          </a:p>
          <a:p>
            <a:pPr>
              <a:defRPr b="1"/>
            </a:pPr>
            <a:r>
              <a:t>Defined a node step</a:t>
            </a:r>
          </a:p>
          <a:p>
            <a:r>
              <a:t>We started by specifying the node our pipeline will run in, made sure that the code is retrieved from the repository, defined few variables, created a directory and set proper permissions through the </a:t>
            </a:r>
            <a:r>
              <a:rPr i="1"/>
              <a:t>sh </a:t>
            </a:r>
            <a:r>
              <a:t>step, and set the </a:t>
            </a:r>
            <a:r>
              <a:rPr i="1"/>
              <a:t>pre-deployment tests</a:t>
            </a:r>
            <a:r>
              <a:t> stage. As part of the stage, we pulled the latest container with the tests, entered it and run part of the tests suite. From there on, we built a new container with the latest release of the service and pushed it to the private registry. We had to use </a:t>
            </a:r>
            <a:r>
              <a:rPr i="1"/>
              <a:t>stash</a:t>
            </a:r>
            <a:r>
              <a:t> and </a:t>
            </a:r>
            <a:r>
              <a:rPr i="1"/>
              <a:t>unstash </a:t>
            </a:r>
            <a:r>
              <a:t>steps to move few files into the production server and defined the steps that form our </a:t>
            </a:r>
            <a:r>
              <a:rPr i="1"/>
              <a:t>deploy</a:t>
            </a:r>
            <a:r>
              <a:t> stage. Once inside the production server, we pulled the service container together with the MongoDB and used Docker Compose to run both of them. Finally, we run </a:t>
            </a:r>
            <a:r>
              <a:rPr i="1"/>
              <a:t>post-deployment tests</a:t>
            </a:r>
            <a:r>
              <a:t> that proved that the release was successfully deployed and integrated.</a:t>
            </a:r>
          </a:p>
          <a:p>
            <a:endParaRPr/>
          </a:p>
        </p:txBody>
      </p:sp>
    </p:spTree>
    <p:extLst>
      <p:ext uri="{BB962C8B-B14F-4D97-AF65-F5344CB8AC3E}">
        <p14:creationId xmlns:p14="http://schemas.microsoft.com/office/powerpoint/2010/main" val="13767192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56" name="Shape 4656"/>
          <p:cNvSpPr>
            <a:spLocks noGrp="1" noRot="1" noChangeAspect="1"/>
          </p:cNvSpPr>
          <p:nvPr>
            <p:ph type="sldImg"/>
          </p:nvPr>
        </p:nvSpPr>
        <p:spPr>
          <a:xfrm>
            <a:off x="381000" y="685800"/>
            <a:ext cx="6096000" cy="3429000"/>
          </a:xfrm>
          <a:prstGeom prst="rect">
            <a:avLst/>
          </a:prstGeom>
        </p:spPr>
        <p:txBody>
          <a:bodyPr/>
          <a:lstStyle/>
          <a:p>
            <a:endParaRPr/>
          </a:p>
        </p:txBody>
      </p:sp>
      <p:sp>
        <p:nvSpPr>
          <p:cNvPr id="4657" name="Shape 4657"/>
          <p:cNvSpPr>
            <a:spLocks noGrp="1"/>
          </p:cNvSpPr>
          <p:nvPr>
            <p:ph type="body" sz="quarter" idx="1"/>
          </p:nvPr>
        </p:nvSpPr>
        <p:spPr>
          <a:prstGeom prst="rect">
            <a:avLst/>
          </a:prstGeom>
        </p:spPr>
        <p:txBody>
          <a:bodyPr/>
          <a:lstStyle/>
          <a:p>
            <a:r>
              <a:t>To reinforce today’s material we have a short exercise for you. </a:t>
            </a:r>
          </a:p>
          <a:p>
            <a:endParaRPr/>
          </a:p>
          <a:p>
            <a:r>
              <a:t>[READ THE EXERCISE FROM THE SCREEN]</a:t>
            </a:r>
          </a:p>
          <a:p>
            <a:endParaRPr/>
          </a:p>
          <a:p>
            <a:r>
              <a:t>Please send your Pipeline script to my email. We'll begin the next day by exploring few of the examples you created.</a:t>
            </a:r>
          </a:p>
        </p:txBody>
      </p:sp>
    </p:spTree>
    <p:extLst>
      <p:ext uri="{BB962C8B-B14F-4D97-AF65-F5344CB8AC3E}">
        <p14:creationId xmlns:p14="http://schemas.microsoft.com/office/powerpoint/2010/main" val="101210523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73" name="Shape 4673"/>
          <p:cNvSpPr>
            <a:spLocks noGrp="1" noRot="1" noChangeAspect="1"/>
          </p:cNvSpPr>
          <p:nvPr>
            <p:ph type="sldImg"/>
          </p:nvPr>
        </p:nvSpPr>
        <p:spPr>
          <a:xfrm>
            <a:off x="381000" y="685800"/>
            <a:ext cx="6096000" cy="3429000"/>
          </a:xfrm>
          <a:prstGeom prst="rect">
            <a:avLst/>
          </a:prstGeom>
        </p:spPr>
        <p:txBody>
          <a:bodyPr/>
          <a:lstStyle/>
          <a:p>
            <a:endParaRPr/>
          </a:p>
        </p:txBody>
      </p:sp>
      <p:sp>
        <p:nvSpPr>
          <p:cNvPr id="4674" name="Shape 4674"/>
          <p:cNvSpPr>
            <a:spLocks noGrp="1"/>
          </p:cNvSpPr>
          <p:nvPr>
            <p:ph type="body" sz="quarter" idx="1"/>
          </p:nvPr>
        </p:nvSpPr>
        <p:spPr>
          <a:prstGeom prst="rect">
            <a:avLst/>
          </a:prstGeom>
        </p:spPr>
        <p:txBody>
          <a:bodyPr/>
          <a:lstStyle/>
          <a:p>
            <a:r>
              <a:t>We did quite a lot yesterday. We created a new Pipeline job, setup a few nodes where our tasks will run. We used one node for all pre-deployment tasks and the other to deploy our service. We checked out the code from Git and declared a variable holding the path to the current directory. We used that variable to create a new directory and assign permissions through the </a:t>
            </a:r>
            <a:r>
              <a:rPr i="1"/>
              <a:t>sh</a:t>
            </a:r>
            <a:r>
              <a:t> step. We split the steps into a few stages; pre-deployment tests, build, deploy, and post-deployment tests. We pulled the Docker image containing all our tests and used the Pipeline step </a:t>
            </a:r>
            <a:r>
              <a:rPr i="1"/>
              <a:t>inside</a:t>
            </a:r>
            <a:r>
              <a:t> to run them. That run resulted in a JAR file containing the new release of the service. We used it to build a new Docker image containing the release and pushed it to the private registry. From there on, we deployed the new release to the production server and run post-deployment tests that ensured the release was indeed deployed correctly.</a:t>
            </a:r>
          </a:p>
          <a:p>
            <a:endParaRPr/>
          </a:p>
          <a:p>
            <a:r>
              <a:t>You got the assignment to apply the knowledge into your projects. Let's take a look at a few examples you sent me. [INSTRUCTOR SHOW A COUPLE OF EXAMPLES].</a:t>
            </a:r>
          </a:p>
        </p:txBody>
      </p:sp>
    </p:spTree>
    <p:extLst>
      <p:ext uri="{BB962C8B-B14F-4D97-AF65-F5344CB8AC3E}">
        <p14:creationId xmlns:p14="http://schemas.microsoft.com/office/powerpoint/2010/main" val="40255616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81" name="Shape 4681"/>
          <p:cNvSpPr>
            <a:spLocks noGrp="1" noRot="1" noChangeAspect="1"/>
          </p:cNvSpPr>
          <p:nvPr>
            <p:ph type="sldImg"/>
          </p:nvPr>
        </p:nvSpPr>
        <p:spPr>
          <a:xfrm>
            <a:off x="381000" y="685800"/>
            <a:ext cx="6096000" cy="3429000"/>
          </a:xfrm>
          <a:prstGeom prst="rect">
            <a:avLst/>
          </a:prstGeom>
        </p:spPr>
        <p:txBody>
          <a:bodyPr/>
          <a:lstStyle/>
          <a:p>
            <a:endParaRPr/>
          </a:p>
        </p:txBody>
      </p:sp>
      <p:sp>
        <p:nvSpPr>
          <p:cNvPr id="4682" name="Shape 4682"/>
          <p:cNvSpPr>
            <a:spLocks noGrp="1"/>
          </p:cNvSpPr>
          <p:nvPr>
            <p:ph type="body" sz="quarter" idx="1"/>
          </p:nvPr>
        </p:nvSpPr>
        <p:spPr>
          <a:prstGeom prst="rect">
            <a:avLst/>
          </a:prstGeom>
        </p:spPr>
        <p:txBody>
          <a:bodyPr/>
          <a:lstStyle/>
          <a:p>
            <a:r>
              <a:t>Yesterday, we finished a simple implementation of the deployment lifecycle project using the CloudBees Pipeline and Docker. Today, we'll work on some of the advanced features we can leverage to make the deployment flow even more robust. As you'll see very soon, more advanced does not necessarily mean more complicated. Indeed, we tried our best to make all the features of the Pipeline easy to learn and use.</a:t>
            </a:r>
          </a:p>
        </p:txBody>
      </p:sp>
    </p:spTree>
    <p:extLst>
      <p:ext uri="{BB962C8B-B14F-4D97-AF65-F5344CB8AC3E}">
        <p14:creationId xmlns:p14="http://schemas.microsoft.com/office/powerpoint/2010/main" val="118790987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86" name="Shape 4686"/>
          <p:cNvSpPr>
            <a:spLocks noGrp="1" noRot="1" noChangeAspect="1"/>
          </p:cNvSpPr>
          <p:nvPr>
            <p:ph type="sldImg"/>
          </p:nvPr>
        </p:nvSpPr>
        <p:spPr>
          <a:xfrm>
            <a:off x="381000" y="685800"/>
            <a:ext cx="6096000" cy="3429000"/>
          </a:xfrm>
          <a:prstGeom prst="rect">
            <a:avLst/>
          </a:prstGeom>
        </p:spPr>
        <p:txBody>
          <a:bodyPr/>
          <a:lstStyle/>
          <a:p>
            <a:endParaRPr/>
          </a:p>
        </p:txBody>
      </p:sp>
      <p:sp>
        <p:nvSpPr>
          <p:cNvPr id="4687" name="Shape 4687"/>
          <p:cNvSpPr>
            <a:spLocks noGrp="1"/>
          </p:cNvSpPr>
          <p:nvPr>
            <p:ph type="body" sz="quarter" idx="1"/>
          </p:nvPr>
        </p:nvSpPr>
        <p:spPr>
          <a:prstGeom prst="rect">
            <a:avLst/>
          </a:prstGeom>
        </p:spPr>
        <p:txBody>
          <a:bodyPr/>
          <a:lstStyle/>
          <a:p>
            <a:r>
              <a:rPr dirty="0"/>
              <a:t>Let's us, briefly, go through the tasks we'll learn today.</a:t>
            </a:r>
          </a:p>
          <a:p>
            <a:endParaRPr dirty="0"/>
          </a:p>
          <a:p>
            <a:pPr>
              <a:defRPr b="1"/>
            </a:pPr>
            <a:r>
              <a:rPr dirty="0"/>
              <a:t>Request manual confirmation before deployment</a:t>
            </a:r>
          </a:p>
          <a:p>
            <a:r>
              <a:rPr dirty="0"/>
              <a:t>We'll define a step in the workflow that will request a manual confirmation before a new release is deployed.</a:t>
            </a:r>
          </a:p>
          <a:p>
            <a:endParaRPr dirty="0"/>
          </a:p>
          <a:p>
            <a:pPr>
              <a:defRPr b="1"/>
            </a:pPr>
            <a:r>
              <a:rPr dirty="0"/>
              <a:t>Run steps in parallel</a:t>
            </a:r>
          </a:p>
          <a:p>
            <a:r>
              <a:rPr dirty="0"/>
              <a:t>We'll try to speed up the deployment time by executing steps in parallel.</a:t>
            </a:r>
          </a:p>
          <a:p>
            <a:endParaRPr dirty="0"/>
          </a:p>
          <a:p>
            <a:pPr>
              <a:defRPr b="1"/>
            </a:pPr>
            <a:r>
              <a:rPr dirty="0"/>
              <a:t>Control the steps execution</a:t>
            </a:r>
          </a:p>
          <a:p>
            <a:r>
              <a:rPr dirty="0"/>
              <a:t>In many cases, some conditional logic is required. We'll see how we could enhance our Pipeline script by controlling the execution of the steps.</a:t>
            </a:r>
          </a:p>
          <a:p>
            <a:endParaRPr dirty="0"/>
          </a:p>
          <a:p>
            <a:pPr>
              <a:defRPr b="1"/>
            </a:pPr>
            <a:r>
              <a:rPr dirty="0"/>
              <a:t>Add checkpoints on critical or after long running processes</a:t>
            </a:r>
          </a:p>
          <a:p>
            <a:r>
              <a:rPr dirty="0"/>
              <a:t>Even though we should strive for perfection and have systems that never fail, unexpected tends to happen from time to time. We'll explore one of the way to fight the unexpected by using checkpoints that will allow us to restart the flow from specified points in the script.</a:t>
            </a:r>
          </a:p>
          <a:p>
            <a:endParaRPr dirty="0"/>
          </a:p>
          <a:p>
            <a:pPr>
              <a:defRPr b="1"/>
            </a:pPr>
            <a:r>
              <a:rPr dirty="0"/>
              <a:t>Visualize the deployment pipeline</a:t>
            </a:r>
          </a:p>
          <a:p>
            <a:r>
              <a:rPr dirty="0"/>
              <a:t>Even though with the Pipeline we are moving towards jobs definitions expressed through code, </a:t>
            </a:r>
            <a:r>
              <a:rPr dirty="0" err="1"/>
              <a:t>visualisation</a:t>
            </a:r>
            <a:r>
              <a:rPr dirty="0"/>
              <a:t> is still a very important aspect of the flow. We'll see how we could </a:t>
            </a:r>
            <a:r>
              <a:rPr dirty="0" err="1"/>
              <a:t>visualise</a:t>
            </a:r>
            <a:r>
              <a:rPr dirty="0"/>
              <a:t> the execution of the pipeline we built.</a:t>
            </a:r>
          </a:p>
          <a:p>
            <a:endParaRPr dirty="0"/>
          </a:p>
          <a:p>
            <a:pPr>
              <a:defRPr b="1"/>
            </a:pPr>
            <a:r>
              <a:rPr dirty="0"/>
              <a:t>Convert the job into a template</a:t>
            </a:r>
          </a:p>
          <a:p>
            <a:r>
              <a:rPr dirty="0"/>
              <a:t>Jenkins jobs tend to be very repetitive. Managing many jobs is very time consuming and error prone </a:t>
            </a:r>
            <a:r>
              <a:rPr dirty="0" err="1"/>
              <a:t>endeavour</a:t>
            </a:r>
            <a:r>
              <a:rPr dirty="0"/>
              <a:t>. We'll learn how we can improve jobs maintainability by converting the Pipeline job we created into a template.</a:t>
            </a:r>
          </a:p>
          <a:p>
            <a:endParaRPr dirty="0"/>
          </a:p>
          <a:p>
            <a:pPr>
              <a:defRPr b="1"/>
            </a:pPr>
            <a:r>
              <a:rPr dirty="0"/>
              <a:t>Leverage multi branch pipeline and Jenkinsfile features</a:t>
            </a:r>
          </a:p>
          <a:p>
            <a:r>
              <a:rPr dirty="0"/>
              <a:t>Managing pipeline scripts in a </a:t>
            </a:r>
            <a:r>
              <a:rPr dirty="0" err="1"/>
              <a:t>centralised</a:t>
            </a:r>
            <a:r>
              <a:rPr dirty="0"/>
              <a:t> location like Jenkins tends to complicate development. Wouldn't it be better if the Pipeline code is located in the same repository as the application itself? Moreover, wouldn't it be a good improvement if we could define different flows depending on the branch? We'll explore both options through the </a:t>
            </a:r>
            <a:r>
              <a:rPr dirty="0" err="1"/>
              <a:t>Multibranch</a:t>
            </a:r>
            <a:r>
              <a:rPr dirty="0"/>
              <a:t> Pipeline job and Jenkinsfile.</a:t>
            </a:r>
          </a:p>
        </p:txBody>
      </p:sp>
    </p:spTree>
    <p:extLst>
      <p:ext uri="{BB962C8B-B14F-4D97-AF65-F5344CB8AC3E}">
        <p14:creationId xmlns:p14="http://schemas.microsoft.com/office/powerpoint/2010/main" val="4583658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92" name="Shape 4692"/>
          <p:cNvSpPr>
            <a:spLocks noGrp="1" noRot="1" noChangeAspect="1"/>
          </p:cNvSpPr>
          <p:nvPr>
            <p:ph type="sldImg"/>
          </p:nvPr>
        </p:nvSpPr>
        <p:spPr>
          <a:xfrm>
            <a:off x="381000" y="685800"/>
            <a:ext cx="6096000" cy="3429000"/>
          </a:xfrm>
          <a:prstGeom prst="rect">
            <a:avLst/>
          </a:prstGeom>
        </p:spPr>
        <p:txBody>
          <a:bodyPr/>
          <a:lstStyle/>
          <a:p>
            <a:endParaRPr/>
          </a:p>
        </p:txBody>
      </p:sp>
      <p:sp>
        <p:nvSpPr>
          <p:cNvPr id="4693" name="Shape 4693"/>
          <p:cNvSpPr>
            <a:spLocks noGrp="1"/>
          </p:cNvSpPr>
          <p:nvPr>
            <p:ph type="body" sz="quarter" idx="1"/>
          </p:nvPr>
        </p:nvSpPr>
        <p:spPr>
          <a:prstGeom prst="rect">
            <a:avLst/>
          </a:prstGeom>
        </p:spPr>
        <p:txBody>
          <a:bodyPr/>
          <a:lstStyle/>
          <a:p>
            <a:r>
              <a:rPr dirty="0"/>
              <a:t>The "input" step pauses flow execution and allows the user to interact and control the flow of the build. Only a basic "process" or "abort" option is provided in the stage view. You can optionally request information back, hence the name of the step. The parameter entry screen can be accessed via a link at the bottom of the build console log or via link in the sidebar for a build.</a:t>
            </a:r>
          </a:p>
        </p:txBody>
      </p:sp>
    </p:spTree>
    <p:extLst>
      <p:ext uri="{BB962C8B-B14F-4D97-AF65-F5344CB8AC3E}">
        <p14:creationId xmlns:p14="http://schemas.microsoft.com/office/powerpoint/2010/main" val="157625443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98" name="Shape 4698"/>
          <p:cNvSpPr>
            <a:spLocks noGrp="1" noRot="1" noChangeAspect="1"/>
          </p:cNvSpPr>
          <p:nvPr>
            <p:ph type="sldImg"/>
          </p:nvPr>
        </p:nvSpPr>
        <p:spPr>
          <a:xfrm>
            <a:off x="381000" y="685800"/>
            <a:ext cx="6096000" cy="3429000"/>
          </a:xfrm>
          <a:prstGeom prst="rect">
            <a:avLst/>
          </a:prstGeom>
        </p:spPr>
        <p:txBody>
          <a:bodyPr/>
          <a:lstStyle/>
          <a:p>
            <a:endParaRPr/>
          </a:p>
        </p:txBody>
      </p:sp>
      <p:sp>
        <p:nvSpPr>
          <p:cNvPr id="4699" name="Shape 4699"/>
          <p:cNvSpPr>
            <a:spLocks noGrp="1"/>
          </p:cNvSpPr>
          <p:nvPr>
            <p:ph type="body" sz="quarter" idx="1"/>
          </p:nvPr>
        </p:nvSpPr>
        <p:spPr>
          <a:prstGeom prst="rect">
            <a:avLst/>
          </a:prstGeom>
        </p:spPr>
        <p:txBody>
          <a:bodyPr/>
          <a:lstStyle/>
          <a:p>
            <a:r>
              <a:t>Executing steps in a sequence can result in a long build time. We can reduce it through the </a:t>
            </a:r>
            <a:r>
              <a:rPr i="1"/>
              <a:t>parallel</a:t>
            </a:r>
            <a:r>
              <a:t> step. It allows the execution of multiple flows in parallel.</a:t>
            </a:r>
          </a:p>
        </p:txBody>
      </p:sp>
    </p:spTree>
    <p:extLst>
      <p:ext uri="{BB962C8B-B14F-4D97-AF65-F5344CB8AC3E}">
        <p14:creationId xmlns:p14="http://schemas.microsoft.com/office/powerpoint/2010/main" val="75000284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90383724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05" name="Shape 4705"/>
          <p:cNvSpPr>
            <a:spLocks noGrp="1" noRot="1" noChangeAspect="1"/>
          </p:cNvSpPr>
          <p:nvPr>
            <p:ph type="sldImg"/>
          </p:nvPr>
        </p:nvSpPr>
        <p:spPr>
          <a:xfrm>
            <a:off x="381000" y="685800"/>
            <a:ext cx="6096000" cy="3429000"/>
          </a:xfrm>
          <a:prstGeom prst="rect">
            <a:avLst/>
          </a:prstGeom>
        </p:spPr>
        <p:txBody>
          <a:bodyPr/>
          <a:lstStyle/>
          <a:p>
            <a:endParaRPr/>
          </a:p>
        </p:txBody>
      </p:sp>
      <p:sp>
        <p:nvSpPr>
          <p:cNvPr id="4706" name="Shape 4706"/>
          <p:cNvSpPr>
            <a:spLocks noGrp="1"/>
          </p:cNvSpPr>
          <p:nvPr>
            <p:ph type="body" sz="quarter" idx="1"/>
          </p:nvPr>
        </p:nvSpPr>
        <p:spPr>
          <a:prstGeom prst="rect">
            <a:avLst/>
          </a:prstGeom>
        </p:spPr>
        <p:txBody>
          <a:bodyPr/>
          <a:lstStyle/>
          <a:p>
            <a:r>
              <a:t>In many cases, some conditional logic is required. We'll see how we could enhance our Pipeline script by controlling the execution of the steps. There are quite a few </a:t>
            </a:r>
            <a:r>
              <a:rPr i="1"/>
              <a:t>execution control</a:t>
            </a:r>
            <a:r>
              <a:t> steps. We can use </a:t>
            </a:r>
            <a:r>
              <a:rPr i="1"/>
              <a:t>retry</a:t>
            </a:r>
            <a:r>
              <a:t> to repeat a block of steps, wait until an even occurs, </a:t>
            </a:r>
            <a:r>
              <a:rPr i="1"/>
              <a:t>pause </a:t>
            </a:r>
            <a:r>
              <a:t>the execution for a specified period, or </a:t>
            </a:r>
            <a:r>
              <a:rPr i="1"/>
              <a:t>timeout</a:t>
            </a:r>
            <a:r>
              <a:t> if a block of code runs for more than a give period. If those are not enough or do not fulfil the needs, we can always resolve to native Groovy control flow.</a:t>
            </a:r>
          </a:p>
        </p:txBody>
      </p:sp>
    </p:spTree>
    <p:extLst>
      <p:ext uri="{BB962C8B-B14F-4D97-AF65-F5344CB8AC3E}">
        <p14:creationId xmlns:p14="http://schemas.microsoft.com/office/powerpoint/2010/main" val="10987582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19" name="Shape 4319"/>
          <p:cNvSpPr>
            <a:spLocks noGrp="1" noRot="1" noChangeAspect="1"/>
          </p:cNvSpPr>
          <p:nvPr>
            <p:ph type="sldImg"/>
          </p:nvPr>
        </p:nvSpPr>
        <p:spPr>
          <a:xfrm>
            <a:off x="381000" y="685800"/>
            <a:ext cx="6096000" cy="3429000"/>
          </a:xfrm>
          <a:prstGeom prst="rect">
            <a:avLst/>
          </a:prstGeom>
        </p:spPr>
        <p:txBody>
          <a:bodyPr/>
          <a:lstStyle/>
          <a:p>
            <a:endParaRPr/>
          </a:p>
        </p:txBody>
      </p:sp>
      <p:sp>
        <p:nvSpPr>
          <p:cNvPr id="4320" name="Shape 4320"/>
          <p:cNvSpPr>
            <a:spLocks noGrp="1"/>
          </p:cNvSpPr>
          <p:nvPr>
            <p:ph type="body" sz="quarter" idx="1"/>
          </p:nvPr>
        </p:nvSpPr>
        <p:spPr>
          <a:prstGeom prst="rect">
            <a:avLst/>
          </a:prstGeom>
        </p:spPr>
        <p:txBody>
          <a:bodyPr/>
          <a:lstStyle/>
          <a:p>
            <a:r>
              <a:t>Jenkins already had plugins that could help us designing and building CD pipelines. We got "Conditional build steps", "Parameterised trigger", "Promotions", and so on. One of the major issues with those plugins is configuration. It tends to be scattered across multiple locations, hard to maintain, and with low visibility.</a:t>
            </a:r>
          </a:p>
        </p:txBody>
      </p:sp>
    </p:spTree>
    <p:extLst>
      <p:ext uri="{BB962C8B-B14F-4D97-AF65-F5344CB8AC3E}">
        <p14:creationId xmlns:p14="http://schemas.microsoft.com/office/powerpoint/2010/main" val="57926614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1" name="Shape 4711"/>
          <p:cNvSpPr>
            <a:spLocks noGrp="1" noRot="1" noChangeAspect="1"/>
          </p:cNvSpPr>
          <p:nvPr>
            <p:ph type="sldImg"/>
          </p:nvPr>
        </p:nvSpPr>
        <p:spPr>
          <a:xfrm>
            <a:off x="381000" y="685800"/>
            <a:ext cx="6096000" cy="3429000"/>
          </a:xfrm>
          <a:prstGeom prst="rect">
            <a:avLst/>
          </a:prstGeom>
        </p:spPr>
        <p:txBody>
          <a:bodyPr/>
          <a:lstStyle/>
          <a:p>
            <a:endParaRPr/>
          </a:p>
        </p:txBody>
      </p:sp>
      <p:sp>
        <p:nvSpPr>
          <p:cNvPr id="4712" name="Shape 4712"/>
          <p:cNvSpPr>
            <a:spLocks noGrp="1"/>
          </p:cNvSpPr>
          <p:nvPr>
            <p:ph type="body" sz="quarter" idx="1"/>
          </p:nvPr>
        </p:nvSpPr>
        <p:spPr>
          <a:prstGeom prst="rect">
            <a:avLst/>
          </a:prstGeom>
        </p:spPr>
        <p:txBody>
          <a:bodyPr/>
          <a:lstStyle/>
          <a:p>
            <a:r>
              <a:t>The "retry" instruction retries the execution of commands in the body up to the specified number of times.</a:t>
            </a:r>
          </a:p>
        </p:txBody>
      </p:sp>
    </p:spTree>
    <p:extLst>
      <p:ext uri="{BB962C8B-B14F-4D97-AF65-F5344CB8AC3E}">
        <p14:creationId xmlns:p14="http://schemas.microsoft.com/office/powerpoint/2010/main" val="61809442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7" name="Shape 4717"/>
          <p:cNvSpPr>
            <a:spLocks noGrp="1" noRot="1" noChangeAspect="1"/>
          </p:cNvSpPr>
          <p:nvPr>
            <p:ph type="sldImg"/>
          </p:nvPr>
        </p:nvSpPr>
        <p:spPr>
          <a:xfrm>
            <a:off x="381000" y="685800"/>
            <a:ext cx="6096000" cy="3429000"/>
          </a:xfrm>
          <a:prstGeom prst="rect">
            <a:avLst/>
          </a:prstGeom>
        </p:spPr>
        <p:txBody>
          <a:bodyPr/>
          <a:lstStyle/>
          <a:p>
            <a:endParaRPr/>
          </a:p>
        </p:txBody>
      </p:sp>
      <p:sp>
        <p:nvSpPr>
          <p:cNvPr id="4718" name="Shape 4718"/>
          <p:cNvSpPr>
            <a:spLocks noGrp="1"/>
          </p:cNvSpPr>
          <p:nvPr>
            <p:ph type="body" sz="quarter" idx="1"/>
          </p:nvPr>
        </p:nvSpPr>
        <p:spPr>
          <a:prstGeom prst="rect">
            <a:avLst/>
          </a:prstGeom>
        </p:spPr>
        <p:txBody>
          <a:bodyPr/>
          <a:lstStyle/>
          <a:p>
            <a:r>
              <a:t>The "sleep" instruction pauses the execution of the Pipeline.</a:t>
            </a:r>
          </a:p>
        </p:txBody>
      </p:sp>
    </p:spTree>
    <p:extLst>
      <p:ext uri="{BB962C8B-B14F-4D97-AF65-F5344CB8AC3E}">
        <p14:creationId xmlns:p14="http://schemas.microsoft.com/office/powerpoint/2010/main" val="93460043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26" name="Shape 4726"/>
          <p:cNvSpPr>
            <a:spLocks noGrp="1" noRot="1" noChangeAspect="1"/>
          </p:cNvSpPr>
          <p:nvPr>
            <p:ph type="sldImg"/>
          </p:nvPr>
        </p:nvSpPr>
        <p:spPr>
          <a:xfrm>
            <a:off x="381000" y="685800"/>
            <a:ext cx="6096000" cy="3429000"/>
          </a:xfrm>
          <a:prstGeom prst="rect">
            <a:avLst/>
          </a:prstGeom>
        </p:spPr>
        <p:txBody>
          <a:bodyPr/>
          <a:lstStyle/>
          <a:p>
            <a:endParaRPr/>
          </a:p>
        </p:txBody>
      </p:sp>
      <p:sp>
        <p:nvSpPr>
          <p:cNvPr id="4727" name="Shape 4727"/>
          <p:cNvSpPr>
            <a:spLocks noGrp="1"/>
          </p:cNvSpPr>
          <p:nvPr>
            <p:ph type="body" sz="quarter" idx="1"/>
          </p:nvPr>
        </p:nvSpPr>
        <p:spPr>
          <a:prstGeom prst="rect">
            <a:avLst/>
          </a:prstGeom>
        </p:spPr>
        <p:txBody>
          <a:bodyPr/>
          <a:lstStyle/>
          <a:p>
            <a:r>
              <a:t>Complex pipeline may fail due to external causes (test resource offline, etc…). Restarting from step 1 would be a waste of time and resources. Checkpoints capture the pipeline state so that it can be restarted later.</a:t>
            </a:r>
          </a:p>
        </p:txBody>
      </p:sp>
    </p:spTree>
    <p:extLst>
      <p:ext uri="{BB962C8B-B14F-4D97-AF65-F5344CB8AC3E}">
        <p14:creationId xmlns:p14="http://schemas.microsoft.com/office/powerpoint/2010/main" val="113413369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31" name="Shape 4731"/>
          <p:cNvSpPr>
            <a:spLocks noGrp="1" noRot="1" noChangeAspect="1"/>
          </p:cNvSpPr>
          <p:nvPr>
            <p:ph type="sldImg"/>
          </p:nvPr>
        </p:nvSpPr>
        <p:spPr>
          <a:xfrm>
            <a:off x="381000" y="685800"/>
            <a:ext cx="6096000" cy="3429000"/>
          </a:xfrm>
          <a:prstGeom prst="rect">
            <a:avLst/>
          </a:prstGeom>
        </p:spPr>
        <p:txBody>
          <a:bodyPr/>
          <a:lstStyle/>
          <a:p>
            <a:endParaRPr/>
          </a:p>
        </p:txBody>
      </p:sp>
      <p:sp>
        <p:nvSpPr>
          <p:cNvPr id="4732" name="Shape 4732"/>
          <p:cNvSpPr>
            <a:spLocks noGrp="1"/>
          </p:cNvSpPr>
          <p:nvPr>
            <p:ph type="body" sz="quarter" idx="1"/>
          </p:nvPr>
        </p:nvSpPr>
        <p:spPr>
          <a:prstGeom prst="rect">
            <a:avLst/>
          </a:prstGeom>
        </p:spPr>
        <p:txBody>
          <a:bodyPr/>
          <a:lstStyle/>
          <a:p>
            <a:r>
              <a:t>Even though with the Pipeline we are moving towards jobs definitions expressed through code, visualisation is still a very important aspect of the flow. When you have complex builds pipelines, it is useful to be able to see the progress of each stage. To that end, Jenkins Enterprise includes an extended visualization of pipeline build history on the index page of a flow project, under Stage View. (You can also click on Full Stage View to get a full-screen view.)</a:t>
            </a:r>
          </a:p>
          <a:p>
            <a:r>
              <a:t>By adding Stage View to your Pipeline jobs it allows users to easily identify the progress of each stage within the job.</a:t>
            </a:r>
          </a:p>
        </p:txBody>
      </p:sp>
    </p:spTree>
    <p:extLst>
      <p:ext uri="{BB962C8B-B14F-4D97-AF65-F5344CB8AC3E}">
        <p14:creationId xmlns:p14="http://schemas.microsoft.com/office/powerpoint/2010/main" val="32014428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37" name="Shape 4737"/>
          <p:cNvSpPr>
            <a:spLocks noGrp="1" noRot="1" noChangeAspect="1"/>
          </p:cNvSpPr>
          <p:nvPr>
            <p:ph type="sldImg"/>
          </p:nvPr>
        </p:nvSpPr>
        <p:spPr>
          <a:xfrm>
            <a:off x="381000" y="685800"/>
            <a:ext cx="6096000" cy="3429000"/>
          </a:xfrm>
          <a:prstGeom prst="rect">
            <a:avLst/>
          </a:prstGeom>
        </p:spPr>
        <p:txBody>
          <a:bodyPr/>
          <a:lstStyle/>
          <a:p>
            <a:endParaRPr/>
          </a:p>
        </p:txBody>
      </p:sp>
      <p:sp>
        <p:nvSpPr>
          <p:cNvPr id="4738" name="Shape 4738"/>
          <p:cNvSpPr>
            <a:spLocks noGrp="1"/>
          </p:cNvSpPr>
          <p:nvPr>
            <p:ph type="body" sz="quarter" idx="1"/>
          </p:nvPr>
        </p:nvSpPr>
        <p:spPr>
          <a:prstGeom prst="rect">
            <a:avLst/>
          </a:prstGeom>
        </p:spPr>
        <p:txBody>
          <a:bodyPr/>
          <a:lstStyle/>
          <a:p>
            <a:r>
              <a:rPr dirty="0"/>
              <a:t>Jenkins jobs tend to be very repetitive. Managing many jobs is very time consuming and error prone endeavour. We'll learn how we can improve jobs maintainability by converting the Pipeline job we created into a template.</a:t>
            </a:r>
          </a:p>
        </p:txBody>
      </p:sp>
    </p:spTree>
    <p:extLst>
      <p:ext uri="{BB962C8B-B14F-4D97-AF65-F5344CB8AC3E}">
        <p14:creationId xmlns:p14="http://schemas.microsoft.com/office/powerpoint/2010/main" val="121847906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42" name="Shape 4742"/>
          <p:cNvSpPr>
            <a:spLocks noGrp="1" noRot="1" noChangeAspect="1"/>
          </p:cNvSpPr>
          <p:nvPr>
            <p:ph type="sldImg"/>
          </p:nvPr>
        </p:nvSpPr>
        <p:spPr>
          <a:xfrm>
            <a:off x="381000" y="685800"/>
            <a:ext cx="6096000" cy="3429000"/>
          </a:xfrm>
          <a:prstGeom prst="rect">
            <a:avLst/>
          </a:prstGeom>
        </p:spPr>
        <p:txBody>
          <a:bodyPr/>
          <a:lstStyle/>
          <a:p>
            <a:endParaRPr/>
          </a:p>
        </p:txBody>
      </p:sp>
      <p:sp>
        <p:nvSpPr>
          <p:cNvPr id="4743" name="Shape 4743"/>
          <p:cNvSpPr>
            <a:spLocks noGrp="1"/>
          </p:cNvSpPr>
          <p:nvPr>
            <p:ph type="body" sz="quarter" idx="1"/>
          </p:nvPr>
        </p:nvSpPr>
        <p:spPr>
          <a:prstGeom prst="rect">
            <a:avLst/>
          </a:prstGeom>
        </p:spPr>
        <p:txBody>
          <a:bodyPr/>
          <a:lstStyle/>
          <a:p>
            <a:r>
              <a:rPr dirty="0"/>
              <a:t>Multi-branch Pipeline job type allows us to use Jenkinsfile as the source of the Pipeline script. Once the job is created, Jenkins will scan the code repository and create sub-projects for each branch. Each of those sub-projects will run the Pipeline script defined in the Jenkinsfile. Having the ability to use a different Jenkinsfile depending on the branch, allows us to fine tune the flow depending on a branch type. For example, the flow defined in Jenkinsfile in the master branch can perform the full delivery all the way until deployment to production. On the other hand, Jenkinsfile inside a feature branch could perform all kinds of testing but skip the deployment itself.</a:t>
            </a:r>
          </a:p>
          <a:p>
            <a:endParaRPr dirty="0"/>
          </a:p>
          <a:p>
            <a:r>
              <a:rPr dirty="0"/>
              <a:t>Create new job called "my-</a:t>
            </a:r>
            <a:r>
              <a:rPr dirty="0" err="1"/>
              <a:t>multibranch</a:t>
            </a:r>
            <a:r>
              <a:rPr dirty="0"/>
              <a:t>". Select "</a:t>
            </a:r>
            <a:r>
              <a:rPr dirty="0" err="1"/>
              <a:t>Multibranch</a:t>
            </a:r>
            <a:r>
              <a:rPr dirty="0"/>
              <a:t> Pipeline" as the job type.</a:t>
            </a:r>
          </a:p>
        </p:txBody>
      </p:sp>
    </p:spTree>
    <p:extLst>
      <p:ext uri="{BB962C8B-B14F-4D97-AF65-F5344CB8AC3E}">
        <p14:creationId xmlns:p14="http://schemas.microsoft.com/office/powerpoint/2010/main" val="57362127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47" name="Shape 4747"/>
          <p:cNvSpPr>
            <a:spLocks noGrp="1" noRot="1" noChangeAspect="1"/>
          </p:cNvSpPr>
          <p:nvPr>
            <p:ph type="sldImg"/>
          </p:nvPr>
        </p:nvSpPr>
        <p:spPr>
          <a:xfrm>
            <a:off x="381000" y="685800"/>
            <a:ext cx="6096000" cy="3429000"/>
          </a:xfrm>
          <a:prstGeom prst="rect">
            <a:avLst/>
          </a:prstGeom>
        </p:spPr>
        <p:txBody>
          <a:bodyPr/>
          <a:lstStyle/>
          <a:p>
            <a:endParaRPr/>
          </a:p>
        </p:txBody>
      </p:sp>
      <p:sp>
        <p:nvSpPr>
          <p:cNvPr id="4748" name="Shape 4748"/>
          <p:cNvSpPr>
            <a:spLocks noGrp="1"/>
          </p:cNvSpPr>
          <p:nvPr>
            <p:ph type="body" sz="quarter" idx="1"/>
          </p:nvPr>
        </p:nvSpPr>
        <p:spPr>
          <a:prstGeom prst="rect">
            <a:avLst/>
          </a:prstGeom>
        </p:spPr>
        <p:txBody>
          <a:bodyPr/>
          <a:lstStyle/>
          <a:p>
            <a:r>
              <a:rPr dirty="0"/>
              <a:t>Click the "Add Source" button, select "Git" and type "</a:t>
            </a:r>
            <a:r>
              <a:rPr u="sng" dirty="0">
                <a:solidFill>
                  <a:srgbClr val="0000FF"/>
                </a:solidFill>
                <a:uFill>
                  <a:solidFill>
                    <a:srgbClr val="0000FF"/>
                  </a:solidFill>
                </a:uFill>
                <a:hlinkClick r:id="rId3"/>
              </a:rPr>
              <a:t>https://github.com/cloudbees/training-books-ms.git</a:t>
            </a:r>
            <a:r>
              <a:rPr dirty="0"/>
              <a:t>" as project repository. Once "Save" button is clicked, Jenkins will scan all branches and create sub-projects for all of them.</a:t>
            </a:r>
          </a:p>
        </p:txBody>
      </p:sp>
    </p:spTree>
    <p:extLst>
      <p:ext uri="{BB962C8B-B14F-4D97-AF65-F5344CB8AC3E}">
        <p14:creationId xmlns:p14="http://schemas.microsoft.com/office/powerpoint/2010/main" val="79871115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52" name="Shape 4752"/>
          <p:cNvSpPr>
            <a:spLocks noGrp="1" noRot="1" noChangeAspect="1"/>
          </p:cNvSpPr>
          <p:nvPr>
            <p:ph type="sldImg"/>
          </p:nvPr>
        </p:nvSpPr>
        <p:spPr>
          <a:xfrm>
            <a:off x="381000" y="685800"/>
            <a:ext cx="6096000" cy="3429000"/>
          </a:xfrm>
          <a:prstGeom prst="rect">
            <a:avLst/>
          </a:prstGeom>
        </p:spPr>
        <p:txBody>
          <a:bodyPr/>
          <a:lstStyle/>
          <a:p>
            <a:endParaRPr/>
          </a:p>
        </p:txBody>
      </p:sp>
      <p:sp>
        <p:nvSpPr>
          <p:cNvPr id="4753" name="Shape 4753"/>
          <p:cNvSpPr>
            <a:spLocks noGrp="1"/>
          </p:cNvSpPr>
          <p:nvPr>
            <p:ph type="body" sz="quarter" idx="1"/>
          </p:nvPr>
        </p:nvSpPr>
        <p:spPr>
          <a:prstGeom prst="rect">
            <a:avLst/>
          </a:prstGeom>
        </p:spPr>
        <p:txBody>
          <a:bodyPr/>
          <a:lstStyle/>
          <a:p>
            <a:r>
              <a:rPr dirty="0"/>
              <a:t>This is the content of the Jenkinsfile located in the master branch of the </a:t>
            </a:r>
            <a:r>
              <a:rPr u="sng" dirty="0">
                <a:solidFill>
                  <a:srgbClr val="0000FF"/>
                </a:solidFill>
                <a:uFill>
                  <a:solidFill>
                    <a:srgbClr val="0000FF"/>
                  </a:solidFill>
                </a:uFill>
                <a:hlinkClick r:id="rId3"/>
              </a:rPr>
              <a:t>https://github.com/cloudbees/training-books-ms</a:t>
            </a:r>
            <a:r>
              <a:rPr dirty="0"/>
              <a:t> repository. Functionally, the result is the same as in the Pipeline script we created earlier. However, there is a syntax difference. Unlike previous Pipeline that was defined through a single script, this time we are loading functions from a separate script. This, together with Jenkinsfile placed in code repository, allows developers to define the flow for the own project and keep it in the repository together with the project code. By externalizing common functions inside a separate script we are able to avoid repetition and let developers focus on the flow itself.</a:t>
            </a:r>
          </a:p>
        </p:txBody>
      </p:sp>
    </p:spTree>
    <p:extLst>
      <p:ext uri="{BB962C8B-B14F-4D97-AF65-F5344CB8AC3E}">
        <p14:creationId xmlns:p14="http://schemas.microsoft.com/office/powerpoint/2010/main" val="1812149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57" name="Shape 4757"/>
          <p:cNvSpPr>
            <a:spLocks noGrp="1" noRot="1" noChangeAspect="1"/>
          </p:cNvSpPr>
          <p:nvPr>
            <p:ph type="sldImg"/>
          </p:nvPr>
        </p:nvSpPr>
        <p:spPr>
          <a:xfrm>
            <a:off x="381000" y="685800"/>
            <a:ext cx="6096000" cy="3429000"/>
          </a:xfrm>
          <a:prstGeom prst="rect">
            <a:avLst/>
          </a:prstGeom>
        </p:spPr>
        <p:txBody>
          <a:bodyPr/>
          <a:lstStyle/>
          <a:p>
            <a:endParaRPr/>
          </a:p>
        </p:txBody>
      </p:sp>
      <p:sp>
        <p:nvSpPr>
          <p:cNvPr id="4758" name="Shape 4758"/>
          <p:cNvSpPr>
            <a:spLocks noGrp="1"/>
          </p:cNvSpPr>
          <p:nvPr>
            <p:ph type="body" sz="quarter" idx="1"/>
          </p:nvPr>
        </p:nvSpPr>
        <p:spPr>
          <a:prstGeom prst="rect">
            <a:avLst/>
          </a:prstGeom>
        </p:spPr>
        <p:txBody>
          <a:bodyPr/>
          <a:lstStyle/>
          <a:p>
            <a:r>
              <a:rPr dirty="0"/>
              <a:t>When external scripts are used (in this example Jenkinsfile), Pipeline runs with security restrictions. It will fail if it contains unauthorized instructions.</a:t>
            </a:r>
          </a:p>
        </p:txBody>
      </p:sp>
    </p:spTree>
    <p:extLst>
      <p:ext uri="{BB962C8B-B14F-4D97-AF65-F5344CB8AC3E}">
        <p14:creationId xmlns:p14="http://schemas.microsoft.com/office/powerpoint/2010/main" val="177277223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62" name="Shape 4762"/>
          <p:cNvSpPr>
            <a:spLocks noGrp="1" noRot="1" noChangeAspect="1"/>
          </p:cNvSpPr>
          <p:nvPr>
            <p:ph type="sldImg"/>
          </p:nvPr>
        </p:nvSpPr>
        <p:spPr>
          <a:xfrm>
            <a:off x="381000" y="685800"/>
            <a:ext cx="6096000" cy="3429000"/>
          </a:xfrm>
          <a:prstGeom prst="rect">
            <a:avLst/>
          </a:prstGeom>
        </p:spPr>
        <p:txBody>
          <a:bodyPr/>
          <a:lstStyle/>
          <a:p>
            <a:endParaRPr/>
          </a:p>
        </p:txBody>
      </p:sp>
      <p:sp>
        <p:nvSpPr>
          <p:cNvPr id="4763" name="Shape 4763"/>
          <p:cNvSpPr>
            <a:spLocks noGrp="1"/>
          </p:cNvSpPr>
          <p:nvPr>
            <p:ph type="body" sz="quarter" idx="1"/>
          </p:nvPr>
        </p:nvSpPr>
        <p:spPr>
          <a:prstGeom prst="rect">
            <a:avLst/>
          </a:prstGeom>
        </p:spPr>
        <p:txBody>
          <a:bodyPr/>
          <a:lstStyle/>
          <a:p>
            <a:r>
              <a:t>All unapproved instructions will be listed in the "In-Process Script Approval" screen. Once approved, job can be re-run.</a:t>
            </a:r>
          </a:p>
        </p:txBody>
      </p:sp>
    </p:spTree>
    <p:extLst>
      <p:ext uri="{BB962C8B-B14F-4D97-AF65-F5344CB8AC3E}">
        <p14:creationId xmlns:p14="http://schemas.microsoft.com/office/powerpoint/2010/main" val="7948855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26" name="Shape 4326"/>
          <p:cNvSpPr>
            <a:spLocks noGrp="1" noRot="1" noChangeAspect="1"/>
          </p:cNvSpPr>
          <p:nvPr>
            <p:ph type="sldImg"/>
          </p:nvPr>
        </p:nvSpPr>
        <p:spPr>
          <a:xfrm>
            <a:off x="381000" y="685800"/>
            <a:ext cx="6096000" cy="3429000"/>
          </a:xfrm>
          <a:prstGeom prst="rect">
            <a:avLst/>
          </a:prstGeom>
        </p:spPr>
        <p:txBody>
          <a:bodyPr/>
          <a:lstStyle/>
          <a:p>
            <a:endParaRPr/>
          </a:p>
        </p:txBody>
      </p:sp>
      <p:sp>
        <p:nvSpPr>
          <p:cNvPr id="4327" name="Shape 4327"/>
          <p:cNvSpPr>
            <a:spLocks noGrp="1"/>
          </p:cNvSpPr>
          <p:nvPr>
            <p:ph type="body" sz="quarter" idx="1"/>
          </p:nvPr>
        </p:nvSpPr>
        <p:spPr>
          <a:prstGeom prst="rect">
            <a:avLst/>
          </a:prstGeom>
        </p:spPr>
        <p:txBody>
          <a:bodyPr/>
          <a:lstStyle/>
          <a:p>
            <a:r>
              <a:t>The "Build Pipeline" plugin helps us in visualisation of the process but failed to address any other need of the CD flow.</a:t>
            </a:r>
          </a:p>
        </p:txBody>
      </p:sp>
    </p:spTree>
    <p:extLst>
      <p:ext uri="{BB962C8B-B14F-4D97-AF65-F5344CB8AC3E}">
        <p14:creationId xmlns:p14="http://schemas.microsoft.com/office/powerpoint/2010/main" val="118267674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69" name="Shape 4769"/>
          <p:cNvSpPr>
            <a:spLocks noGrp="1" noRot="1" noChangeAspect="1"/>
          </p:cNvSpPr>
          <p:nvPr>
            <p:ph type="sldImg"/>
          </p:nvPr>
        </p:nvSpPr>
        <p:spPr>
          <a:xfrm>
            <a:off x="381000" y="685800"/>
            <a:ext cx="6096000" cy="3429000"/>
          </a:xfrm>
          <a:prstGeom prst="rect">
            <a:avLst/>
          </a:prstGeom>
        </p:spPr>
        <p:txBody>
          <a:bodyPr/>
          <a:lstStyle/>
          <a:p>
            <a:endParaRPr/>
          </a:p>
        </p:txBody>
      </p:sp>
      <p:sp>
        <p:nvSpPr>
          <p:cNvPr id="4770" name="Shape 4770"/>
          <p:cNvSpPr>
            <a:spLocks noGrp="1"/>
          </p:cNvSpPr>
          <p:nvPr>
            <p:ph type="body" sz="quarter" idx="1"/>
          </p:nvPr>
        </p:nvSpPr>
        <p:spPr>
          <a:prstGeom prst="rect">
            <a:avLst/>
          </a:prstGeom>
        </p:spPr>
        <p:txBody>
          <a:bodyPr/>
          <a:lstStyle/>
          <a:p>
            <a:pPr>
              <a:defRPr b="1"/>
            </a:pPr>
            <a:r>
              <a:rPr dirty="0"/>
              <a:t>Pipeline job</a:t>
            </a:r>
          </a:p>
          <a:p>
            <a:r>
              <a:rPr dirty="0"/>
              <a:t>[WALK THE ATTENDEES THROUGH THE PIPELINE JOB THEY CREATED AND COMMENT ON EACH LINE]</a:t>
            </a:r>
          </a:p>
          <a:p>
            <a:endParaRPr dirty="0"/>
          </a:p>
          <a:p>
            <a:pPr>
              <a:defRPr b="1"/>
            </a:pPr>
            <a:r>
              <a:rPr dirty="0"/>
              <a:t>Job template</a:t>
            </a:r>
          </a:p>
          <a:p>
            <a:r>
              <a:rPr dirty="0"/>
              <a:t>[WALK THE ATTENDEES THROUGH THE JOB TEMPLATE THEY CREATED AND COMMENT ON EACH LINE]</a:t>
            </a:r>
          </a:p>
          <a:p>
            <a:endParaRPr dirty="0"/>
          </a:p>
          <a:p>
            <a:pPr>
              <a:defRPr b="1"/>
            </a:pPr>
            <a:r>
              <a:rPr dirty="0" err="1"/>
              <a:t>Multibranch</a:t>
            </a:r>
            <a:r>
              <a:rPr dirty="0"/>
              <a:t> Pipeline and Jenkinsfile</a:t>
            </a:r>
          </a:p>
          <a:p>
            <a:r>
              <a:rPr dirty="0"/>
              <a:t>[WALK THE ATTENDEES THROUGH THE JOB CONFIGURATION]</a:t>
            </a:r>
          </a:p>
          <a:p>
            <a:r>
              <a:rPr dirty="0"/>
              <a:t>[WALK THE ATTENDEES THROUGH THE JENKINSFILE AND COMMENT ON EACH LINE]</a:t>
            </a:r>
          </a:p>
          <a:p>
            <a:endParaRPr dirty="0"/>
          </a:p>
        </p:txBody>
      </p:sp>
    </p:spTree>
    <p:extLst>
      <p:ext uri="{BB962C8B-B14F-4D97-AF65-F5344CB8AC3E}">
        <p14:creationId xmlns:p14="http://schemas.microsoft.com/office/powerpoint/2010/main" val="14630952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76" name="Shape 4776"/>
          <p:cNvSpPr>
            <a:spLocks noGrp="1" noRot="1" noChangeAspect="1"/>
          </p:cNvSpPr>
          <p:nvPr>
            <p:ph type="sldImg"/>
          </p:nvPr>
        </p:nvSpPr>
        <p:spPr>
          <a:xfrm>
            <a:off x="381000" y="685800"/>
            <a:ext cx="6096000" cy="3429000"/>
          </a:xfrm>
          <a:prstGeom prst="rect">
            <a:avLst/>
          </a:prstGeom>
        </p:spPr>
        <p:txBody>
          <a:bodyPr/>
          <a:lstStyle/>
          <a:p>
            <a:endParaRPr/>
          </a:p>
        </p:txBody>
      </p:sp>
      <p:sp>
        <p:nvSpPr>
          <p:cNvPr id="4777" name="Shape 4777"/>
          <p:cNvSpPr>
            <a:spLocks noGrp="1"/>
          </p:cNvSpPr>
          <p:nvPr>
            <p:ph type="body" sz="quarter" idx="1"/>
          </p:nvPr>
        </p:nvSpPr>
        <p:spPr>
          <a:prstGeom prst="rect">
            <a:avLst/>
          </a:prstGeom>
        </p:spPr>
        <p:txBody>
          <a:bodyPr/>
          <a:lstStyle/>
          <a:p>
            <a:pPr>
              <a:defRPr b="1"/>
            </a:pPr>
            <a:r>
              <a:rPr dirty="0"/>
              <a:t>The need for Pipeline</a:t>
            </a:r>
          </a:p>
          <a:p>
            <a:r>
              <a:rPr dirty="0"/>
              <a:t>We started this training by discussing the need for the Pipeline plugin. Some of the reasons mentioned are a reduction of a number of jobs, easier maintenance, deployment </a:t>
            </a:r>
            <a:r>
              <a:rPr dirty="0" err="1"/>
              <a:t>decentralisation</a:t>
            </a:r>
            <a:r>
              <a:rPr dirty="0"/>
              <a:t>, easier specification through code, and so on.</a:t>
            </a:r>
          </a:p>
          <a:p>
            <a:endParaRPr dirty="0"/>
          </a:p>
          <a:p>
            <a:pPr>
              <a:defRPr b="1"/>
            </a:pPr>
            <a:r>
              <a:rPr dirty="0"/>
              <a:t>What is CloudBees Pipeline?</a:t>
            </a:r>
          </a:p>
          <a:p>
            <a:r>
              <a:rPr dirty="0"/>
              <a:t>We had a short overview of some of the features of the CloudBees pipeline. It is based on Groovy DSL, it has extensible DSL syntax, it supports checkpoint, it has advanced </a:t>
            </a:r>
            <a:r>
              <a:rPr dirty="0" err="1"/>
              <a:t>visualisation</a:t>
            </a:r>
            <a:r>
              <a:rPr dirty="0"/>
              <a:t>, it is SCM friendly, and so on.</a:t>
            </a:r>
          </a:p>
          <a:p>
            <a:endParaRPr dirty="0"/>
          </a:p>
          <a:p>
            <a:pPr>
              <a:defRPr b="1"/>
            </a:pPr>
            <a:r>
              <a:rPr dirty="0"/>
              <a:t>The syntax and the Snippet Generator</a:t>
            </a:r>
          </a:p>
          <a:p>
            <a:r>
              <a:rPr dirty="0"/>
              <a:t>We learned Pipeline's basic syntax and saw that the Snippet Generator is an invaluable tool for getting a quick overview of a step and generating a snippet that can be pasted into our scripts.</a:t>
            </a:r>
          </a:p>
          <a:p>
            <a:endParaRPr dirty="0"/>
          </a:p>
          <a:p>
            <a:pPr>
              <a:defRPr b="1"/>
            </a:pPr>
            <a:r>
              <a:rPr dirty="0"/>
              <a:t>Docker containers</a:t>
            </a:r>
          </a:p>
          <a:p>
            <a:r>
              <a:rPr dirty="0"/>
              <a:t>Since this training is about </a:t>
            </a:r>
            <a:r>
              <a:rPr dirty="0" err="1"/>
              <a:t>utilisation</a:t>
            </a:r>
            <a:r>
              <a:rPr dirty="0"/>
              <a:t> of Docker containers inside the CloudBees Pipeline, we had to make a detour and get familiar with the Docker Ecosystem. We learned that containers are self-sufficient, isolated, immutable, reliable, and scalable. We saw that their resource </a:t>
            </a:r>
            <a:r>
              <a:rPr dirty="0" err="1"/>
              <a:t>utilisation</a:t>
            </a:r>
            <a:r>
              <a:rPr dirty="0"/>
              <a:t> is much lower than if VMs are used. We also discussed a couple of ways we can </a:t>
            </a:r>
            <a:r>
              <a:rPr dirty="0" err="1"/>
              <a:t>organise</a:t>
            </a:r>
            <a:r>
              <a:rPr dirty="0"/>
              <a:t> applications and services inside containers.</a:t>
            </a:r>
          </a:p>
          <a:p>
            <a:endParaRPr dirty="0"/>
          </a:p>
          <a:p>
            <a:pPr>
              <a:defRPr b="1"/>
            </a:pPr>
            <a:r>
              <a:rPr dirty="0"/>
              <a:t>Docker tools</a:t>
            </a:r>
          </a:p>
          <a:p>
            <a:r>
              <a:rPr dirty="0"/>
              <a:t>We discussed a few of the tools available within the Docker ecosystem. Namely, we explored Docker Hub and Registry, Docker Engine, Docker Compose, Docker Swarm, Docker Machine, and Kinematic. We learned quite a few operations we can perform with those tools. We pushed, pulled, tagged, built, and run containers. We listed all processes and saw their logs. We even learned to enter inside a running container.</a:t>
            </a:r>
          </a:p>
          <a:p>
            <a:endParaRPr dirty="0"/>
          </a:p>
          <a:p>
            <a:pPr>
              <a:defRPr b="1"/>
            </a:pPr>
            <a:r>
              <a:rPr dirty="0"/>
              <a:t>The project</a:t>
            </a:r>
          </a:p>
          <a:p>
            <a:r>
              <a:rPr dirty="0"/>
              <a:t>Equipped with a basic knowledge about the Pipeline and Docker, we started working on our project. We created a new Pipeline Jenkins job, and defined all the steps required for a successful delivery flow. We saw that pipeline run both through the Console screen as well as through the visual representation of the flow. We learned how to create a template out of a Pipeline job, as well as how to simplify and </a:t>
            </a:r>
            <a:r>
              <a:rPr dirty="0" err="1"/>
              <a:t>decentralise</a:t>
            </a:r>
            <a:r>
              <a:rPr dirty="0"/>
              <a:t> Pipeline scripts through Multi-branch Pipeline and Jenkinsfile.</a:t>
            </a:r>
          </a:p>
          <a:p>
            <a:endParaRPr dirty="0"/>
          </a:p>
          <a:p>
            <a:endParaRPr dirty="0"/>
          </a:p>
        </p:txBody>
      </p:sp>
    </p:spTree>
    <p:extLst>
      <p:ext uri="{BB962C8B-B14F-4D97-AF65-F5344CB8AC3E}">
        <p14:creationId xmlns:p14="http://schemas.microsoft.com/office/powerpoint/2010/main" val="37628395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275601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42" name="Shape 4342"/>
          <p:cNvSpPr>
            <a:spLocks noGrp="1" noRot="1" noChangeAspect="1"/>
          </p:cNvSpPr>
          <p:nvPr>
            <p:ph type="sldImg"/>
          </p:nvPr>
        </p:nvSpPr>
        <p:spPr>
          <a:xfrm>
            <a:off x="381000" y="685800"/>
            <a:ext cx="6096000" cy="3429000"/>
          </a:xfrm>
          <a:prstGeom prst="rect">
            <a:avLst/>
          </a:prstGeom>
        </p:spPr>
        <p:txBody>
          <a:bodyPr/>
          <a:lstStyle/>
          <a:p>
            <a:endParaRPr/>
          </a:p>
        </p:txBody>
      </p:sp>
      <p:sp>
        <p:nvSpPr>
          <p:cNvPr id="4343" name="Shape 4343"/>
          <p:cNvSpPr>
            <a:spLocks noGrp="1"/>
          </p:cNvSpPr>
          <p:nvPr>
            <p:ph type="body" sz="quarter" idx="1"/>
          </p:nvPr>
        </p:nvSpPr>
        <p:spPr>
          <a:prstGeom prst="rect">
            <a:avLst/>
          </a:prstGeom>
        </p:spPr>
        <p:txBody>
          <a:bodyPr/>
          <a:lstStyle/>
          <a:p>
            <a:pPr>
              <a:defRPr b="1"/>
            </a:pPr>
            <a:r>
              <a:rPr dirty="0"/>
              <a:t>OSS:</a:t>
            </a:r>
          </a:p>
          <a:p>
            <a:r>
              <a:rPr dirty="0"/>
              <a:t>During mid. 2012, the first beta version of the Build Flow Plugin has been released as open source.</a:t>
            </a:r>
          </a:p>
          <a:p>
            <a:endParaRPr dirty="0"/>
          </a:p>
          <a:p>
            <a:pPr>
              <a:defRPr b="1"/>
            </a:pPr>
            <a:r>
              <a:rPr dirty="0"/>
              <a:t>Proof of concept:</a:t>
            </a:r>
          </a:p>
          <a:p>
            <a:r>
              <a:rPr dirty="0"/>
              <a:t>More than a final solution to CD flow problems, it was considered a proof of concept.</a:t>
            </a:r>
          </a:p>
          <a:p>
            <a:endParaRPr dirty="0"/>
          </a:p>
          <a:p>
            <a:pPr>
              <a:defRPr b="1"/>
            </a:pPr>
            <a:r>
              <a:rPr dirty="0"/>
              <a:t>Define CD pipeline as code:</a:t>
            </a:r>
          </a:p>
          <a:p>
            <a:r>
              <a:rPr dirty="0"/>
              <a:t>The main idea behind the plugin was to define the CD pipeline through code. To simplify coding, Groovy based DSL was created.</a:t>
            </a:r>
          </a:p>
          <a:p>
            <a:endParaRPr dirty="0"/>
          </a:p>
          <a:p>
            <a:pPr>
              <a:defRPr b="1"/>
            </a:pPr>
            <a:r>
              <a:rPr dirty="0"/>
              <a:t>Largely adopted:</a:t>
            </a:r>
          </a:p>
          <a:p>
            <a:r>
              <a:rPr dirty="0"/>
              <a:t>The response from the community was very positive and the plugin received a wide adoption that demonstrated that the direction of the plugin was correct and should be explored more.</a:t>
            </a:r>
          </a:p>
          <a:p>
            <a:endParaRPr dirty="0"/>
          </a:p>
          <a:p>
            <a:pPr>
              <a:defRPr b="1"/>
            </a:pPr>
            <a:r>
              <a:rPr dirty="0"/>
              <a:t>Technical limitations:</a:t>
            </a:r>
          </a:p>
          <a:p>
            <a:r>
              <a:rPr dirty="0"/>
              <a:t>The plugin hit some technical limitations that prevented the community from developing it further. We had to start fresh using the knowledge and experience obtained through the Build Flow plugin.</a:t>
            </a:r>
          </a:p>
        </p:txBody>
      </p:sp>
    </p:spTree>
    <p:extLst>
      <p:ext uri="{BB962C8B-B14F-4D97-AF65-F5344CB8AC3E}">
        <p14:creationId xmlns:p14="http://schemas.microsoft.com/office/powerpoint/2010/main" val="1847698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6.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7.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eg"/><Relationship Id="rId5"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eg"/><Relationship Id="rId5"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eg"/><Relationship Id="rId5"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6.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7.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6.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7.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eg"/><Relationship Id="rId5"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eg"/><Relationship Id="rId5"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6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6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63.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6.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64.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7.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68.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eg"/><Relationship Id="rId5"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69.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eg"/><Relationship Id="rId5"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90.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9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6.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9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7.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20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203.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204.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6.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205.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7.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207.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eg"/><Relationship Id="rId5"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208.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eg"/><Relationship Id="rId5"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217.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218.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219.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6.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6.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220.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7.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224.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eg"/><Relationship Id="rId5"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225.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7.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6.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eg"/><Relationship Id="rId5"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245.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246.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247.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6.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248.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7.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258.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259.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260.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6.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26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7.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263.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eg"/><Relationship Id="rId5"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264.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eg"/><Relationship Id="rId5"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273.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274.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275.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6.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276.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7.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280.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eg"/><Relationship Id="rId5"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28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eg"/><Relationship Id="rId5"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30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30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303.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6.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304.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7.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314.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315.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316.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6.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317.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7.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319.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eg"/><Relationship Id="rId5"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320.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eg"/><Relationship Id="rId5"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329.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330.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33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6.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33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7.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336.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eg"/><Relationship Id="rId5"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337.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8.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eg"/><Relationship Id="rId5" Type="http://schemas.openxmlformats.org/officeDocument/2006/relationships/image" Target="../media/image4.pn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6.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357.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358.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359.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6.pn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7.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360.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7.pn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370.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37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37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6.pn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373.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7.pn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375.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eg"/><Relationship Id="rId5" Type="http://schemas.openxmlformats.org/officeDocument/2006/relationships/image" Target="../media/image4.pn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376.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eg"/><Relationship Id="rId5" Type="http://schemas.openxmlformats.org/officeDocument/2006/relationships/image" Target="../media/image4.pn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eg"/><Relationship Id="rId5"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385.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386.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387.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6.pn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388.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7.pn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eg"/><Relationship Id="rId5"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39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eg"/><Relationship Id="rId5" Type="http://schemas.openxmlformats.org/officeDocument/2006/relationships/image" Target="../media/image4.pn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393.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5.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eg"/><Relationship Id="rId5" Type="http://schemas.openxmlformats.org/officeDocument/2006/relationships/image" Target="../media/image4.pn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414.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415.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416.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6.pn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417.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7.pn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427.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428.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429.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6.pn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430.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7.pn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43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eg"/><Relationship Id="rId5" Type="http://schemas.openxmlformats.org/officeDocument/2006/relationships/image" Target="../media/image4.pn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433.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eg"/><Relationship Id="rId5" Type="http://schemas.openxmlformats.org/officeDocument/2006/relationships/image" Target="../media/image4.pn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44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443.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444.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6.pn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445.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7.pn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449.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eg"/><Relationship Id="rId5" Type="http://schemas.openxmlformats.org/officeDocument/2006/relationships/image" Target="../media/image4.pn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450.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eg"/><Relationship Id="rId5" Type="http://schemas.openxmlformats.org/officeDocument/2006/relationships/image" Target="../media/image4.pn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47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47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473.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6.pn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474.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7.pn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484.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485.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486.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6.pn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487.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7.pn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489.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eg"/><Relationship Id="rId5" Type="http://schemas.openxmlformats.org/officeDocument/2006/relationships/image" Target="../media/image4.pn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490.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eg"/><Relationship Id="rId5" Type="http://schemas.openxmlformats.org/officeDocument/2006/relationships/image" Target="../media/image4.pn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499.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6.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500.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50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6.pn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50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7.pn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506.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eg"/><Relationship Id="rId5" Type="http://schemas.openxmlformats.org/officeDocument/2006/relationships/image" Target="../media/image4.pn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507.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7.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9.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eg"/><Relationship Id="rId5" Type="http://schemas.openxmlformats.org/officeDocument/2006/relationships/image" Target="../media/image4.pn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528.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529.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530.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6.pn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53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7.pn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54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54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543.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6.pn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544.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7.pn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546.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eg"/><Relationship Id="rId5" Type="http://schemas.openxmlformats.org/officeDocument/2006/relationships/image" Target="../media/image4.pn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547.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eg"/><Relationship Id="rId5" Type="http://schemas.openxmlformats.org/officeDocument/2006/relationships/image" Target="../media/image4.pn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eg"/><Relationship Id="rId5"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556.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557.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558.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6.pn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559.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7.pn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563.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eg"/><Relationship Id="rId5" Type="http://schemas.openxmlformats.org/officeDocument/2006/relationships/image" Target="../media/image4.pn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564.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5.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eg"/><Relationship Id="rId5" Type="http://schemas.openxmlformats.org/officeDocument/2006/relationships/image" Target="../media/image4.pn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584.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585.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586.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6.pn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587.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7.pn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597.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598.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599.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6.pn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0.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7.pn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60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eg"/><Relationship Id="rId5" Type="http://schemas.openxmlformats.org/officeDocument/2006/relationships/image" Target="../media/image4.pn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603.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eg"/><Relationship Id="rId5" Type="http://schemas.openxmlformats.org/officeDocument/2006/relationships/image" Target="../media/image4.pn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61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613.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614.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6.pn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615.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7.pn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619.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eg"/><Relationship Id="rId5" Type="http://schemas.openxmlformats.org/officeDocument/2006/relationships/image" Target="../media/image4.pn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0.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eg"/><Relationship Id="rId5" Type="http://schemas.openxmlformats.org/officeDocument/2006/relationships/image" Target="../media/image4.pn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0.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64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64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6.pn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643.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7.pn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653.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654.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655.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6.pn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656.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7.pn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658.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eg"/><Relationship Id="rId5" Type="http://schemas.openxmlformats.org/officeDocument/2006/relationships/image" Target="../media/image4.pn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659.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eg"/><Relationship Id="rId5" Type="http://schemas.openxmlformats.org/officeDocument/2006/relationships/image" Target="../media/image4.pn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668.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669.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0.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6.pn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67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7.pn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675.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eg"/><Relationship Id="rId5" Type="http://schemas.openxmlformats.org/officeDocument/2006/relationships/image" Target="../media/image4.pn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676.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eg"/><Relationship Id="rId5"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6.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7.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6.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7.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eg"/><Relationship Id="rId5"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eg"/><Relationship Id="rId5"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11" name="Shape 11"/>
          <p:cNvSpPr>
            <a:spLocks noGrp="1"/>
          </p:cNvSpPr>
          <p:nvPr>
            <p:ph type="title"/>
          </p:nvPr>
        </p:nvSpPr>
        <p:spPr>
          <a:prstGeom prst="rect">
            <a:avLst/>
          </a:prstGeom>
        </p:spPr>
        <p:txBody>
          <a:bodyPr/>
          <a:lstStyle/>
          <a:p>
            <a:r>
              <a:t>Title Text</a:t>
            </a:r>
          </a:p>
        </p:txBody>
      </p:sp>
      <p:sp>
        <p:nvSpPr>
          <p:cNvPr id="12" name="Shape 12"/>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3" name="Shape 13"/>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Vertical Title and Text">
    <p:spTree>
      <p:nvGrpSpPr>
        <p:cNvPr id="1" name=""/>
        <p:cNvGrpSpPr/>
        <p:nvPr/>
      </p:nvGrpSpPr>
      <p:grpSpPr>
        <a:xfrm>
          <a:off x="0" y="0"/>
          <a:ext cx="0" cy="0"/>
          <a:chOff x="0" y="0"/>
          <a:chExt cx="0" cy="0"/>
        </a:xfrm>
      </p:grpSpPr>
      <p:sp>
        <p:nvSpPr>
          <p:cNvPr id="92" name="Shape 92"/>
          <p:cNvSpPr>
            <a:spLocks noGrp="1"/>
          </p:cNvSpPr>
          <p:nvPr>
            <p:ph type="title"/>
          </p:nvPr>
        </p:nvSpPr>
        <p:spPr>
          <a:xfrm>
            <a:off x="8724900" y="365125"/>
            <a:ext cx="2628900" cy="5811838"/>
          </a:xfrm>
          <a:prstGeom prst="rect">
            <a:avLst/>
          </a:prstGeom>
        </p:spPr>
        <p:txBody>
          <a:bodyPr/>
          <a:lstStyle/>
          <a:p>
            <a:r>
              <a:t>Title Text</a:t>
            </a:r>
          </a:p>
        </p:txBody>
      </p:sp>
      <p:sp>
        <p:nvSpPr>
          <p:cNvPr id="93" name="Shape 93"/>
          <p:cNvSpPr>
            <a:spLocks noGrp="1"/>
          </p:cNvSpPr>
          <p:nvPr>
            <p:ph type="body" idx="1"/>
          </p:nvPr>
        </p:nvSpPr>
        <p:spPr>
          <a:xfrm>
            <a:off x="838200" y="365125"/>
            <a:ext cx="7734300" cy="5811838"/>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94" name="Shape 94"/>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type="tx">
  <p:cSld name="3_Title Only">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241" name="Shape 124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242" name="Shape 124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24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244" name="Shape 1244"/>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245" name="Shape 1245"/>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type="tx">
  <p:cSld name="3_Blank">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252" name="Shape 1252"/>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253" name="Shape 125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254"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255" name="Shape 1255"/>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type="tx">
  <p:cSld name="3_Text with Chart or Graphic">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262" name="Shape 1262"/>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263" name="Shape 126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264"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265" name="Shape 1265"/>
          <p:cNvSpPr/>
          <p:nvPr/>
        </p:nvSpPr>
        <p:spPr>
          <a:xfrm flipH="1">
            <a:off x="5747549" y="1113364"/>
            <a:ext cx="1" cy="5181605"/>
          </a:xfrm>
          <a:prstGeom prst="line">
            <a:avLst/>
          </a:prstGeom>
          <a:ln>
            <a:solidFill>
              <a:srgbClr val="54575A"/>
            </a:solidFill>
          </a:ln>
        </p:spPr>
        <p:txBody>
          <a:bodyPr lIns="45718" tIns="45718" rIns="45718" bIns="45718"/>
          <a:lstStyle/>
          <a:p>
            <a:endParaRPr/>
          </a:p>
        </p:txBody>
      </p:sp>
      <p:sp>
        <p:nvSpPr>
          <p:cNvPr id="1266" name="Shape 1266"/>
          <p:cNvSpPr>
            <a:spLocks noGrp="1"/>
          </p:cNvSpPr>
          <p:nvPr>
            <p:ph type="title"/>
          </p:nvPr>
        </p:nvSpPr>
        <p:spPr>
          <a:xfrm>
            <a:off x="892923" y="1070757"/>
            <a:ext cx="4542803" cy="834303"/>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267" name="Shape 1267"/>
          <p:cNvSpPr>
            <a:spLocks noGrp="1"/>
          </p:cNvSpPr>
          <p:nvPr>
            <p:ph type="body" sz="half" idx="1"/>
          </p:nvPr>
        </p:nvSpPr>
        <p:spPr>
          <a:xfrm>
            <a:off x="6129866" y="1069678"/>
            <a:ext cx="5588002" cy="5284504"/>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268" name="Shape 1268"/>
          <p:cNvSpPr>
            <a:spLocks noGrp="1"/>
          </p:cNvSpPr>
          <p:nvPr>
            <p:ph type="body" sz="half" idx="13"/>
          </p:nvPr>
        </p:nvSpPr>
        <p:spPr>
          <a:xfrm>
            <a:off x="892922" y="1905000"/>
            <a:ext cx="4542804" cy="4448701"/>
          </a:xfrm>
          <a:prstGeom prst="rect">
            <a:avLst/>
          </a:prstGeom>
        </p:spPr>
        <p:txBody>
          <a:bodyPr lIns="91422" tIns="91422" rIns="91422" bIns="91422"/>
          <a:lstStyle/>
          <a:p>
            <a:endParaRPr/>
          </a:p>
        </p:txBody>
      </p:sp>
      <p:sp>
        <p:nvSpPr>
          <p:cNvPr id="1269" name="Shape 1269"/>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type="tx">
  <p:cSld name="3_Picture with Caption">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276" name="Shape 1276"/>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277" name="Shape 127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278"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279" name="Shape 1279"/>
          <p:cNvSpPr>
            <a:spLocks noGrp="1"/>
          </p:cNvSpPr>
          <p:nvPr>
            <p:ph type="title"/>
          </p:nvPr>
        </p:nvSpPr>
        <p:spPr>
          <a:xfrm>
            <a:off x="719388" y="854021"/>
            <a:ext cx="5410402" cy="984900"/>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280" name="Shape 1280"/>
          <p:cNvSpPr>
            <a:spLocks noGrp="1"/>
          </p:cNvSpPr>
          <p:nvPr>
            <p:ph type="pic" sz="quarter" idx="13"/>
          </p:nvPr>
        </p:nvSpPr>
        <p:spPr>
          <a:xfrm>
            <a:off x="6417731" y="854018"/>
            <a:ext cx="4060000" cy="3076502"/>
          </a:xfrm>
          <a:prstGeom prst="rect">
            <a:avLst/>
          </a:prstGeom>
        </p:spPr>
        <p:txBody>
          <a:bodyPr lIns="91439" tIns="45719" rIns="91439" bIns="45719">
            <a:noAutofit/>
          </a:bodyPr>
          <a:lstStyle/>
          <a:p>
            <a:endParaRPr/>
          </a:p>
        </p:txBody>
      </p:sp>
      <p:sp>
        <p:nvSpPr>
          <p:cNvPr id="1281" name="Shape 1281"/>
          <p:cNvSpPr>
            <a:spLocks noGrp="1"/>
          </p:cNvSpPr>
          <p:nvPr>
            <p:ph type="body" sz="half" idx="1"/>
          </p:nvPr>
        </p:nvSpPr>
        <p:spPr>
          <a:xfrm>
            <a:off x="719388" y="1838872"/>
            <a:ext cx="5410402" cy="4484400"/>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282" name="Shape 1282"/>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type="tx">
  <p:cSld name="7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289" name="Shape 1289"/>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290" name="Shape 129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291"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292" name="Shape 1292"/>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1293"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1294" name="Shape 1294"/>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295" name="Shape 1295"/>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296" name="Shape 1296"/>
          <p:cNvSpPr/>
          <p:nvPr/>
        </p:nvSpPr>
        <p:spPr>
          <a:xfrm>
            <a:off x="4505961" y="6503760"/>
            <a:ext cx="3220000"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1297"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1298" name="Shape 1298"/>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type="tx">
  <p:cSld name="2_Top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305" name="Shape 1305"/>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306" name="Shape 130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307"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1308" name="image5.jpeg"/>
          <p:cNvPicPr>
            <a:picLocks noChangeAspect="1"/>
          </p:cNvPicPr>
          <p:nvPr/>
        </p:nvPicPr>
        <p:blipFill>
          <a:blip r:embed="rId4">
            <a:extLst/>
          </a:blip>
          <a:stretch>
            <a:fillRect/>
          </a:stretch>
        </p:blipFill>
        <p:spPr>
          <a:xfrm>
            <a:off x="3810001" y="3412066"/>
            <a:ext cx="8009599" cy="2999104"/>
          </a:xfrm>
          <a:prstGeom prst="rect">
            <a:avLst/>
          </a:prstGeom>
          <a:ln w="12700">
            <a:miter lim="400000"/>
          </a:ln>
        </p:spPr>
      </p:pic>
      <p:sp>
        <p:nvSpPr>
          <p:cNvPr id="1309" name="Shape 1309"/>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310" name="Shape 1310"/>
          <p:cNvSpPr>
            <a:spLocks noGrp="1"/>
          </p:cNvSpPr>
          <p:nvPr>
            <p:ph type="body" idx="1"/>
          </p:nvPr>
        </p:nvSpPr>
        <p:spPr>
          <a:xfrm>
            <a:off x="799775" y="1691863"/>
            <a:ext cx="10968799" cy="4526105"/>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311" name="Shape 1311"/>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type="tx">
  <p:cSld name="2_Bottom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318" name="Shape 1318"/>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319" name="Shape 131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320"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321" name="Shape 1321"/>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1322" name="image5.jpeg"/>
          <p:cNvPicPr>
            <a:picLocks noChangeAspect="1"/>
          </p:cNvPicPr>
          <p:nvPr/>
        </p:nvPicPr>
        <p:blipFill>
          <a:blip r:embed="rId4">
            <a:extLst/>
          </a:blip>
          <a:stretch>
            <a:fillRect/>
          </a:stretch>
        </p:blipFill>
        <p:spPr>
          <a:xfrm>
            <a:off x="3810001" y="3045883"/>
            <a:ext cx="8009599" cy="2999103"/>
          </a:xfrm>
          <a:prstGeom prst="rect">
            <a:avLst/>
          </a:prstGeom>
          <a:ln w="12700">
            <a:miter lim="400000"/>
          </a:ln>
        </p:spPr>
      </p:pic>
      <p:pic>
        <p:nvPicPr>
          <p:cNvPr id="1323"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1324" name="Shape 1324"/>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325" name="Shape 1325"/>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326" name="Shape 1326"/>
          <p:cNvSpPr/>
          <p:nvPr/>
        </p:nvSpPr>
        <p:spPr>
          <a:xfrm>
            <a:off x="4492416" y="6503760"/>
            <a:ext cx="3220003"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1327"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1328" name="Shape 1328"/>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type="tx">
  <p:cSld name="8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335" name="Shape 1335"/>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336" name="Shape 133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337"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1338"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1339" name="Shape 133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340" name="image6.png"/>
          <p:cNvPicPr>
            <a:picLocks noChangeAspect="1"/>
          </p:cNvPicPr>
          <p:nvPr/>
        </p:nvPicPr>
        <p:blipFill>
          <a:blip r:embed="rId4">
            <a:extLst/>
          </a:blip>
          <a:stretch>
            <a:fillRect/>
          </a:stretch>
        </p:blipFill>
        <p:spPr>
          <a:xfrm>
            <a:off x="2895600" y="2400300"/>
            <a:ext cx="6400800" cy="2057700"/>
          </a:xfrm>
          <a:prstGeom prst="rect">
            <a:avLst/>
          </a:prstGeom>
          <a:ln w="12700">
            <a:miter lim="400000"/>
          </a:ln>
        </p:spPr>
      </p:pic>
      <p:sp>
        <p:nvSpPr>
          <p:cNvPr id="1341" name="Shape 1341"/>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type="tx">
  <p:cSld name="9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348" name="Shape 1348"/>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349" name="Shape 134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350"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1351"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pic>
        <p:nvPicPr>
          <p:cNvPr id="1352" name="image7.png"/>
          <p:cNvPicPr>
            <a:picLocks noChangeAspect="1"/>
          </p:cNvPicPr>
          <p:nvPr/>
        </p:nvPicPr>
        <p:blipFill>
          <a:blip r:embed="rId4">
            <a:extLst/>
          </a:blip>
          <a:stretch>
            <a:fillRect/>
          </a:stretch>
        </p:blipFill>
        <p:spPr>
          <a:xfrm>
            <a:off x="3947967" y="2644849"/>
            <a:ext cx="4718403" cy="1686904"/>
          </a:xfrm>
          <a:prstGeom prst="rect">
            <a:avLst/>
          </a:prstGeom>
          <a:ln w="12700">
            <a:miter lim="400000"/>
          </a:ln>
        </p:spPr>
      </p:pic>
      <p:sp>
        <p:nvSpPr>
          <p:cNvPr id="1353" name="Shape 135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sp>
        <p:nvSpPr>
          <p:cNvPr id="1354" name="Shape 1354"/>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type="tx">
  <p:cSld name="2_Title Slide 1">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361" name="Shape 136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362" name="Shape 136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36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364" name="Shape 1364"/>
          <p:cNvSpPr>
            <a:spLocks noGrp="1"/>
          </p:cNvSpPr>
          <p:nvPr>
            <p:ph type="title"/>
          </p:nvPr>
        </p:nvSpPr>
        <p:spPr>
          <a:xfrm>
            <a:off x="914400" y="2111123"/>
            <a:ext cx="10363200" cy="1546503"/>
          </a:xfrm>
          <a:prstGeom prst="rect">
            <a:avLst/>
          </a:prstGeom>
        </p:spPr>
        <p:txBody>
          <a:bodyPr lIns="91422" tIns="91422" rIns="91422" bIns="91422" anchor="b"/>
          <a:lstStyle>
            <a:lvl1pPr algn="ctr">
              <a:lnSpc>
                <a:spcPct val="100000"/>
              </a:lnSpc>
              <a:defRPr sz="4800">
                <a:solidFill>
                  <a:srgbClr val="CB3725"/>
                </a:solidFill>
                <a:latin typeface="PT Sans"/>
                <a:ea typeface="PT Sans"/>
                <a:cs typeface="PT Sans"/>
                <a:sym typeface="PT Sans"/>
              </a:defRPr>
            </a:lvl1pPr>
          </a:lstStyle>
          <a:p>
            <a:r>
              <a:t>Title Text</a:t>
            </a:r>
          </a:p>
        </p:txBody>
      </p:sp>
      <p:sp>
        <p:nvSpPr>
          <p:cNvPr id="1365" name="Shape 1365"/>
          <p:cNvSpPr>
            <a:spLocks noGrp="1"/>
          </p:cNvSpPr>
          <p:nvPr>
            <p:ph type="body" sz="quarter" idx="1"/>
          </p:nvPr>
        </p:nvSpPr>
        <p:spPr>
          <a:xfrm>
            <a:off x="914400" y="3786737"/>
            <a:ext cx="10363200" cy="1046403"/>
          </a:xfrm>
          <a:prstGeom prst="rect">
            <a:avLst/>
          </a:prstGeom>
        </p:spPr>
        <p:txBody>
          <a:bodyPr lIns="91422" tIns="91422" rIns="91422" bIns="91422"/>
          <a:lstStyle>
            <a:lvl1pPr marL="0" indent="0" algn="ctr">
              <a:lnSpc>
                <a:spcPct val="100000"/>
              </a:lnSpc>
              <a:spcBef>
                <a:spcPts val="0"/>
              </a:spcBef>
              <a:buSzTx/>
              <a:buFontTx/>
              <a:buNone/>
              <a:defRPr>
                <a:solidFill>
                  <a:srgbClr val="006098"/>
                </a:solidFill>
                <a:latin typeface="PT Sans"/>
                <a:ea typeface="PT Sans"/>
                <a:cs typeface="PT Sans"/>
                <a:sym typeface="PT Sans"/>
              </a:defRPr>
            </a:lvl1pPr>
            <a:lvl2pPr marL="0" indent="0" algn="ctr">
              <a:lnSpc>
                <a:spcPct val="100000"/>
              </a:lnSpc>
              <a:spcBef>
                <a:spcPts val="0"/>
              </a:spcBef>
              <a:buSzTx/>
              <a:buFontTx/>
              <a:buNone/>
              <a:defRPr>
                <a:solidFill>
                  <a:srgbClr val="006098"/>
                </a:solidFill>
                <a:latin typeface="PT Sans"/>
                <a:ea typeface="PT Sans"/>
                <a:cs typeface="PT Sans"/>
                <a:sym typeface="PT Sans"/>
              </a:defRPr>
            </a:lvl2pPr>
            <a:lvl3pPr marL="0" indent="0" algn="ctr">
              <a:lnSpc>
                <a:spcPct val="100000"/>
              </a:lnSpc>
              <a:spcBef>
                <a:spcPts val="0"/>
              </a:spcBef>
              <a:buSzTx/>
              <a:buFontTx/>
              <a:buNone/>
              <a:defRPr>
                <a:solidFill>
                  <a:srgbClr val="006098"/>
                </a:solidFill>
                <a:latin typeface="PT Sans"/>
                <a:ea typeface="PT Sans"/>
                <a:cs typeface="PT Sans"/>
                <a:sym typeface="PT Sans"/>
              </a:defRPr>
            </a:lvl3pPr>
            <a:lvl4pPr marL="0" indent="0" algn="ctr">
              <a:lnSpc>
                <a:spcPct val="100000"/>
              </a:lnSpc>
              <a:spcBef>
                <a:spcPts val="0"/>
              </a:spcBef>
              <a:buSzTx/>
              <a:buFontTx/>
              <a:buNone/>
              <a:defRPr>
                <a:solidFill>
                  <a:srgbClr val="006098"/>
                </a:solidFill>
                <a:latin typeface="PT Sans"/>
                <a:ea typeface="PT Sans"/>
                <a:cs typeface="PT Sans"/>
                <a:sym typeface="PT Sans"/>
              </a:defRPr>
            </a:lvl4pPr>
            <a:lvl5pPr marL="0" indent="0" algn="ctr">
              <a:lnSpc>
                <a:spcPct val="100000"/>
              </a:lnSpc>
              <a:spcBef>
                <a:spcPts val="0"/>
              </a:spcBef>
              <a:buSzTx/>
              <a:buFontTx/>
              <a:buNone/>
              <a:defRPr>
                <a:solidFill>
                  <a:srgbClr val="006098"/>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366" name="Shape 1366"/>
          <p:cNvSpPr>
            <a:spLocks noGrp="1"/>
          </p:cNvSpPr>
          <p:nvPr>
            <p:ph type="sldNum" sz="quarter" idx="2"/>
          </p:nvPr>
        </p:nvSpPr>
        <p:spPr>
          <a:xfrm>
            <a:off x="11409053" y="6465873"/>
            <a:ext cx="266974" cy="259222"/>
          </a:xfrm>
          <a:prstGeom prst="rect">
            <a:avLst/>
          </a:prstGeom>
        </p:spPr>
        <p:txBody>
          <a:bodyPr lIns="0" tIns="0" rIns="0" bIns="0"/>
          <a:lstStyle>
            <a:lvl1pPr algn="l">
              <a:defRPr sz="1800">
                <a:solidFill>
                  <a:srgbClr val="54585B"/>
                </a:solidFill>
                <a:latin typeface="Arial"/>
                <a:ea typeface="Arial"/>
                <a:cs typeface="Arial"/>
                <a:sym typeface="Arial"/>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Title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01" name="Shape 10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02" name="Shape 10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0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104" name="image3.jpeg"/>
          <p:cNvPicPr>
            <a:picLocks noChangeAspect="1"/>
          </p:cNvPicPr>
          <p:nvPr/>
        </p:nvPicPr>
        <p:blipFill>
          <a:blip r:embed="rId4">
            <a:extLst/>
          </a:blip>
          <a:stretch>
            <a:fillRect/>
          </a:stretch>
        </p:blipFill>
        <p:spPr>
          <a:xfrm>
            <a:off x="0" y="9201"/>
            <a:ext cx="12192000" cy="6858001"/>
          </a:xfrm>
          <a:prstGeom prst="rect">
            <a:avLst/>
          </a:prstGeom>
          <a:ln w="12700">
            <a:miter lim="400000"/>
          </a:ln>
        </p:spPr>
      </p:pic>
      <p:sp>
        <p:nvSpPr>
          <p:cNvPr id="105" name="Shape 105"/>
          <p:cNvSpPr>
            <a:spLocks noGrp="1"/>
          </p:cNvSpPr>
          <p:nvPr>
            <p:ph type="title"/>
          </p:nvPr>
        </p:nvSpPr>
        <p:spPr>
          <a:xfrm>
            <a:off x="914400" y="2127736"/>
            <a:ext cx="10464801" cy="2111103"/>
          </a:xfrm>
          <a:prstGeom prst="rect">
            <a:avLst/>
          </a:prstGeom>
        </p:spPr>
        <p:txBody>
          <a:bodyPr lIns="91422" tIns="91422" rIns="91422" bIns="91422" anchor="b"/>
          <a:lstStyle>
            <a:lvl1pPr>
              <a:lnSpc>
                <a:spcPct val="100000"/>
              </a:lnSpc>
              <a:defRPr sz="3600">
                <a:solidFill>
                  <a:srgbClr val="FFFFFF"/>
                </a:solidFill>
                <a:latin typeface="PT Sans"/>
                <a:ea typeface="PT Sans"/>
                <a:cs typeface="PT Sans"/>
                <a:sym typeface="PT Sans"/>
              </a:defRPr>
            </a:lvl1pPr>
          </a:lstStyle>
          <a:p>
            <a:r>
              <a:t>Title Text</a:t>
            </a:r>
          </a:p>
        </p:txBody>
      </p:sp>
      <p:sp>
        <p:nvSpPr>
          <p:cNvPr id="106" name="Shape 106"/>
          <p:cNvSpPr>
            <a:spLocks noGrp="1"/>
          </p:cNvSpPr>
          <p:nvPr>
            <p:ph type="body" sz="quarter" idx="1"/>
          </p:nvPr>
        </p:nvSpPr>
        <p:spPr>
          <a:xfrm>
            <a:off x="914400" y="4312137"/>
            <a:ext cx="7721600" cy="1066802"/>
          </a:xfrm>
          <a:prstGeom prst="rect">
            <a:avLst/>
          </a:prstGeom>
        </p:spPr>
        <p:txBody>
          <a:bodyPr lIns="91422" tIns="91422" rIns="91422" bIns="91422"/>
          <a:lstStyle>
            <a:lvl1pPr marL="0" indent="0">
              <a:lnSpc>
                <a:spcPct val="100000"/>
              </a:lnSpc>
              <a:spcBef>
                <a:spcPts val="400"/>
              </a:spcBef>
              <a:buSzTx/>
              <a:buFontTx/>
              <a:buNone/>
              <a:defRPr>
                <a:solidFill>
                  <a:srgbClr val="FFFFFF"/>
                </a:solidFill>
                <a:latin typeface="PT Sans"/>
                <a:ea typeface="PT Sans"/>
                <a:cs typeface="PT Sans"/>
                <a:sym typeface="PT Sans"/>
              </a:defRPr>
            </a:lvl1pPr>
            <a:lvl2pPr marL="0" indent="0">
              <a:lnSpc>
                <a:spcPct val="100000"/>
              </a:lnSpc>
              <a:spcBef>
                <a:spcPts val="400"/>
              </a:spcBef>
              <a:buSzTx/>
              <a:buFontTx/>
              <a:buNone/>
              <a:defRPr>
                <a:solidFill>
                  <a:srgbClr val="FFFFFF"/>
                </a:solidFill>
                <a:latin typeface="PT Sans"/>
                <a:ea typeface="PT Sans"/>
                <a:cs typeface="PT Sans"/>
                <a:sym typeface="PT Sans"/>
              </a:defRPr>
            </a:lvl2pPr>
            <a:lvl3pPr marL="0" indent="0">
              <a:lnSpc>
                <a:spcPct val="100000"/>
              </a:lnSpc>
              <a:spcBef>
                <a:spcPts val="400"/>
              </a:spcBef>
              <a:buSzTx/>
              <a:buFontTx/>
              <a:buNone/>
              <a:defRPr>
                <a:solidFill>
                  <a:srgbClr val="FFFFFF"/>
                </a:solidFill>
                <a:latin typeface="PT Sans"/>
                <a:ea typeface="PT Sans"/>
                <a:cs typeface="PT Sans"/>
                <a:sym typeface="PT Sans"/>
              </a:defRPr>
            </a:lvl3pPr>
            <a:lvl4pPr marL="0" indent="0">
              <a:lnSpc>
                <a:spcPct val="100000"/>
              </a:lnSpc>
              <a:spcBef>
                <a:spcPts val="400"/>
              </a:spcBef>
              <a:buSzTx/>
              <a:buFontTx/>
              <a:buNone/>
              <a:defRPr>
                <a:solidFill>
                  <a:srgbClr val="FFFFFF"/>
                </a:solidFill>
                <a:latin typeface="PT Sans"/>
                <a:ea typeface="PT Sans"/>
                <a:cs typeface="PT Sans"/>
                <a:sym typeface="PT Sans"/>
              </a:defRPr>
            </a:lvl4pPr>
            <a:lvl5pPr marL="0" indent="0">
              <a:lnSpc>
                <a:spcPct val="100000"/>
              </a:lnSpc>
              <a:spcBef>
                <a:spcPts val="400"/>
              </a:spcBef>
              <a:buSzTx/>
              <a:buFontTx/>
              <a:buNone/>
              <a:defRPr>
                <a:solidFill>
                  <a:srgbClr val="FFFFFF"/>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pic>
        <p:nvPicPr>
          <p:cNvPr id="107" name="image4.png"/>
          <p:cNvPicPr>
            <a:picLocks noChangeAspect="1"/>
          </p:cNvPicPr>
          <p:nvPr/>
        </p:nvPicPr>
        <p:blipFill>
          <a:blip r:embed="rId5">
            <a:extLst/>
          </a:blip>
          <a:stretch>
            <a:fillRect/>
          </a:stretch>
        </p:blipFill>
        <p:spPr>
          <a:xfrm>
            <a:off x="8636000" y="232712"/>
            <a:ext cx="3194001" cy="1026901"/>
          </a:xfrm>
          <a:prstGeom prst="rect">
            <a:avLst/>
          </a:prstGeom>
          <a:ln w="12700">
            <a:miter lim="400000"/>
          </a:ln>
        </p:spPr>
      </p:pic>
      <p:sp>
        <p:nvSpPr>
          <p:cNvPr id="108" name="Shape 10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sp>
        <p:nvSpPr>
          <p:cNvPr id="109" name="Shape 109"/>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10.xml><?xml version="1.0" encoding="utf-8"?>
<p:sldLayout xmlns:a="http://schemas.openxmlformats.org/drawingml/2006/main" xmlns:r="http://schemas.openxmlformats.org/officeDocument/2006/relationships" xmlns:p="http://schemas.openxmlformats.org/presentationml/2006/main" type="tx">
  <p:cSld name="3_Divider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373" name="Shape 1373"/>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374" name="Shape 137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375"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1376"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1377" name="Shape 1377"/>
          <p:cNvSpPr>
            <a:spLocks noGrp="1"/>
          </p:cNvSpPr>
          <p:nvPr>
            <p:ph type="title"/>
          </p:nvPr>
        </p:nvSpPr>
        <p:spPr>
          <a:xfrm>
            <a:off x="1193521" y="2667000"/>
            <a:ext cx="8433600" cy="1358701"/>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378" name="Shape 137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379" name="image2.png"/>
          <p:cNvPicPr>
            <a:picLocks noChangeAspect="1"/>
          </p:cNvPicPr>
          <p:nvPr/>
        </p:nvPicPr>
        <p:blipFill>
          <a:blip r:embed="rId3">
            <a:extLst/>
          </a:blip>
          <a:stretch>
            <a:fillRect/>
          </a:stretch>
        </p:blipFill>
        <p:spPr>
          <a:xfrm>
            <a:off x="9673800" y="273820"/>
            <a:ext cx="2147602" cy="691201"/>
          </a:xfrm>
          <a:prstGeom prst="rect">
            <a:avLst/>
          </a:prstGeom>
          <a:ln w="12700">
            <a:miter lim="400000"/>
          </a:ln>
        </p:spPr>
      </p:pic>
      <p:sp>
        <p:nvSpPr>
          <p:cNvPr id="1380" name="Shape 1380"/>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type="tx">
  <p:cSld name="4_Two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387" name="Shape 1387"/>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388" name="Shape 138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389"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390" name="Shape 1390"/>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391" name="Shape 1391"/>
          <p:cNvSpPr>
            <a:spLocks noGrp="1"/>
          </p:cNvSpPr>
          <p:nvPr>
            <p:ph type="body" sz="half" idx="1"/>
          </p:nvPr>
        </p:nvSpPr>
        <p:spPr>
          <a:xfrm>
            <a:off x="799775" y="1693140"/>
            <a:ext cx="5364399" cy="4568100"/>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392" name="Shape 1392"/>
          <p:cNvSpPr>
            <a:spLocks noGrp="1"/>
          </p:cNvSpPr>
          <p:nvPr>
            <p:ph type="body" sz="half" idx="13"/>
          </p:nvPr>
        </p:nvSpPr>
        <p:spPr>
          <a:xfrm>
            <a:off x="6397364" y="1693140"/>
            <a:ext cx="5364402" cy="4568100"/>
          </a:xfrm>
          <a:prstGeom prst="rect">
            <a:avLst/>
          </a:prstGeom>
        </p:spPr>
        <p:txBody>
          <a:bodyPr lIns="91422" tIns="91422" rIns="91422" bIns="91422"/>
          <a:lstStyle/>
          <a:p>
            <a:endParaRPr/>
          </a:p>
        </p:txBody>
      </p:sp>
      <p:sp>
        <p:nvSpPr>
          <p:cNvPr id="1393" name="Shape 1393"/>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type="tx">
  <p:cSld name="4_Title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400" name="Shape 1400"/>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401" name="Shape 140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402"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1403" name="image3.jpeg"/>
          <p:cNvPicPr>
            <a:picLocks noChangeAspect="1"/>
          </p:cNvPicPr>
          <p:nvPr/>
        </p:nvPicPr>
        <p:blipFill>
          <a:blip r:embed="rId4">
            <a:extLst/>
          </a:blip>
          <a:stretch>
            <a:fillRect/>
          </a:stretch>
        </p:blipFill>
        <p:spPr>
          <a:xfrm>
            <a:off x="0" y="9201"/>
            <a:ext cx="12192000" cy="6858001"/>
          </a:xfrm>
          <a:prstGeom prst="rect">
            <a:avLst/>
          </a:prstGeom>
          <a:ln w="12700">
            <a:miter lim="400000"/>
          </a:ln>
        </p:spPr>
      </p:pic>
      <p:sp>
        <p:nvSpPr>
          <p:cNvPr id="1404" name="Shape 1404"/>
          <p:cNvSpPr>
            <a:spLocks noGrp="1"/>
          </p:cNvSpPr>
          <p:nvPr>
            <p:ph type="title"/>
          </p:nvPr>
        </p:nvSpPr>
        <p:spPr>
          <a:xfrm>
            <a:off x="914400" y="2127736"/>
            <a:ext cx="10464801" cy="2111103"/>
          </a:xfrm>
          <a:prstGeom prst="rect">
            <a:avLst/>
          </a:prstGeom>
        </p:spPr>
        <p:txBody>
          <a:bodyPr lIns="91422" tIns="91422" rIns="91422" bIns="91422" anchor="b"/>
          <a:lstStyle>
            <a:lvl1pPr>
              <a:lnSpc>
                <a:spcPct val="100000"/>
              </a:lnSpc>
              <a:defRPr sz="3600">
                <a:solidFill>
                  <a:srgbClr val="FFFFFF"/>
                </a:solidFill>
                <a:latin typeface="PT Sans"/>
                <a:ea typeface="PT Sans"/>
                <a:cs typeface="PT Sans"/>
                <a:sym typeface="PT Sans"/>
              </a:defRPr>
            </a:lvl1pPr>
          </a:lstStyle>
          <a:p>
            <a:r>
              <a:t>Title Text</a:t>
            </a:r>
          </a:p>
        </p:txBody>
      </p:sp>
      <p:sp>
        <p:nvSpPr>
          <p:cNvPr id="1405" name="Shape 1405"/>
          <p:cNvSpPr>
            <a:spLocks noGrp="1"/>
          </p:cNvSpPr>
          <p:nvPr>
            <p:ph type="body" sz="quarter" idx="1"/>
          </p:nvPr>
        </p:nvSpPr>
        <p:spPr>
          <a:xfrm>
            <a:off x="914400" y="4312137"/>
            <a:ext cx="7721600" cy="1066802"/>
          </a:xfrm>
          <a:prstGeom prst="rect">
            <a:avLst/>
          </a:prstGeom>
        </p:spPr>
        <p:txBody>
          <a:bodyPr lIns="91422" tIns="91422" rIns="91422" bIns="91422"/>
          <a:lstStyle>
            <a:lvl1pPr marL="0" indent="0">
              <a:lnSpc>
                <a:spcPct val="100000"/>
              </a:lnSpc>
              <a:spcBef>
                <a:spcPts val="400"/>
              </a:spcBef>
              <a:buSzTx/>
              <a:buFontTx/>
              <a:buNone/>
              <a:defRPr>
                <a:solidFill>
                  <a:srgbClr val="FFFFFF"/>
                </a:solidFill>
                <a:latin typeface="PT Sans"/>
                <a:ea typeface="PT Sans"/>
                <a:cs typeface="PT Sans"/>
                <a:sym typeface="PT Sans"/>
              </a:defRPr>
            </a:lvl1pPr>
            <a:lvl2pPr marL="0" indent="0">
              <a:lnSpc>
                <a:spcPct val="100000"/>
              </a:lnSpc>
              <a:spcBef>
                <a:spcPts val="400"/>
              </a:spcBef>
              <a:buSzTx/>
              <a:buFontTx/>
              <a:buNone/>
              <a:defRPr>
                <a:solidFill>
                  <a:srgbClr val="FFFFFF"/>
                </a:solidFill>
                <a:latin typeface="PT Sans"/>
                <a:ea typeface="PT Sans"/>
                <a:cs typeface="PT Sans"/>
                <a:sym typeface="PT Sans"/>
              </a:defRPr>
            </a:lvl2pPr>
            <a:lvl3pPr marL="0" indent="0">
              <a:lnSpc>
                <a:spcPct val="100000"/>
              </a:lnSpc>
              <a:spcBef>
                <a:spcPts val="400"/>
              </a:spcBef>
              <a:buSzTx/>
              <a:buFontTx/>
              <a:buNone/>
              <a:defRPr>
                <a:solidFill>
                  <a:srgbClr val="FFFFFF"/>
                </a:solidFill>
                <a:latin typeface="PT Sans"/>
                <a:ea typeface="PT Sans"/>
                <a:cs typeface="PT Sans"/>
                <a:sym typeface="PT Sans"/>
              </a:defRPr>
            </a:lvl3pPr>
            <a:lvl4pPr marL="0" indent="0">
              <a:lnSpc>
                <a:spcPct val="100000"/>
              </a:lnSpc>
              <a:spcBef>
                <a:spcPts val="400"/>
              </a:spcBef>
              <a:buSzTx/>
              <a:buFontTx/>
              <a:buNone/>
              <a:defRPr>
                <a:solidFill>
                  <a:srgbClr val="FFFFFF"/>
                </a:solidFill>
                <a:latin typeface="PT Sans"/>
                <a:ea typeface="PT Sans"/>
                <a:cs typeface="PT Sans"/>
                <a:sym typeface="PT Sans"/>
              </a:defRPr>
            </a:lvl4pPr>
            <a:lvl5pPr marL="0" indent="0">
              <a:lnSpc>
                <a:spcPct val="100000"/>
              </a:lnSpc>
              <a:spcBef>
                <a:spcPts val="400"/>
              </a:spcBef>
              <a:buSzTx/>
              <a:buFontTx/>
              <a:buNone/>
              <a:defRPr>
                <a:solidFill>
                  <a:srgbClr val="FFFFFF"/>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pic>
        <p:nvPicPr>
          <p:cNvPr id="1406" name="image4.png"/>
          <p:cNvPicPr>
            <a:picLocks noChangeAspect="1"/>
          </p:cNvPicPr>
          <p:nvPr/>
        </p:nvPicPr>
        <p:blipFill>
          <a:blip r:embed="rId5">
            <a:extLst/>
          </a:blip>
          <a:stretch>
            <a:fillRect/>
          </a:stretch>
        </p:blipFill>
        <p:spPr>
          <a:xfrm>
            <a:off x="8636000" y="232712"/>
            <a:ext cx="3194001" cy="1026901"/>
          </a:xfrm>
          <a:prstGeom prst="rect">
            <a:avLst/>
          </a:prstGeom>
          <a:ln w="12700">
            <a:miter lim="400000"/>
          </a:ln>
        </p:spPr>
      </p:pic>
      <p:sp>
        <p:nvSpPr>
          <p:cNvPr id="1407" name="Shape 140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sp>
        <p:nvSpPr>
          <p:cNvPr id="1408" name="Shape 1408"/>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type="tx">
  <p:cSld name="3_Top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415" name="Shape 1415"/>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416" name="Shape 141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417"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1418" name="image5.jpeg"/>
          <p:cNvPicPr>
            <a:picLocks noChangeAspect="1"/>
          </p:cNvPicPr>
          <p:nvPr/>
        </p:nvPicPr>
        <p:blipFill>
          <a:blip r:embed="rId4">
            <a:extLst/>
          </a:blip>
          <a:stretch>
            <a:fillRect/>
          </a:stretch>
        </p:blipFill>
        <p:spPr>
          <a:xfrm>
            <a:off x="3810001" y="3412066"/>
            <a:ext cx="8009599" cy="2999104"/>
          </a:xfrm>
          <a:prstGeom prst="rect">
            <a:avLst/>
          </a:prstGeom>
          <a:ln w="12700">
            <a:miter lim="400000"/>
          </a:ln>
        </p:spPr>
      </p:pic>
      <p:sp>
        <p:nvSpPr>
          <p:cNvPr id="1419" name="Shape 1419"/>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420" name="Shape 1420"/>
          <p:cNvSpPr>
            <a:spLocks noGrp="1"/>
          </p:cNvSpPr>
          <p:nvPr>
            <p:ph type="body" idx="1"/>
          </p:nvPr>
        </p:nvSpPr>
        <p:spPr>
          <a:xfrm>
            <a:off x="799775" y="1691863"/>
            <a:ext cx="10968799" cy="4526105"/>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421" name="Shape 1421"/>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type="tx">
  <p:cSld name="Title Slide">
    <p:spTree>
      <p:nvGrpSpPr>
        <p:cNvPr id="1" name=""/>
        <p:cNvGrpSpPr/>
        <p:nvPr/>
      </p:nvGrpSpPr>
      <p:grpSpPr>
        <a:xfrm>
          <a:off x="0" y="0"/>
          <a:ext cx="0" cy="0"/>
          <a:chOff x="0" y="0"/>
          <a:chExt cx="0" cy="0"/>
        </a:xfrm>
      </p:grpSpPr>
      <p:sp>
        <p:nvSpPr>
          <p:cNvPr id="1428" name="Shape 1428"/>
          <p:cNvSpPr>
            <a:spLocks noGrp="1"/>
          </p:cNvSpPr>
          <p:nvPr>
            <p:ph type="title"/>
          </p:nvPr>
        </p:nvSpPr>
        <p:spPr>
          <a:xfrm>
            <a:off x="1524000" y="1122362"/>
            <a:ext cx="9144000" cy="2387601"/>
          </a:xfrm>
          <a:prstGeom prst="rect">
            <a:avLst/>
          </a:prstGeom>
        </p:spPr>
        <p:txBody>
          <a:bodyPr anchor="b"/>
          <a:lstStyle>
            <a:lvl1pPr algn="ctr">
              <a:defRPr sz="6000"/>
            </a:lvl1pPr>
          </a:lstStyle>
          <a:p>
            <a:r>
              <a:t>Title Text</a:t>
            </a:r>
          </a:p>
        </p:txBody>
      </p:sp>
      <p:sp>
        <p:nvSpPr>
          <p:cNvPr id="1429" name="Shape 1429"/>
          <p:cNvSpPr>
            <a:spLocks noGrp="1"/>
          </p:cNvSpPr>
          <p:nvPr>
            <p:ph type="body" sz="quarter" idx="1"/>
          </p:nvPr>
        </p:nvSpPr>
        <p:spPr>
          <a:xfrm>
            <a:off x="1524000" y="3602037"/>
            <a:ext cx="9144000" cy="1655765"/>
          </a:xfrm>
          <a:prstGeom prst="rect">
            <a:avLst/>
          </a:prstGeom>
        </p:spPr>
        <p:txBody>
          <a:bodyPr/>
          <a:lstStyle>
            <a:lvl1pPr marL="0" indent="0" algn="ctr">
              <a:buSzTx/>
              <a:buFontTx/>
              <a:buNone/>
              <a:defRPr sz="2400"/>
            </a:lvl1pPr>
            <a:lvl2pPr marL="0" indent="0" algn="ctr">
              <a:buSzTx/>
              <a:buFontTx/>
              <a:buNone/>
              <a:defRPr sz="2400"/>
            </a:lvl2pPr>
            <a:lvl3pPr marL="0" indent="0" algn="ctr">
              <a:buSzTx/>
              <a:buFontTx/>
              <a:buNone/>
              <a:defRPr sz="2400"/>
            </a:lvl3pPr>
            <a:lvl4pPr marL="0" indent="0" algn="ctr">
              <a:buSzTx/>
              <a:buFontTx/>
              <a:buNone/>
              <a:defRPr sz="2400"/>
            </a:lvl4pPr>
            <a:lvl5pPr marL="0" indent="0" algn="ctr">
              <a:buSzTx/>
              <a:buFontTx/>
              <a:buNone/>
              <a:defRPr sz="2400"/>
            </a:lvl5pPr>
          </a:lstStyle>
          <a:p>
            <a:r>
              <a:t>Body Level One</a:t>
            </a:r>
          </a:p>
          <a:p>
            <a:pPr lvl="1"/>
            <a:r>
              <a:t>Body Level Two</a:t>
            </a:r>
          </a:p>
          <a:p>
            <a:pPr lvl="2"/>
            <a:r>
              <a:t>Body Level Three</a:t>
            </a:r>
          </a:p>
          <a:p>
            <a:pPr lvl="3"/>
            <a:r>
              <a:t>Body Level Four</a:t>
            </a:r>
          </a:p>
          <a:p>
            <a:pPr lvl="4"/>
            <a:r>
              <a:t>Body Level Five</a:t>
            </a:r>
          </a:p>
        </p:txBody>
      </p:sp>
      <p:sp>
        <p:nvSpPr>
          <p:cNvPr id="1430" name="Shape 1430"/>
          <p:cNvSpPr/>
          <p:nvPr/>
        </p:nvSpPr>
        <p:spPr>
          <a:xfrm>
            <a:off x="5464256" y="3298195"/>
            <a:ext cx="1292473" cy="2438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1100"/>
            </a:lvl1pPr>
          </a:lstStyle>
          <a:p>
            <a:r>
              <a:t>CloudBees Jenkins </a:t>
            </a:r>
          </a:p>
        </p:txBody>
      </p:sp>
      <p:sp>
        <p:nvSpPr>
          <p:cNvPr id="1431" name="Shape 1431"/>
          <p:cNvSpPr/>
          <p:nvPr/>
        </p:nvSpPr>
        <p:spPr>
          <a:xfrm>
            <a:off x="5464256" y="3298195"/>
            <a:ext cx="1292473" cy="2438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1100"/>
            </a:lvl1pPr>
          </a:lstStyle>
          <a:p>
            <a:r>
              <a:t>CloudBees Jenkins </a:t>
            </a:r>
          </a:p>
        </p:txBody>
      </p:sp>
      <p:sp>
        <p:nvSpPr>
          <p:cNvPr id="1432" name="Shape 1432"/>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1439" name="Shape 1439"/>
          <p:cNvSpPr>
            <a:spLocks noGrp="1"/>
          </p:cNvSpPr>
          <p:nvPr>
            <p:ph type="title"/>
          </p:nvPr>
        </p:nvSpPr>
        <p:spPr>
          <a:prstGeom prst="rect">
            <a:avLst/>
          </a:prstGeom>
        </p:spPr>
        <p:txBody>
          <a:bodyPr/>
          <a:lstStyle/>
          <a:p>
            <a:r>
              <a:t>Title Text</a:t>
            </a:r>
          </a:p>
        </p:txBody>
      </p:sp>
      <p:sp>
        <p:nvSpPr>
          <p:cNvPr id="1440" name="Shape 1440"/>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441" name="Shape 1441"/>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type="tx">
  <p:cSld name="Section Header">
    <p:spTree>
      <p:nvGrpSpPr>
        <p:cNvPr id="1" name=""/>
        <p:cNvGrpSpPr/>
        <p:nvPr/>
      </p:nvGrpSpPr>
      <p:grpSpPr>
        <a:xfrm>
          <a:off x="0" y="0"/>
          <a:ext cx="0" cy="0"/>
          <a:chOff x="0" y="0"/>
          <a:chExt cx="0" cy="0"/>
        </a:xfrm>
      </p:grpSpPr>
      <p:sp>
        <p:nvSpPr>
          <p:cNvPr id="1448" name="Shape 1448"/>
          <p:cNvSpPr>
            <a:spLocks noGrp="1"/>
          </p:cNvSpPr>
          <p:nvPr>
            <p:ph type="title"/>
          </p:nvPr>
        </p:nvSpPr>
        <p:spPr>
          <a:xfrm>
            <a:off x="831850" y="1709738"/>
            <a:ext cx="10515600" cy="2852737"/>
          </a:xfrm>
          <a:prstGeom prst="rect">
            <a:avLst/>
          </a:prstGeom>
        </p:spPr>
        <p:txBody>
          <a:bodyPr anchor="b"/>
          <a:lstStyle>
            <a:lvl1pPr>
              <a:defRPr sz="6000"/>
            </a:lvl1pPr>
          </a:lstStyle>
          <a:p>
            <a:r>
              <a:t>Title Text</a:t>
            </a:r>
          </a:p>
        </p:txBody>
      </p:sp>
      <p:sp>
        <p:nvSpPr>
          <p:cNvPr id="1449" name="Shape 1449"/>
          <p:cNvSpPr>
            <a:spLocks noGrp="1"/>
          </p:cNvSpPr>
          <p:nvPr>
            <p:ph type="body" sz="quarter" idx="1"/>
          </p:nvPr>
        </p:nvSpPr>
        <p:spPr>
          <a:xfrm>
            <a:off x="831850" y="4589462"/>
            <a:ext cx="10515600" cy="1500190"/>
          </a:xfrm>
          <a:prstGeom prst="rect">
            <a:avLst/>
          </a:prstGeom>
        </p:spPr>
        <p:txBody>
          <a:bodyPr/>
          <a:lstStyle>
            <a:lvl1pPr marL="0" indent="0">
              <a:buSzTx/>
              <a:buFontTx/>
              <a:buNone/>
              <a:defRPr sz="2400">
                <a:solidFill>
                  <a:srgbClr val="888888"/>
                </a:solidFill>
              </a:defRPr>
            </a:lvl1pPr>
            <a:lvl2pPr marL="0" indent="0">
              <a:buSzTx/>
              <a:buFontTx/>
              <a:buNone/>
              <a:defRPr sz="2400">
                <a:solidFill>
                  <a:srgbClr val="888888"/>
                </a:solidFill>
              </a:defRPr>
            </a:lvl2pPr>
            <a:lvl3pPr marL="0" indent="0">
              <a:buSzTx/>
              <a:buFontTx/>
              <a:buNone/>
              <a:defRPr sz="2400">
                <a:solidFill>
                  <a:srgbClr val="888888"/>
                </a:solidFill>
              </a:defRPr>
            </a:lvl3pPr>
            <a:lvl4pPr marL="0" indent="0">
              <a:buSzTx/>
              <a:buFontTx/>
              <a:buNone/>
              <a:defRPr sz="2400">
                <a:solidFill>
                  <a:srgbClr val="888888"/>
                </a:solidFill>
              </a:defRPr>
            </a:lvl4pPr>
            <a:lvl5pPr marL="0" indent="0">
              <a:buSzTx/>
              <a:buFontTx/>
              <a:buNone/>
              <a:defRPr sz="2400">
                <a:solidFill>
                  <a:srgbClr val="888888"/>
                </a:solidFill>
              </a:defRPr>
            </a:lvl5pPr>
          </a:lstStyle>
          <a:p>
            <a:r>
              <a:t>Body Level One</a:t>
            </a:r>
          </a:p>
          <a:p>
            <a:pPr lvl="1"/>
            <a:r>
              <a:t>Body Level Two</a:t>
            </a:r>
          </a:p>
          <a:p>
            <a:pPr lvl="2"/>
            <a:r>
              <a:t>Body Level Three</a:t>
            </a:r>
          </a:p>
          <a:p>
            <a:pPr lvl="3"/>
            <a:r>
              <a:t>Body Level Four</a:t>
            </a:r>
          </a:p>
          <a:p>
            <a:pPr lvl="4"/>
            <a:r>
              <a:t>Body Level Five</a:t>
            </a:r>
          </a:p>
        </p:txBody>
      </p:sp>
      <p:sp>
        <p:nvSpPr>
          <p:cNvPr id="1450" name="Shape 1450"/>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type="tx">
  <p:cSld name="Two Content">
    <p:spTree>
      <p:nvGrpSpPr>
        <p:cNvPr id="1" name=""/>
        <p:cNvGrpSpPr/>
        <p:nvPr/>
      </p:nvGrpSpPr>
      <p:grpSpPr>
        <a:xfrm>
          <a:off x="0" y="0"/>
          <a:ext cx="0" cy="0"/>
          <a:chOff x="0" y="0"/>
          <a:chExt cx="0" cy="0"/>
        </a:xfrm>
      </p:grpSpPr>
      <p:sp>
        <p:nvSpPr>
          <p:cNvPr id="1457" name="Shape 1457"/>
          <p:cNvSpPr>
            <a:spLocks noGrp="1"/>
          </p:cNvSpPr>
          <p:nvPr>
            <p:ph type="title"/>
          </p:nvPr>
        </p:nvSpPr>
        <p:spPr>
          <a:prstGeom prst="rect">
            <a:avLst/>
          </a:prstGeom>
        </p:spPr>
        <p:txBody>
          <a:bodyPr/>
          <a:lstStyle/>
          <a:p>
            <a:r>
              <a:t>Title Text</a:t>
            </a:r>
          </a:p>
        </p:txBody>
      </p:sp>
      <p:sp>
        <p:nvSpPr>
          <p:cNvPr id="1458" name="Shape 1458"/>
          <p:cNvSpPr>
            <a:spLocks noGrp="1"/>
          </p:cNvSpPr>
          <p:nvPr>
            <p:ph type="body" sz="half" idx="1"/>
          </p:nvPr>
        </p:nvSpPr>
        <p:spPr>
          <a:xfrm>
            <a:off x="838200" y="1825625"/>
            <a:ext cx="5181600" cy="4351338"/>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459" name="Shape 1459"/>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type="tx">
  <p:cSld name="Comparison">
    <p:spTree>
      <p:nvGrpSpPr>
        <p:cNvPr id="1" name=""/>
        <p:cNvGrpSpPr/>
        <p:nvPr/>
      </p:nvGrpSpPr>
      <p:grpSpPr>
        <a:xfrm>
          <a:off x="0" y="0"/>
          <a:ext cx="0" cy="0"/>
          <a:chOff x="0" y="0"/>
          <a:chExt cx="0" cy="0"/>
        </a:xfrm>
      </p:grpSpPr>
      <p:sp>
        <p:nvSpPr>
          <p:cNvPr id="1466" name="Shape 1466"/>
          <p:cNvSpPr>
            <a:spLocks noGrp="1"/>
          </p:cNvSpPr>
          <p:nvPr>
            <p:ph type="title"/>
          </p:nvPr>
        </p:nvSpPr>
        <p:spPr>
          <a:xfrm>
            <a:off x="839787" y="365125"/>
            <a:ext cx="10515601" cy="1325563"/>
          </a:xfrm>
          <a:prstGeom prst="rect">
            <a:avLst/>
          </a:prstGeom>
        </p:spPr>
        <p:txBody>
          <a:bodyPr/>
          <a:lstStyle/>
          <a:p>
            <a:r>
              <a:t>Title Text</a:t>
            </a:r>
          </a:p>
        </p:txBody>
      </p:sp>
      <p:sp>
        <p:nvSpPr>
          <p:cNvPr id="1467" name="Shape 1467"/>
          <p:cNvSpPr>
            <a:spLocks noGrp="1"/>
          </p:cNvSpPr>
          <p:nvPr>
            <p:ph type="body" sz="quarter" idx="1"/>
          </p:nvPr>
        </p:nvSpPr>
        <p:spPr>
          <a:xfrm>
            <a:off x="839787" y="1681163"/>
            <a:ext cx="5157790" cy="823915"/>
          </a:xfrm>
          <a:prstGeom prst="rect">
            <a:avLst/>
          </a:prstGeom>
        </p:spPr>
        <p:txBody>
          <a:bodyPr anchor="b"/>
          <a:lstStyle>
            <a:lvl1pPr marL="0" indent="0">
              <a:buSzTx/>
              <a:buFontTx/>
              <a:buNone/>
              <a:defRPr sz="2400" b="1"/>
            </a:lvl1pPr>
            <a:lvl2pPr marL="0" indent="0">
              <a:buSzTx/>
              <a:buFontTx/>
              <a:buNone/>
              <a:defRPr sz="2400" b="1"/>
            </a:lvl2pPr>
            <a:lvl3pPr marL="0" indent="0">
              <a:buSzTx/>
              <a:buFontTx/>
              <a:buNone/>
              <a:defRPr sz="2400" b="1"/>
            </a:lvl3pPr>
            <a:lvl4pPr marL="0" indent="0">
              <a:buSzTx/>
              <a:buFontTx/>
              <a:buNone/>
              <a:defRPr sz="2400" b="1"/>
            </a:lvl4pPr>
            <a:lvl5pPr marL="0" indent="0">
              <a:buSzTx/>
              <a:buFontTx/>
              <a:buNone/>
              <a:defRPr sz="2400" b="1"/>
            </a:lvl5pPr>
          </a:lstStyle>
          <a:p>
            <a:r>
              <a:t>Body Level One</a:t>
            </a:r>
          </a:p>
          <a:p>
            <a:pPr lvl="1"/>
            <a:r>
              <a:t>Body Level Two</a:t>
            </a:r>
          </a:p>
          <a:p>
            <a:pPr lvl="2"/>
            <a:r>
              <a:t>Body Level Three</a:t>
            </a:r>
          </a:p>
          <a:p>
            <a:pPr lvl="3"/>
            <a:r>
              <a:t>Body Level Four</a:t>
            </a:r>
          </a:p>
          <a:p>
            <a:pPr lvl="4"/>
            <a:r>
              <a:t>Body Level Five</a:t>
            </a:r>
          </a:p>
        </p:txBody>
      </p:sp>
      <p:sp>
        <p:nvSpPr>
          <p:cNvPr id="1468" name="Shape 1468"/>
          <p:cNvSpPr>
            <a:spLocks noGrp="1"/>
          </p:cNvSpPr>
          <p:nvPr>
            <p:ph type="body" sz="quarter" idx="13"/>
          </p:nvPr>
        </p:nvSpPr>
        <p:spPr>
          <a:xfrm>
            <a:off x="6172200" y="1681163"/>
            <a:ext cx="5183188" cy="823914"/>
          </a:xfrm>
          <a:prstGeom prst="rect">
            <a:avLst/>
          </a:prstGeom>
        </p:spPr>
        <p:txBody>
          <a:bodyPr anchor="b"/>
          <a:lstStyle/>
          <a:p>
            <a:endParaRPr/>
          </a:p>
        </p:txBody>
      </p:sp>
      <p:sp>
        <p:nvSpPr>
          <p:cNvPr id="1469" name="Shape 1469"/>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1476" name="Shape 1476"/>
          <p:cNvSpPr>
            <a:spLocks noGrp="1"/>
          </p:cNvSpPr>
          <p:nvPr>
            <p:ph type="title"/>
          </p:nvPr>
        </p:nvSpPr>
        <p:spPr>
          <a:prstGeom prst="rect">
            <a:avLst/>
          </a:prstGeom>
        </p:spPr>
        <p:txBody>
          <a:bodyPr/>
          <a:lstStyle/>
          <a:p>
            <a:r>
              <a:t>Title Text</a:t>
            </a:r>
          </a:p>
        </p:txBody>
      </p:sp>
      <p:sp>
        <p:nvSpPr>
          <p:cNvPr id="1477" name="Shape 1477"/>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nd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16" name="Shape 116"/>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17" name="Shape 11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18"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19" name="Shape 119"/>
          <p:cNvSpPr>
            <a:spLocks noGrp="1"/>
          </p:cNvSpPr>
          <p:nvPr>
            <p:ph type="title"/>
          </p:nvPr>
        </p:nvSpPr>
        <p:spPr>
          <a:xfrm>
            <a:off x="799775" y="845996"/>
            <a:ext cx="108844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20" name="Shape 120"/>
          <p:cNvSpPr>
            <a:spLocks noGrp="1"/>
          </p:cNvSpPr>
          <p:nvPr>
            <p:ph type="body" idx="1"/>
          </p:nvPr>
        </p:nvSpPr>
        <p:spPr>
          <a:xfrm>
            <a:off x="799775" y="1692211"/>
            <a:ext cx="10884400" cy="4526101"/>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21" name="Shape 121"/>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484" name="Shape 1484"/>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type="tx">
  <p:cSld name="Content with Caption">
    <p:spTree>
      <p:nvGrpSpPr>
        <p:cNvPr id="1" name=""/>
        <p:cNvGrpSpPr/>
        <p:nvPr/>
      </p:nvGrpSpPr>
      <p:grpSpPr>
        <a:xfrm>
          <a:off x="0" y="0"/>
          <a:ext cx="0" cy="0"/>
          <a:chOff x="0" y="0"/>
          <a:chExt cx="0" cy="0"/>
        </a:xfrm>
      </p:grpSpPr>
      <p:sp>
        <p:nvSpPr>
          <p:cNvPr id="1491" name="Shape 1491"/>
          <p:cNvSpPr>
            <a:spLocks noGrp="1"/>
          </p:cNvSpPr>
          <p:nvPr>
            <p:ph type="title"/>
          </p:nvPr>
        </p:nvSpPr>
        <p:spPr>
          <a:xfrm>
            <a:off x="839787" y="457200"/>
            <a:ext cx="3932240" cy="1600200"/>
          </a:xfrm>
          <a:prstGeom prst="rect">
            <a:avLst/>
          </a:prstGeom>
        </p:spPr>
        <p:txBody>
          <a:bodyPr anchor="b"/>
          <a:lstStyle>
            <a:lvl1pPr>
              <a:defRPr sz="3200"/>
            </a:lvl1pPr>
          </a:lstStyle>
          <a:p>
            <a:r>
              <a:t>Title Text</a:t>
            </a:r>
          </a:p>
        </p:txBody>
      </p:sp>
      <p:sp>
        <p:nvSpPr>
          <p:cNvPr id="1492" name="Shape 1492"/>
          <p:cNvSpPr>
            <a:spLocks noGrp="1"/>
          </p:cNvSpPr>
          <p:nvPr>
            <p:ph type="body" sz="half" idx="1"/>
          </p:nvPr>
        </p:nvSpPr>
        <p:spPr>
          <a:xfrm>
            <a:off x="5183187" y="987425"/>
            <a:ext cx="6172203" cy="4873625"/>
          </a:xfrm>
          <a:prstGeom prst="rect">
            <a:avLst/>
          </a:prstGeom>
        </p:spPr>
        <p:txBody>
          <a:bodyPr/>
          <a:lstStyle>
            <a:lvl1pPr>
              <a:defRPr sz="3200"/>
            </a:lvl1pPr>
            <a:lvl2pPr marL="718457" indent="-261257">
              <a:defRPr sz="3200"/>
            </a:lvl2pPr>
            <a:lvl3pPr marL="1219200" indent="-304800">
              <a:defRPr sz="3200"/>
            </a:lvl3pPr>
            <a:lvl4pPr marL="1737360" indent="-365760">
              <a:defRPr sz="3200"/>
            </a:lvl4pPr>
            <a:lvl5pPr marL="2194560" indent="-365760">
              <a:defRPr sz="3200"/>
            </a:lvl5pPr>
          </a:lstStyle>
          <a:p>
            <a:r>
              <a:t>Body Level One</a:t>
            </a:r>
          </a:p>
          <a:p>
            <a:pPr lvl="1"/>
            <a:r>
              <a:t>Body Level Two</a:t>
            </a:r>
          </a:p>
          <a:p>
            <a:pPr lvl="2"/>
            <a:r>
              <a:t>Body Level Three</a:t>
            </a:r>
          </a:p>
          <a:p>
            <a:pPr lvl="3"/>
            <a:r>
              <a:t>Body Level Four</a:t>
            </a:r>
          </a:p>
          <a:p>
            <a:pPr lvl="4"/>
            <a:r>
              <a:t>Body Level Five</a:t>
            </a:r>
          </a:p>
        </p:txBody>
      </p:sp>
      <p:sp>
        <p:nvSpPr>
          <p:cNvPr id="1493" name="Shape 1493"/>
          <p:cNvSpPr>
            <a:spLocks noGrp="1"/>
          </p:cNvSpPr>
          <p:nvPr>
            <p:ph type="body" sz="quarter" idx="13"/>
          </p:nvPr>
        </p:nvSpPr>
        <p:spPr>
          <a:xfrm>
            <a:off x="839787" y="2057400"/>
            <a:ext cx="3932238" cy="3811588"/>
          </a:xfrm>
          <a:prstGeom prst="rect">
            <a:avLst/>
          </a:prstGeom>
        </p:spPr>
        <p:txBody>
          <a:bodyPr/>
          <a:lstStyle/>
          <a:p>
            <a:endParaRPr/>
          </a:p>
        </p:txBody>
      </p:sp>
      <p:sp>
        <p:nvSpPr>
          <p:cNvPr id="1494" name="Shape 1494"/>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type="tx">
  <p:cSld name="Picture with Caption">
    <p:spTree>
      <p:nvGrpSpPr>
        <p:cNvPr id="1" name=""/>
        <p:cNvGrpSpPr/>
        <p:nvPr/>
      </p:nvGrpSpPr>
      <p:grpSpPr>
        <a:xfrm>
          <a:off x="0" y="0"/>
          <a:ext cx="0" cy="0"/>
          <a:chOff x="0" y="0"/>
          <a:chExt cx="0" cy="0"/>
        </a:xfrm>
      </p:grpSpPr>
      <p:sp>
        <p:nvSpPr>
          <p:cNvPr id="1501" name="Shape 1501"/>
          <p:cNvSpPr>
            <a:spLocks noGrp="1"/>
          </p:cNvSpPr>
          <p:nvPr>
            <p:ph type="title"/>
          </p:nvPr>
        </p:nvSpPr>
        <p:spPr>
          <a:xfrm>
            <a:off x="839787" y="457200"/>
            <a:ext cx="3932240" cy="1600200"/>
          </a:xfrm>
          <a:prstGeom prst="rect">
            <a:avLst/>
          </a:prstGeom>
        </p:spPr>
        <p:txBody>
          <a:bodyPr anchor="b"/>
          <a:lstStyle>
            <a:lvl1pPr>
              <a:defRPr sz="3200"/>
            </a:lvl1pPr>
          </a:lstStyle>
          <a:p>
            <a:r>
              <a:t>Title Text</a:t>
            </a:r>
          </a:p>
        </p:txBody>
      </p:sp>
      <p:sp>
        <p:nvSpPr>
          <p:cNvPr id="1502" name="Shape 1502"/>
          <p:cNvSpPr>
            <a:spLocks noGrp="1"/>
          </p:cNvSpPr>
          <p:nvPr>
            <p:ph type="pic" sz="half" idx="13"/>
          </p:nvPr>
        </p:nvSpPr>
        <p:spPr>
          <a:xfrm>
            <a:off x="5183187" y="987425"/>
            <a:ext cx="6172203" cy="4873625"/>
          </a:xfrm>
          <a:prstGeom prst="rect">
            <a:avLst/>
          </a:prstGeom>
        </p:spPr>
        <p:txBody>
          <a:bodyPr lIns="91439" tIns="45719" rIns="91439" bIns="45719">
            <a:noAutofit/>
          </a:bodyPr>
          <a:lstStyle/>
          <a:p>
            <a:endParaRPr/>
          </a:p>
        </p:txBody>
      </p:sp>
      <p:sp>
        <p:nvSpPr>
          <p:cNvPr id="1503" name="Shape 1503"/>
          <p:cNvSpPr>
            <a:spLocks noGrp="1"/>
          </p:cNvSpPr>
          <p:nvPr>
            <p:ph type="body" sz="quarter" idx="1"/>
          </p:nvPr>
        </p:nvSpPr>
        <p:spPr>
          <a:xfrm>
            <a:off x="839787" y="2057400"/>
            <a:ext cx="3932240" cy="3811588"/>
          </a:xfrm>
          <a:prstGeom prst="rect">
            <a:avLst/>
          </a:prstGeom>
        </p:spPr>
        <p:txBody>
          <a:bodyPr/>
          <a:lstStyle>
            <a:lvl1pPr marL="0" indent="0">
              <a:buSzTx/>
              <a:buFontTx/>
              <a:buNone/>
              <a:defRPr sz="1600"/>
            </a:lvl1pPr>
            <a:lvl2pPr marL="0" indent="0">
              <a:buSzTx/>
              <a:buFontTx/>
              <a:buNone/>
              <a:defRPr sz="1600"/>
            </a:lvl2pPr>
            <a:lvl3pPr marL="0" indent="0">
              <a:buSzTx/>
              <a:buFontTx/>
              <a:buNone/>
              <a:defRPr sz="1600"/>
            </a:lvl3pPr>
            <a:lvl4pPr marL="0" indent="0">
              <a:buSzTx/>
              <a:buFontTx/>
              <a:buNone/>
              <a:defRPr sz="1600"/>
            </a:lvl4pPr>
            <a:lvl5pPr marL="0" indent="0">
              <a:buSzTx/>
              <a:buFontTx/>
              <a:buNone/>
              <a:defRPr sz="1600"/>
            </a:lvl5pPr>
          </a:lstStyle>
          <a:p>
            <a:r>
              <a:t>Body Level One</a:t>
            </a:r>
          </a:p>
          <a:p>
            <a:pPr lvl="1"/>
            <a:r>
              <a:t>Body Level Two</a:t>
            </a:r>
          </a:p>
          <a:p>
            <a:pPr lvl="2"/>
            <a:r>
              <a:t>Body Level Three</a:t>
            </a:r>
          </a:p>
          <a:p>
            <a:pPr lvl="3"/>
            <a:r>
              <a:t>Body Level Four</a:t>
            </a:r>
          </a:p>
          <a:p>
            <a:pPr lvl="4"/>
            <a:r>
              <a:t>Body Level Five</a:t>
            </a:r>
          </a:p>
        </p:txBody>
      </p:sp>
      <p:sp>
        <p:nvSpPr>
          <p:cNvPr id="1504" name="Shape 1504"/>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type="tx">
  <p:cSld name="Title and Vertical Text">
    <p:spTree>
      <p:nvGrpSpPr>
        <p:cNvPr id="1" name=""/>
        <p:cNvGrpSpPr/>
        <p:nvPr/>
      </p:nvGrpSpPr>
      <p:grpSpPr>
        <a:xfrm>
          <a:off x="0" y="0"/>
          <a:ext cx="0" cy="0"/>
          <a:chOff x="0" y="0"/>
          <a:chExt cx="0" cy="0"/>
        </a:xfrm>
      </p:grpSpPr>
      <p:sp>
        <p:nvSpPr>
          <p:cNvPr id="1511" name="Shape 1511"/>
          <p:cNvSpPr>
            <a:spLocks noGrp="1"/>
          </p:cNvSpPr>
          <p:nvPr>
            <p:ph type="title"/>
          </p:nvPr>
        </p:nvSpPr>
        <p:spPr>
          <a:prstGeom prst="rect">
            <a:avLst/>
          </a:prstGeom>
        </p:spPr>
        <p:txBody>
          <a:bodyPr/>
          <a:lstStyle/>
          <a:p>
            <a:r>
              <a:t>Title Text</a:t>
            </a:r>
          </a:p>
        </p:txBody>
      </p:sp>
      <p:sp>
        <p:nvSpPr>
          <p:cNvPr id="1512" name="Shape 1512"/>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513" name="Shape 1513"/>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24.xml><?xml version="1.0" encoding="utf-8"?>
<p:sldLayout xmlns:a="http://schemas.openxmlformats.org/drawingml/2006/main" xmlns:r="http://schemas.openxmlformats.org/officeDocument/2006/relationships" xmlns:p="http://schemas.openxmlformats.org/presentationml/2006/main" type="tx">
  <p:cSld name="Vertical Title and Text">
    <p:spTree>
      <p:nvGrpSpPr>
        <p:cNvPr id="1" name=""/>
        <p:cNvGrpSpPr/>
        <p:nvPr/>
      </p:nvGrpSpPr>
      <p:grpSpPr>
        <a:xfrm>
          <a:off x="0" y="0"/>
          <a:ext cx="0" cy="0"/>
          <a:chOff x="0" y="0"/>
          <a:chExt cx="0" cy="0"/>
        </a:xfrm>
      </p:grpSpPr>
      <p:sp>
        <p:nvSpPr>
          <p:cNvPr id="1520" name="Shape 1520"/>
          <p:cNvSpPr>
            <a:spLocks noGrp="1"/>
          </p:cNvSpPr>
          <p:nvPr>
            <p:ph type="title"/>
          </p:nvPr>
        </p:nvSpPr>
        <p:spPr>
          <a:xfrm>
            <a:off x="8724900" y="365125"/>
            <a:ext cx="2628900" cy="5811838"/>
          </a:xfrm>
          <a:prstGeom prst="rect">
            <a:avLst/>
          </a:prstGeom>
        </p:spPr>
        <p:txBody>
          <a:bodyPr/>
          <a:lstStyle/>
          <a:p>
            <a:r>
              <a:t>Title Text</a:t>
            </a:r>
          </a:p>
        </p:txBody>
      </p:sp>
      <p:sp>
        <p:nvSpPr>
          <p:cNvPr id="1521" name="Shape 1521"/>
          <p:cNvSpPr>
            <a:spLocks noGrp="1"/>
          </p:cNvSpPr>
          <p:nvPr>
            <p:ph type="body" idx="1"/>
          </p:nvPr>
        </p:nvSpPr>
        <p:spPr>
          <a:xfrm>
            <a:off x="838200" y="365125"/>
            <a:ext cx="7734300" cy="5811838"/>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522" name="Shape 1522"/>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25.xml><?xml version="1.0" encoding="utf-8"?>
<p:sldLayout xmlns:a="http://schemas.openxmlformats.org/drawingml/2006/main" xmlns:r="http://schemas.openxmlformats.org/officeDocument/2006/relationships" xmlns:p="http://schemas.openxmlformats.org/presentationml/2006/main" type="tx">
  <p:cSld name="1_Title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529" name="Shape 1529"/>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530" name="Shape 153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531"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1532" name="image3.jpeg"/>
          <p:cNvPicPr>
            <a:picLocks noChangeAspect="1"/>
          </p:cNvPicPr>
          <p:nvPr/>
        </p:nvPicPr>
        <p:blipFill>
          <a:blip r:embed="rId4">
            <a:extLst/>
          </a:blip>
          <a:stretch>
            <a:fillRect/>
          </a:stretch>
        </p:blipFill>
        <p:spPr>
          <a:xfrm>
            <a:off x="0" y="9201"/>
            <a:ext cx="12192000" cy="6858001"/>
          </a:xfrm>
          <a:prstGeom prst="rect">
            <a:avLst/>
          </a:prstGeom>
          <a:ln w="12700">
            <a:miter lim="400000"/>
          </a:ln>
        </p:spPr>
      </p:pic>
      <p:sp>
        <p:nvSpPr>
          <p:cNvPr id="1533" name="Shape 1533"/>
          <p:cNvSpPr>
            <a:spLocks noGrp="1"/>
          </p:cNvSpPr>
          <p:nvPr>
            <p:ph type="title"/>
          </p:nvPr>
        </p:nvSpPr>
        <p:spPr>
          <a:xfrm>
            <a:off x="914400" y="2127736"/>
            <a:ext cx="10464801" cy="2111103"/>
          </a:xfrm>
          <a:prstGeom prst="rect">
            <a:avLst/>
          </a:prstGeom>
        </p:spPr>
        <p:txBody>
          <a:bodyPr lIns="91422" tIns="91422" rIns="91422" bIns="91422" anchor="b"/>
          <a:lstStyle>
            <a:lvl1pPr>
              <a:lnSpc>
                <a:spcPct val="100000"/>
              </a:lnSpc>
              <a:defRPr sz="3600">
                <a:solidFill>
                  <a:srgbClr val="FFFFFF"/>
                </a:solidFill>
                <a:latin typeface="PT Sans"/>
                <a:ea typeface="PT Sans"/>
                <a:cs typeface="PT Sans"/>
                <a:sym typeface="PT Sans"/>
              </a:defRPr>
            </a:lvl1pPr>
          </a:lstStyle>
          <a:p>
            <a:r>
              <a:t>Title Text</a:t>
            </a:r>
          </a:p>
        </p:txBody>
      </p:sp>
      <p:sp>
        <p:nvSpPr>
          <p:cNvPr id="1534" name="Shape 1534"/>
          <p:cNvSpPr>
            <a:spLocks noGrp="1"/>
          </p:cNvSpPr>
          <p:nvPr>
            <p:ph type="body" sz="quarter" idx="1"/>
          </p:nvPr>
        </p:nvSpPr>
        <p:spPr>
          <a:xfrm>
            <a:off x="914400" y="4312137"/>
            <a:ext cx="7721600" cy="1066802"/>
          </a:xfrm>
          <a:prstGeom prst="rect">
            <a:avLst/>
          </a:prstGeom>
        </p:spPr>
        <p:txBody>
          <a:bodyPr lIns="91422" tIns="91422" rIns="91422" bIns="91422"/>
          <a:lstStyle>
            <a:lvl1pPr marL="0" indent="0">
              <a:lnSpc>
                <a:spcPct val="100000"/>
              </a:lnSpc>
              <a:spcBef>
                <a:spcPts val="400"/>
              </a:spcBef>
              <a:buSzTx/>
              <a:buFontTx/>
              <a:buNone/>
              <a:defRPr>
                <a:solidFill>
                  <a:srgbClr val="FFFFFF"/>
                </a:solidFill>
                <a:latin typeface="PT Sans"/>
                <a:ea typeface="PT Sans"/>
                <a:cs typeface="PT Sans"/>
                <a:sym typeface="PT Sans"/>
              </a:defRPr>
            </a:lvl1pPr>
            <a:lvl2pPr marL="0" indent="0">
              <a:lnSpc>
                <a:spcPct val="100000"/>
              </a:lnSpc>
              <a:spcBef>
                <a:spcPts val="400"/>
              </a:spcBef>
              <a:buSzTx/>
              <a:buFontTx/>
              <a:buNone/>
              <a:defRPr>
                <a:solidFill>
                  <a:srgbClr val="FFFFFF"/>
                </a:solidFill>
                <a:latin typeface="PT Sans"/>
                <a:ea typeface="PT Sans"/>
                <a:cs typeface="PT Sans"/>
                <a:sym typeface="PT Sans"/>
              </a:defRPr>
            </a:lvl2pPr>
            <a:lvl3pPr marL="0" indent="0">
              <a:lnSpc>
                <a:spcPct val="100000"/>
              </a:lnSpc>
              <a:spcBef>
                <a:spcPts val="400"/>
              </a:spcBef>
              <a:buSzTx/>
              <a:buFontTx/>
              <a:buNone/>
              <a:defRPr>
                <a:solidFill>
                  <a:srgbClr val="FFFFFF"/>
                </a:solidFill>
                <a:latin typeface="PT Sans"/>
                <a:ea typeface="PT Sans"/>
                <a:cs typeface="PT Sans"/>
                <a:sym typeface="PT Sans"/>
              </a:defRPr>
            </a:lvl3pPr>
            <a:lvl4pPr marL="0" indent="0">
              <a:lnSpc>
                <a:spcPct val="100000"/>
              </a:lnSpc>
              <a:spcBef>
                <a:spcPts val="400"/>
              </a:spcBef>
              <a:buSzTx/>
              <a:buFontTx/>
              <a:buNone/>
              <a:defRPr>
                <a:solidFill>
                  <a:srgbClr val="FFFFFF"/>
                </a:solidFill>
                <a:latin typeface="PT Sans"/>
                <a:ea typeface="PT Sans"/>
                <a:cs typeface="PT Sans"/>
                <a:sym typeface="PT Sans"/>
              </a:defRPr>
            </a:lvl4pPr>
            <a:lvl5pPr marL="0" indent="0">
              <a:lnSpc>
                <a:spcPct val="100000"/>
              </a:lnSpc>
              <a:spcBef>
                <a:spcPts val="400"/>
              </a:spcBef>
              <a:buSzTx/>
              <a:buFontTx/>
              <a:buNone/>
              <a:defRPr>
                <a:solidFill>
                  <a:srgbClr val="FFFFFF"/>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pic>
        <p:nvPicPr>
          <p:cNvPr id="1535" name="image4.png"/>
          <p:cNvPicPr>
            <a:picLocks noChangeAspect="1"/>
          </p:cNvPicPr>
          <p:nvPr/>
        </p:nvPicPr>
        <p:blipFill>
          <a:blip r:embed="rId5">
            <a:extLst/>
          </a:blip>
          <a:stretch>
            <a:fillRect/>
          </a:stretch>
        </p:blipFill>
        <p:spPr>
          <a:xfrm>
            <a:off x="8636000" y="232712"/>
            <a:ext cx="3194001" cy="1026901"/>
          </a:xfrm>
          <a:prstGeom prst="rect">
            <a:avLst/>
          </a:prstGeom>
          <a:ln w="12700">
            <a:miter lim="400000"/>
          </a:ln>
        </p:spPr>
      </p:pic>
      <p:sp>
        <p:nvSpPr>
          <p:cNvPr id="1536" name="Shape 153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sp>
        <p:nvSpPr>
          <p:cNvPr id="1537" name="Shape 1537"/>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type="tx">
  <p:cSld name="1_Title and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544" name="Shape 1544"/>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545" name="Shape 154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546"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547" name="Shape 1547"/>
          <p:cNvSpPr>
            <a:spLocks noGrp="1"/>
          </p:cNvSpPr>
          <p:nvPr>
            <p:ph type="title"/>
          </p:nvPr>
        </p:nvSpPr>
        <p:spPr>
          <a:xfrm>
            <a:off x="799775" y="845996"/>
            <a:ext cx="108844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548" name="Shape 1548"/>
          <p:cNvSpPr>
            <a:spLocks noGrp="1"/>
          </p:cNvSpPr>
          <p:nvPr>
            <p:ph type="body" idx="1"/>
          </p:nvPr>
        </p:nvSpPr>
        <p:spPr>
          <a:xfrm>
            <a:off x="799775" y="1692211"/>
            <a:ext cx="10884400" cy="4526101"/>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549" name="Shape 1549"/>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27.xml><?xml version="1.0" encoding="utf-8"?>
<p:sldLayout xmlns:a="http://schemas.openxmlformats.org/drawingml/2006/main" xmlns:r="http://schemas.openxmlformats.org/officeDocument/2006/relationships" xmlns:p="http://schemas.openxmlformats.org/presentationml/2006/main" type="tx">
  <p:cSld name="1_Two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556" name="Shape 1556"/>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557" name="Shape 155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558"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559" name="Shape 1559"/>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560" name="Shape 1560"/>
          <p:cNvSpPr>
            <a:spLocks noGrp="1"/>
          </p:cNvSpPr>
          <p:nvPr>
            <p:ph type="body" sz="half" idx="1"/>
          </p:nvPr>
        </p:nvSpPr>
        <p:spPr>
          <a:xfrm>
            <a:off x="799775" y="1693140"/>
            <a:ext cx="5364399" cy="4568100"/>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561" name="Shape 1561"/>
          <p:cNvSpPr>
            <a:spLocks noGrp="1"/>
          </p:cNvSpPr>
          <p:nvPr>
            <p:ph type="body" sz="half" idx="13"/>
          </p:nvPr>
        </p:nvSpPr>
        <p:spPr>
          <a:xfrm>
            <a:off x="6397364" y="1693140"/>
            <a:ext cx="5364402" cy="4568100"/>
          </a:xfrm>
          <a:prstGeom prst="rect">
            <a:avLst/>
          </a:prstGeom>
        </p:spPr>
        <p:txBody>
          <a:bodyPr lIns="91422" tIns="91422" rIns="91422" bIns="91422"/>
          <a:lstStyle/>
          <a:p>
            <a:endParaRPr/>
          </a:p>
        </p:txBody>
      </p:sp>
      <p:sp>
        <p:nvSpPr>
          <p:cNvPr id="1562" name="Shape 1562"/>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type="tx">
  <p:cSld name="Divider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569" name="Shape 1569"/>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570" name="Shape 157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571"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1572"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1573" name="Shape 1573"/>
          <p:cNvSpPr>
            <a:spLocks noGrp="1"/>
          </p:cNvSpPr>
          <p:nvPr>
            <p:ph type="title"/>
          </p:nvPr>
        </p:nvSpPr>
        <p:spPr>
          <a:xfrm>
            <a:off x="1193521" y="2667000"/>
            <a:ext cx="8433600" cy="1358701"/>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574" name="Shape 157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575" name="image2.png"/>
          <p:cNvPicPr>
            <a:picLocks noChangeAspect="1"/>
          </p:cNvPicPr>
          <p:nvPr/>
        </p:nvPicPr>
        <p:blipFill>
          <a:blip r:embed="rId3">
            <a:extLst/>
          </a:blip>
          <a:stretch>
            <a:fillRect/>
          </a:stretch>
        </p:blipFill>
        <p:spPr>
          <a:xfrm>
            <a:off x="9673800" y="273820"/>
            <a:ext cx="2147602" cy="691201"/>
          </a:xfrm>
          <a:prstGeom prst="rect">
            <a:avLst/>
          </a:prstGeom>
          <a:ln w="12700">
            <a:miter lim="400000"/>
          </a:ln>
        </p:spPr>
      </p:pic>
      <p:sp>
        <p:nvSpPr>
          <p:cNvPr id="1576" name="Shape 1576"/>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type="tx">
  <p:cSld name="1_Title Only">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583" name="Shape 1583"/>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584" name="Shape 158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585"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586" name="Shape 1586"/>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587" name="Shape 1587"/>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wo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28" name="Shape 128"/>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29" name="Shape 12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30"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31" name="Shape 131"/>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32" name="Shape 132"/>
          <p:cNvSpPr>
            <a:spLocks noGrp="1"/>
          </p:cNvSpPr>
          <p:nvPr>
            <p:ph type="body" sz="half" idx="1"/>
          </p:nvPr>
        </p:nvSpPr>
        <p:spPr>
          <a:xfrm>
            <a:off x="799775" y="1693140"/>
            <a:ext cx="5364399" cy="4568100"/>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33" name="Shape 133"/>
          <p:cNvSpPr>
            <a:spLocks noGrp="1"/>
          </p:cNvSpPr>
          <p:nvPr>
            <p:ph type="body" sz="half" idx="13"/>
          </p:nvPr>
        </p:nvSpPr>
        <p:spPr>
          <a:xfrm>
            <a:off x="6397364" y="1693140"/>
            <a:ext cx="5364402" cy="4568100"/>
          </a:xfrm>
          <a:prstGeom prst="rect">
            <a:avLst/>
          </a:prstGeom>
        </p:spPr>
        <p:txBody>
          <a:bodyPr lIns="91422" tIns="91422" rIns="91422" bIns="91422"/>
          <a:lstStyle/>
          <a:p>
            <a:endParaRPr/>
          </a:p>
        </p:txBody>
      </p:sp>
      <p:sp>
        <p:nvSpPr>
          <p:cNvPr id="134" name="Shape 134"/>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type="tx">
  <p:cSld name="1_Blank">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594" name="Shape 1594"/>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595" name="Shape 159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596"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597" name="Shape 1597"/>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type="tx">
  <p:cSld name="1_Text with Chart or Graphic">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604" name="Shape 1604"/>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605" name="Shape 160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606"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607" name="Shape 1607"/>
          <p:cNvSpPr/>
          <p:nvPr/>
        </p:nvSpPr>
        <p:spPr>
          <a:xfrm flipH="1">
            <a:off x="5747549" y="1113364"/>
            <a:ext cx="1" cy="5181605"/>
          </a:xfrm>
          <a:prstGeom prst="line">
            <a:avLst/>
          </a:prstGeom>
          <a:ln>
            <a:solidFill>
              <a:srgbClr val="54575A"/>
            </a:solidFill>
          </a:ln>
        </p:spPr>
        <p:txBody>
          <a:bodyPr lIns="45718" tIns="45718" rIns="45718" bIns="45718"/>
          <a:lstStyle/>
          <a:p>
            <a:endParaRPr/>
          </a:p>
        </p:txBody>
      </p:sp>
      <p:sp>
        <p:nvSpPr>
          <p:cNvPr id="1608" name="Shape 1608"/>
          <p:cNvSpPr>
            <a:spLocks noGrp="1"/>
          </p:cNvSpPr>
          <p:nvPr>
            <p:ph type="title"/>
          </p:nvPr>
        </p:nvSpPr>
        <p:spPr>
          <a:xfrm>
            <a:off x="892923" y="1070757"/>
            <a:ext cx="4542803" cy="834303"/>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609" name="Shape 1609"/>
          <p:cNvSpPr>
            <a:spLocks noGrp="1"/>
          </p:cNvSpPr>
          <p:nvPr>
            <p:ph type="body" sz="half" idx="1"/>
          </p:nvPr>
        </p:nvSpPr>
        <p:spPr>
          <a:xfrm>
            <a:off x="6129866" y="1069678"/>
            <a:ext cx="5588002" cy="5284504"/>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610" name="Shape 1610"/>
          <p:cNvSpPr>
            <a:spLocks noGrp="1"/>
          </p:cNvSpPr>
          <p:nvPr>
            <p:ph type="body" sz="half" idx="13"/>
          </p:nvPr>
        </p:nvSpPr>
        <p:spPr>
          <a:xfrm>
            <a:off x="892922" y="1905000"/>
            <a:ext cx="4542804" cy="4448701"/>
          </a:xfrm>
          <a:prstGeom prst="rect">
            <a:avLst/>
          </a:prstGeom>
        </p:spPr>
        <p:txBody>
          <a:bodyPr lIns="91422" tIns="91422" rIns="91422" bIns="91422"/>
          <a:lstStyle/>
          <a:p>
            <a:endParaRPr/>
          </a:p>
        </p:txBody>
      </p:sp>
      <p:sp>
        <p:nvSpPr>
          <p:cNvPr id="1611" name="Shape 1611"/>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type="tx">
  <p:cSld name="1_Picture with Caption">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618" name="Shape 1618"/>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619" name="Shape 161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620"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621" name="Shape 1621"/>
          <p:cNvSpPr>
            <a:spLocks noGrp="1"/>
          </p:cNvSpPr>
          <p:nvPr>
            <p:ph type="title"/>
          </p:nvPr>
        </p:nvSpPr>
        <p:spPr>
          <a:xfrm>
            <a:off x="719388" y="854021"/>
            <a:ext cx="5410402" cy="984900"/>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622" name="Shape 1622"/>
          <p:cNvSpPr>
            <a:spLocks noGrp="1"/>
          </p:cNvSpPr>
          <p:nvPr>
            <p:ph type="pic" sz="quarter" idx="13"/>
          </p:nvPr>
        </p:nvSpPr>
        <p:spPr>
          <a:xfrm>
            <a:off x="6417731" y="854018"/>
            <a:ext cx="4060000" cy="3076502"/>
          </a:xfrm>
          <a:prstGeom prst="rect">
            <a:avLst/>
          </a:prstGeom>
        </p:spPr>
        <p:txBody>
          <a:bodyPr lIns="91439" tIns="45719" rIns="91439" bIns="45719">
            <a:noAutofit/>
          </a:bodyPr>
          <a:lstStyle/>
          <a:p>
            <a:endParaRPr/>
          </a:p>
        </p:txBody>
      </p:sp>
      <p:sp>
        <p:nvSpPr>
          <p:cNvPr id="1623" name="Shape 1623"/>
          <p:cNvSpPr>
            <a:spLocks noGrp="1"/>
          </p:cNvSpPr>
          <p:nvPr>
            <p:ph type="body" sz="half" idx="1"/>
          </p:nvPr>
        </p:nvSpPr>
        <p:spPr>
          <a:xfrm>
            <a:off x="719388" y="1838872"/>
            <a:ext cx="5410402" cy="4484400"/>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624" name="Shape 1624"/>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type="tx">
  <p:cSld name="2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631" name="Shape 163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632" name="Shape 163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63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634" name="Shape 1634"/>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1635"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1636" name="Shape 1636"/>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637" name="Shape 1637"/>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638" name="Shape 1638"/>
          <p:cNvSpPr/>
          <p:nvPr/>
        </p:nvSpPr>
        <p:spPr>
          <a:xfrm>
            <a:off x="4505961" y="6503760"/>
            <a:ext cx="3220000"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1639"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1640" name="Shape 1640"/>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34.xml><?xml version="1.0" encoding="utf-8"?>
<p:sldLayout xmlns:a="http://schemas.openxmlformats.org/drawingml/2006/main" xmlns:r="http://schemas.openxmlformats.org/officeDocument/2006/relationships" xmlns:p="http://schemas.openxmlformats.org/presentationml/2006/main" type="tx">
  <p:cSld name="Bottom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660" name="Shape 1660"/>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661" name="Shape 166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662"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663" name="Shape 1663"/>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1664" name="image5.jpeg"/>
          <p:cNvPicPr>
            <a:picLocks noChangeAspect="1"/>
          </p:cNvPicPr>
          <p:nvPr/>
        </p:nvPicPr>
        <p:blipFill>
          <a:blip r:embed="rId4">
            <a:extLst/>
          </a:blip>
          <a:stretch>
            <a:fillRect/>
          </a:stretch>
        </p:blipFill>
        <p:spPr>
          <a:xfrm>
            <a:off x="3810001" y="3045883"/>
            <a:ext cx="8009599" cy="2999103"/>
          </a:xfrm>
          <a:prstGeom prst="rect">
            <a:avLst/>
          </a:prstGeom>
          <a:ln w="12700">
            <a:miter lim="400000"/>
          </a:ln>
        </p:spPr>
      </p:pic>
      <p:pic>
        <p:nvPicPr>
          <p:cNvPr id="1665"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1666" name="Shape 1666"/>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667" name="Shape 1667"/>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668" name="Shape 1668"/>
          <p:cNvSpPr/>
          <p:nvPr/>
        </p:nvSpPr>
        <p:spPr>
          <a:xfrm>
            <a:off x="4492416" y="6503760"/>
            <a:ext cx="3220003"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1669"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1670" name="Shape 1670"/>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35.xml><?xml version="1.0" encoding="utf-8"?>
<p:sldLayout xmlns:a="http://schemas.openxmlformats.org/drawingml/2006/main" xmlns:r="http://schemas.openxmlformats.org/officeDocument/2006/relationships" xmlns:p="http://schemas.openxmlformats.org/presentationml/2006/main" type="tx">
  <p:cSld name="3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677" name="Shape 1677"/>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678" name="Shape 167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679"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1680"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1681" name="Shape 168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682" name="image6.png"/>
          <p:cNvPicPr>
            <a:picLocks noChangeAspect="1"/>
          </p:cNvPicPr>
          <p:nvPr/>
        </p:nvPicPr>
        <p:blipFill>
          <a:blip r:embed="rId4">
            <a:extLst/>
          </a:blip>
          <a:stretch>
            <a:fillRect/>
          </a:stretch>
        </p:blipFill>
        <p:spPr>
          <a:xfrm>
            <a:off x="2895600" y="2400300"/>
            <a:ext cx="6400800" cy="2057700"/>
          </a:xfrm>
          <a:prstGeom prst="rect">
            <a:avLst/>
          </a:prstGeom>
          <a:ln w="12700">
            <a:miter lim="400000"/>
          </a:ln>
        </p:spPr>
      </p:pic>
      <p:sp>
        <p:nvSpPr>
          <p:cNvPr id="1683" name="Shape 1683"/>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36.xml><?xml version="1.0" encoding="utf-8"?>
<p:sldLayout xmlns:a="http://schemas.openxmlformats.org/drawingml/2006/main" xmlns:r="http://schemas.openxmlformats.org/officeDocument/2006/relationships" xmlns:p="http://schemas.openxmlformats.org/presentationml/2006/main" type="tx">
  <p:cSld name="1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690" name="Shape 1690"/>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691" name="Shape 169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692"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1693"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pic>
        <p:nvPicPr>
          <p:cNvPr id="1694" name="image7.png"/>
          <p:cNvPicPr>
            <a:picLocks noChangeAspect="1"/>
          </p:cNvPicPr>
          <p:nvPr/>
        </p:nvPicPr>
        <p:blipFill>
          <a:blip r:embed="rId4">
            <a:extLst/>
          </a:blip>
          <a:stretch>
            <a:fillRect/>
          </a:stretch>
        </p:blipFill>
        <p:spPr>
          <a:xfrm>
            <a:off x="3947967" y="2644849"/>
            <a:ext cx="4718403" cy="1686904"/>
          </a:xfrm>
          <a:prstGeom prst="rect">
            <a:avLst/>
          </a:prstGeom>
          <a:ln w="12700">
            <a:miter lim="400000"/>
          </a:ln>
        </p:spPr>
      </p:pic>
      <p:sp>
        <p:nvSpPr>
          <p:cNvPr id="1695" name="Shape 169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sp>
        <p:nvSpPr>
          <p:cNvPr id="1696" name="Shape 1696"/>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37.xml><?xml version="1.0" encoding="utf-8"?>
<p:sldLayout xmlns:a="http://schemas.openxmlformats.org/drawingml/2006/main" xmlns:r="http://schemas.openxmlformats.org/officeDocument/2006/relationships" xmlns:p="http://schemas.openxmlformats.org/presentationml/2006/main" type="tx">
  <p:cSld name="Title Slide 1">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703" name="Shape 1703"/>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704" name="Shape 170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705"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706" name="Shape 1706"/>
          <p:cNvSpPr>
            <a:spLocks noGrp="1"/>
          </p:cNvSpPr>
          <p:nvPr>
            <p:ph type="title"/>
          </p:nvPr>
        </p:nvSpPr>
        <p:spPr>
          <a:xfrm>
            <a:off x="914400" y="2111123"/>
            <a:ext cx="10363200" cy="1546503"/>
          </a:xfrm>
          <a:prstGeom prst="rect">
            <a:avLst/>
          </a:prstGeom>
        </p:spPr>
        <p:txBody>
          <a:bodyPr lIns="91422" tIns="91422" rIns="91422" bIns="91422" anchor="b"/>
          <a:lstStyle>
            <a:lvl1pPr algn="ctr">
              <a:lnSpc>
                <a:spcPct val="100000"/>
              </a:lnSpc>
              <a:defRPr sz="4800">
                <a:solidFill>
                  <a:srgbClr val="CB3725"/>
                </a:solidFill>
                <a:latin typeface="PT Sans"/>
                <a:ea typeface="PT Sans"/>
                <a:cs typeface="PT Sans"/>
                <a:sym typeface="PT Sans"/>
              </a:defRPr>
            </a:lvl1pPr>
          </a:lstStyle>
          <a:p>
            <a:r>
              <a:t>Title Text</a:t>
            </a:r>
          </a:p>
        </p:txBody>
      </p:sp>
      <p:sp>
        <p:nvSpPr>
          <p:cNvPr id="1707" name="Shape 1707"/>
          <p:cNvSpPr>
            <a:spLocks noGrp="1"/>
          </p:cNvSpPr>
          <p:nvPr>
            <p:ph type="body" sz="quarter" idx="1"/>
          </p:nvPr>
        </p:nvSpPr>
        <p:spPr>
          <a:xfrm>
            <a:off x="914400" y="3786737"/>
            <a:ext cx="10363200" cy="1046403"/>
          </a:xfrm>
          <a:prstGeom prst="rect">
            <a:avLst/>
          </a:prstGeom>
        </p:spPr>
        <p:txBody>
          <a:bodyPr lIns="91422" tIns="91422" rIns="91422" bIns="91422"/>
          <a:lstStyle>
            <a:lvl1pPr marL="0" indent="0" algn="ctr">
              <a:lnSpc>
                <a:spcPct val="100000"/>
              </a:lnSpc>
              <a:spcBef>
                <a:spcPts val="0"/>
              </a:spcBef>
              <a:buSzTx/>
              <a:buFontTx/>
              <a:buNone/>
              <a:defRPr>
                <a:solidFill>
                  <a:srgbClr val="006098"/>
                </a:solidFill>
                <a:latin typeface="PT Sans"/>
                <a:ea typeface="PT Sans"/>
                <a:cs typeface="PT Sans"/>
                <a:sym typeface="PT Sans"/>
              </a:defRPr>
            </a:lvl1pPr>
            <a:lvl2pPr marL="0" indent="0" algn="ctr">
              <a:lnSpc>
                <a:spcPct val="100000"/>
              </a:lnSpc>
              <a:spcBef>
                <a:spcPts val="0"/>
              </a:spcBef>
              <a:buSzTx/>
              <a:buFontTx/>
              <a:buNone/>
              <a:defRPr>
                <a:solidFill>
                  <a:srgbClr val="006098"/>
                </a:solidFill>
                <a:latin typeface="PT Sans"/>
                <a:ea typeface="PT Sans"/>
                <a:cs typeface="PT Sans"/>
                <a:sym typeface="PT Sans"/>
              </a:defRPr>
            </a:lvl2pPr>
            <a:lvl3pPr marL="0" indent="0" algn="ctr">
              <a:lnSpc>
                <a:spcPct val="100000"/>
              </a:lnSpc>
              <a:spcBef>
                <a:spcPts val="0"/>
              </a:spcBef>
              <a:buSzTx/>
              <a:buFontTx/>
              <a:buNone/>
              <a:defRPr>
                <a:solidFill>
                  <a:srgbClr val="006098"/>
                </a:solidFill>
                <a:latin typeface="PT Sans"/>
                <a:ea typeface="PT Sans"/>
                <a:cs typeface="PT Sans"/>
                <a:sym typeface="PT Sans"/>
              </a:defRPr>
            </a:lvl3pPr>
            <a:lvl4pPr marL="0" indent="0" algn="ctr">
              <a:lnSpc>
                <a:spcPct val="100000"/>
              </a:lnSpc>
              <a:spcBef>
                <a:spcPts val="0"/>
              </a:spcBef>
              <a:buSzTx/>
              <a:buFontTx/>
              <a:buNone/>
              <a:defRPr>
                <a:solidFill>
                  <a:srgbClr val="006098"/>
                </a:solidFill>
                <a:latin typeface="PT Sans"/>
                <a:ea typeface="PT Sans"/>
                <a:cs typeface="PT Sans"/>
                <a:sym typeface="PT Sans"/>
              </a:defRPr>
            </a:lvl4pPr>
            <a:lvl5pPr marL="0" indent="0" algn="ctr">
              <a:lnSpc>
                <a:spcPct val="100000"/>
              </a:lnSpc>
              <a:spcBef>
                <a:spcPts val="0"/>
              </a:spcBef>
              <a:buSzTx/>
              <a:buFontTx/>
              <a:buNone/>
              <a:defRPr>
                <a:solidFill>
                  <a:srgbClr val="006098"/>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708" name="Shape 1708"/>
          <p:cNvSpPr>
            <a:spLocks noGrp="1"/>
          </p:cNvSpPr>
          <p:nvPr>
            <p:ph type="sldNum" sz="quarter" idx="2"/>
          </p:nvPr>
        </p:nvSpPr>
        <p:spPr>
          <a:xfrm>
            <a:off x="11409053" y="6465873"/>
            <a:ext cx="266974" cy="259222"/>
          </a:xfrm>
          <a:prstGeom prst="rect">
            <a:avLst/>
          </a:prstGeom>
        </p:spPr>
        <p:txBody>
          <a:bodyPr lIns="0" tIns="0" rIns="0" bIns="0"/>
          <a:lstStyle>
            <a:lvl1pPr algn="l">
              <a:defRPr sz="1800">
                <a:solidFill>
                  <a:srgbClr val="54585B"/>
                </a:solidFill>
                <a:latin typeface="Arial"/>
                <a:ea typeface="Arial"/>
                <a:cs typeface="Arial"/>
                <a:sym typeface="Arial"/>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38.xml><?xml version="1.0" encoding="utf-8"?>
<p:sldLayout xmlns:a="http://schemas.openxmlformats.org/drawingml/2006/main" xmlns:r="http://schemas.openxmlformats.org/officeDocument/2006/relationships" xmlns:p="http://schemas.openxmlformats.org/presentationml/2006/main" type="tx">
  <p:cSld name="2_Title and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715" name="Shape 1715"/>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716" name="Shape 171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717"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718" name="Shape 1718"/>
          <p:cNvSpPr>
            <a:spLocks noGrp="1"/>
          </p:cNvSpPr>
          <p:nvPr>
            <p:ph type="title"/>
          </p:nvPr>
        </p:nvSpPr>
        <p:spPr>
          <a:xfrm>
            <a:off x="799775" y="845996"/>
            <a:ext cx="108844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719" name="Shape 1719"/>
          <p:cNvSpPr>
            <a:spLocks noGrp="1"/>
          </p:cNvSpPr>
          <p:nvPr>
            <p:ph type="body" idx="1"/>
          </p:nvPr>
        </p:nvSpPr>
        <p:spPr>
          <a:xfrm>
            <a:off x="799775" y="1692211"/>
            <a:ext cx="10884400" cy="4526101"/>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720" name="Shape 1720"/>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39.xml><?xml version="1.0" encoding="utf-8"?>
<p:sldLayout xmlns:a="http://schemas.openxmlformats.org/drawingml/2006/main" xmlns:r="http://schemas.openxmlformats.org/officeDocument/2006/relationships" xmlns:p="http://schemas.openxmlformats.org/presentationml/2006/main" type="tx">
  <p:cSld name="2_Two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727" name="Shape 1727"/>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728" name="Shape 172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729"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730" name="Shape 1730"/>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731" name="Shape 1731"/>
          <p:cNvSpPr>
            <a:spLocks noGrp="1"/>
          </p:cNvSpPr>
          <p:nvPr>
            <p:ph type="body" sz="half" idx="1"/>
          </p:nvPr>
        </p:nvSpPr>
        <p:spPr>
          <a:xfrm>
            <a:off x="799775" y="1693140"/>
            <a:ext cx="5364399" cy="4568100"/>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732" name="Shape 1732"/>
          <p:cNvSpPr>
            <a:spLocks noGrp="1"/>
          </p:cNvSpPr>
          <p:nvPr>
            <p:ph type="body" sz="half" idx="13"/>
          </p:nvPr>
        </p:nvSpPr>
        <p:spPr>
          <a:xfrm>
            <a:off x="6397364" y="1693140"/>
            <a:ext cx="5364402" cy="4568100"/>
          </a:xfrm>
          <a:prstGeom prst="rect">
            <a:avLst/>
          </a:prstGeom>
        </p:spPr>
        <p:txBody>
          <a:bodyPr lIns="91422" tIns="91422" rIns="91422" bIns="91422"/>
          <a:lstStyle/>
          <a:p>
            <a:endParaRPr/>
          </a:p>
        </p:txBody>
      </p:sp>
      <p:sp>
        <p:nvSpPr>
          <p:cNvPr id="1733" name="Shape 1733"/>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Divider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41" name="Shape 14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42" name="Shape 14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4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144"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145" name="Shape 145"/>
          <p:cNvSpPr>
            <a:spLocks noGrp="1"/>
          </p:cNvSpPr>
          <p:nvPr>
            <p:ph type="title"/>
          </p:nvPr>
        </p:nvSpPr>
        <p:spPr>
          <a:xfrm>
            <a:off x="1193521" y="2667000"/>
            <a:ext cx="8433600" cy="1358701"/>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46" name="Shape 14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47" name="image2.png"/>
          <p:cNvPicPr>
            <a:picLocks noChangeAspect="1"/>
          </p:cNvPicPr>
          <p:nvPr/>
        </p:nvPicPr>
        <p:blipFill>
          <a:blip r:embed="rId3">
            <a:extLst/>
          </a:blip>
          <a:stretch>
            <a:fillRect/>
          </a:stretch>
        </p:blipFill>
        <p:spPr>
          <a:xfrm>
            <a:off x="9673800" y="273820"/>
            <a:ext cx="2147602" cy="691201"/>
          </a:xfrm>
          <a:prstGeom prst="rect">
            <a:avLst/>
          </a:prstGeom>
          <a:ln w="12700">
            <a:miter lim="400000"/>
          </a:ln>
        </p:spPr>
      </p:pic>
      <p:sp>
        <p:nvSpPr>
          <p:cNvPr id="148" name="Shape 148"/>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40.xml><?xml version="1.0" encoding="utf-8"?>
<p:sldLayout xmlns:a="http://schemas.openxmlformats.org/drawingml/2006/main" xmlns:r="http://schemas.openxmlformats.org/officeDocument/2006/relationships" xmlns:p="http://schemas.openxmlformats.org/presentationml/2006/main" type="tx">
  <p:cSld name="1_Divider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740" name="Shape 1740"/>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741" name="Shape 174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742"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1743"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1744" name="Shape 1744"/>
          <p:cNvSpPr>
            <a:spLocks noGrp="1"/>
          </p:cNvSpPr>
          <p:nvPr>
            <p:ph type="title"/>
          </p:nvPr>
        </p:nvSpPr>
        <p:spPr>
          <a:xfrm>
            <a:off x="1193521" y="2667000"/>
            <a:ext cx="8433600" cy="1358701"/>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745" name="Shape 174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746" name="image2.png"/>
          <p:cNvPicPr>
            <a:picLocks noChangeAspect="1"/>
          </p:cNvPicPr>
          <p:nvPr/>
        </p:nvPicPr>
        <p:blipFill>
          <a:blip r:embed="rId3">
            <a:extLst/>
          </a:blip>
          <a:stretch>
            <a:fillRect/>
          </a:stretch>
        </p:blipFill>
        <p:spPr>
          <a:xfrm>
            <a:off x="9673800" y="273820"/>
            <a:ext cx="2147602" cy="691201"/>
          </a:xfrm>
          <a:prstGeom prst="rect">
            <a:avLst/>
          </a:prstGeom>
          <a:ln w="12700">
            <a:miter lim="400000"/>
          </a:ln>
        </p:spPr>
      </p:pic>
      <p:sp>
        <p:nvSpPr>
          <p:cNvPr id="1747" name="Shape 1747"/>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41.xml><?xml version="1.0" encoding="utf-8"?>
<p:sldLayout xmlns:a="http://schemas.openxmlformats.org/drawingml/2006/main" xmlns:r="http://schemas.openxmlformats.org/officeDocument/2006/relationships" xmlns:p="http://schemas.openxmlformats.org/presentationml/2006/main" type="tx">
  <p:cSld name="2_Title Only">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754" name="Shape 1754"/>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755" name="Shape 175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756"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757" name="Shape 1757"/>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758" name="Shape 1758"/>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42.xml><?xml version="1.0" encoding="utf-8"?>
<p:sldLayout xmlns:a="http://schemas.openxmlformats.org/drawingml/2006/main" xmlns:r="http://schemas.openxmlformats.org/officeDocument/2006/relationships" xmlns:p="http://schemas.openxmlformats.org/presentationml/2006/main" type="tx">
  <p:cSld name="2_Blank">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765" name="Shape 1765"/>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766" name="Shape 176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767"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768" name="Shape 1768"/>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43.xml><?xml version="1.0" encoding="utf-8"?>
<p:sldLayout xmlns:a="http://schemas.openxmlformats.org/drawingml/2006/main" xmlns:r="http://schemas.openxmlformats.org/officeDocument/2006/relationships" xmlns:p="http://schemas.openxmlformats.org/presentationml/2006/main" type="tx">
  <p:cSld name="2_Text with Chart or Graphic">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775" name="Shape 1775"/>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776" name="Shape 177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777"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778" name="Shape 1778"/>
          <p:cNvSpPr/>
          <p:nvPr/>
        </p:nvSpPr>
        <p:spPr>
          <a:xfrm flipH="1">
            <a:off x="5747549" y="1113364"/>
            <a:ext cx="1" cy="5181605"/>
          </a:xfrm>
          <a:prstGeom prst="line">
            <a:avLst/>
          </a:prstGeom>
          <a:ln>
            <a:solidFill>
              <a:srgbClr val="54575A"/>
            </a:solidFill>
          </a:ln>
        </p:spPr>
        <p:txBody>
          <a:bodyPr lIns="45718" tIns="45718" rIns="45718" bIns="45718"/>
          <a:lstStyle/>
          <a:p>
            <a:endParaRPr/>
          </a:p>
        </p:txBody>
      </p:sp>
      <p:sp>
        <p:nvSpPr>
          <p:cNvPr id="1779" name="Shape 1779"/>
          <p:cNvSpPr>
            <a:spLocks noGrp="1"/>
          </p:cNvSpPr>
          <p:nvPr>
            <p:ph type="title"/>
          </p:nvPr>
        </p:nvSpPr>
        <p:spPr>
          <a:xfrm>
            <a:off x="892923" y="1070757"/>
            <a:ext cx="4542803" cy="834303"/>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780" name="Shape 1780"/>
          <p:cNvSpPr>
            <a:spLocks noGrp="1"/>
          </p:cNvSpPr>
          <p:nvPr>
            <p:ph type="body" sz="half" idx="1"/>
          </p:nvPr>
        </p:nvSpPr>
        <p:spPr>
          <a:xfrm>
            <a:off x="6129866" y="1069678"/>
            <a:ext cx="5588002" cy="5284504"/>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781" name="Shape 1781"/>
          <p:cNvSpPr>
            <a:spLocks noGrp="1"/>
          </p:cNvSpPr>
          <p:nvPr>
            <p:ph type="body" sz="half" idx="13"/>
          </p:nvPr>
        </p:nvSpPr>
        <p:spPr>
          <a:xfrm>
            <a:off x="892922" y="1905000"/>
            <a:ext cx="4542804" cy="4448701"/>
          </a:xfrm>
          <a:prstGeom prst="rect">
            <a:avLst/>
          </a:prstGeom>
        </p:spPr>
        <p:txBody>
          <a:bodyPr lIns="91422" tIns="91422" rIns="91422" bIns="91422"/>
          <a:lstStyle/>
          <a:p>
            <a:endParaRPr/>
          </a:p>
        </p:txBody>
      </p:sp>
      <p:sp>
        <p:nvSpPr>
          <p:cNvPr id="1782" name="Shape 1782"/>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44.xml><?xml version="1.0" encoding="utf-8"?>
<p:sldLayout xmlns:a="http://schemas.openxmlformats.org/drawingml/2006/main" xmlns:r="http://schemas.openxmlformats.org/officeDocument/2006/relationships" xmlns:p="http://schemas.openxmlformats.org/presentationml/2006/main" type="tx">
  <p:cSld name="2_Picture with Caption">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789" name="Shape 1789"/>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790" name="Shape 179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791"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792" name="Shape 1792"/>
          <p:cNvSpPr>
            <a:spLocks noGrp="1"/>
          </p:cNvSpPr>
          <p:nvPr>
            <p:ph type="title"/>
          </p:nvPr>
        </p:nvSpPr>
        <p:spPr>
          <a:xfrm>
            <a:off x="719388" y="854021"/>
            <a:ext cx="5410402" cy="984900"/>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793" name="Shape 1793"/>
          <p:cNvSpPr>
            <a:spLocks noGrp="1"/>
          </p:cNvSpPr>
          <p:nvPr>
            <p:ph type="pic" sz="quarter" idx="13"/>
          </p:nvPr>
        </p:nvSpPr>
        <p:spPr>
          <a:xfrm>
            <a:off x="6417731" y="854018"/>
            <a:ext cx="4060000" cy="3076502"/>
          </a:xfrm>
          <a:prstGeom prst="rect">
            <a:avLst/>
          </a:prstGeom>
        </p:spPr>
        <p:txBody>
          <a:bodyPr lIns="91439" tIns="45719" rIns="91439" bIns="45719">
            <a:noAutofit/>
          </a:bodyPr>
          <a:lstStyle/>
          <a:p>
            <a:endParaRPr/>
          </a:p>
        </p:txBody>
      </p:sp>
      <p:sp>
        <p:nvSpPr>
          <p:cNvPr id="1794" name="Shape 1794"/>
          <p:cNvSpPr>
            <a:spLocks noGrp="1"/>
          </p:cNvSpPr>
          <p:nvPr>
            <p:ph type="body" sz="half" idx="1"/>
          </p:nvPr>
        </p:nvSpPr>
        <p:spPr>
          <a:xfrm>
            <a:off x="719388" y="1838872"/>
            <a:ext cx="5410402" cy="4484400"/>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795" name="Shape 1795"/>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45.xml><?xml version="1.0" encoding="utf-8"?>
<p:sldLayout xmlns:a="http://schemas.openxmlformats.org/drawingml/2006/main" xmlns:r="http://schemas.openxmlformats.org/officeDocument/2006/relationships" xmlns:p="http://schemas.openxmlformats.org/presentationml/2006/main" type="tx">
  <p:cSld name="4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802" name="Shape 1802"/>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803" name="Shape 180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804"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805" name="Shape 1805"/>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1806"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1807" name="Shape 1807"/>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808" name="Shape 1808"/>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809" name="Shape 1809"/>
          <p:cNvSpPr/>
          <p:nvPr/>
        </p:nvSpPr>
        <p:spPr>
          <a:xfrm>
            <a:off x="4505961" y="6503760"/>
            <a:ext cx="3220000"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1810"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1811" name="Shape 1811"/>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46.xml><?xml version="1.0" encoding="utf-8"?>
<p:sldLayout xmlns:a="http://schemas.openxmlformats.org/drawingml/2006/main" xmlns:r="http://schemas.openxmlformats.org/officeDocument/2006/relationships" xmlns:p="http://schemas.openxmlformats.org/presentationml/2006/main" type="tx">
  <p:cSld name="1_Top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818" name="Shape 1818"/>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819" name="Shape 181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820"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1821" name="image5.jpeg"/>
          <p:cNvPicPr>
            <a:picLocks noChangeAspect="1"/>
          </p:cNvPicPr>
          <p:nvPr/>
        </p:nvPicPr>
        <p:blipFill>
          <a:blip r:embed="rId4">
            <a:extLst/>
          </a:blip>
          <a:stretch>
            <a:fillRect/>
          </a:stretch>
        </p:blipFill>
        <p:spPr>
          <a:xfrm>
            <a:off x="3810001" y="3412066"/>
            <a:ext cx="8009599" cy="2999104"/>
          </a:xfrm>
          <a:prstGeom prst="rect">
            <a:avLst/>
          </a:prstGeom>
          <a:ln w="12700">
            <a:miter lim="400000"/>
          </a:ln>
        </p:spPr>
      </p:pic>
      <p:sp>
        <p:nvSpPr>
          <p:cNvPr id="1822" name="Shape 1822"/>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823" name="Shape 1823"/>
          <p:cNvSpPr>
            <a:spLocks noGrp="1"/>
          </p:cNvSpPr>
          <p:nvPr>
            <p:ph type="body" idx="1"/>
          </p:nvPr>
        </p:nvSpPr>
        <p:spPr>
          <a:xfrm>
            <a:off x="799775" y="1691863"/>
            <a:ext cx="10968799" cy="4526105"/>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824" name="Shape 1824"/>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47.xml><?xml version="1.0" encoding="utf-8"?>
<p:sldLayout xmlns:a="http://schemas.openxmlformats.org/drawingml/2006/main" xmlns:r="http://schemas.openxmlformats.org/officeDocument/2006/relationships" xmlns:p="http://schemas.openxmlformats.org/presentationml/2006/main" type="tx">
  <p:cSld name="1_Bottom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831" name="Shape 183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832" name="Shape 183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83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834" name="Shape 1834"/>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1835" name="image5.jpeg"/>
          <p:cNvPicPr>
            <a:picLocks noChangeAspect="1"/>
          </p:cNvPicPr>
          <p:nvPr/>
        </p:nvPicPr>
        <p:blipFill>
          <a:blip r:embed="rId4">
            <a:extLst/>
          </a:blip>
          <a:stretch>
            <a:fillRect/>
          </a:stretch>
        </p:blipFill>
        <p:spPr>
          <a:xfrm>
            <a:off x="3810001" y="3045883"/>
            <a:ext cx="8009599" cy="2999103"/>
          </a:xfrm>
          <a:prstGeom prst="rect">
            <a:avLst/>
          </a:prstGeom>
          <a:ln w="12700">
            <a:miter lim="400000"/>
          </a:ln>
        </p:spPr>
      </p:pic>
      <p:pic>
        <p:nvPicPr>
          <p:cNvPr id="1836"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1837" name="Shape 1837"/>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838" name="Shape 1838"/>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839" name="Shape 1839"/>
          <p:cNvSpPr/>
          <p:nvPr/>
        </p:nvSpPr>
        <p:spPr>
          <a:xfrm>
            <a:off x="4492416" y="6503760"/>
            <a:ext cx="3220003"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1840"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1841" name="Shape 1841"/>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48.xml><?xml version="1.0" encoding="utf-8"?>
<p:sldLayout xmlns:a="http://schemas.openxmlformats.org/drawingml/2006/main" xmlns:r="http://schemas.openxmlformats.org/officeDocument/2006/relationships" xmlns:p="http://schemas.openxmlformats.org/presentationml/2006/main" type="tx">
  <p:cSld name="5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848" name="Shape 1848"/>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849" name="Shape 184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850"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1851"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1852" name="Shape 185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853" name="image6.png"/>
          <p:cNvPicPr>
            <a:picLocks noChangeAspect="1"/>
          </p:cNvPicPr>
          <p:nvPr/>
        </p:nvPicPr>
        <p:blipFill>
          <a:blip r:embed="rId4">
            <a:extLst/>
          </a:blip>
          <a:stretch>
            <a:fillRect/>
          </a:stretch>
        </p:blipFill>
        <p:spPr>
          <a:xfrm>
            <a:off x="2895600" y="2400300"/>
            <a:ext cx="6400800" cy="2057700"/>
          </a:xfrm>
          <a:prstGeom prst="rect">
            <a:avLst/>
          </a:prstGeom>
          <a:ln w="12700">
            <a:miter lim="400000"/>
          </a:ln>
        </p:spPr>
      </p:pic>
      <p:sp>
        <p:nvSpPr>
          <p:cNvPr id="1854" name="Shape 1854"/>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49.xml><?xml version="1.0" encoding="utf-8"?>
<p:sldLayout xmlns:a="http://schemas.openxmlformats.org/drawingml/2006/main" xmlns:r="http://schemas.openxmlformats.org/officeDocument/2006/relationships" xmlns:p="http://schemas.openxmlformats.org/presentationml/2006/main" type="tx">
  <p:cSld name="6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861" name="Shape 186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862" name="Shape 186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86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1864"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pic>
        <p:nvPicPr>
          <p:cNvPr id="1865" name="image7.png"/>
          <p:cNvPicPr>
            <a:picLocks noChangeAspect="1"/>
          </p:cNvPicPr>
          <p:nvPr/>
        </p:nvPicPr>
        <p:blipFill>
          <a:blip r:embed="rId4">
            <a:extLst/>
          </a:blip>
          <a:stretch>
            <a:fillRect/>
          </a:stretch>
        </p:blipFill>
        <p:spPr>
          <a:xfrm>
            <a:off x="3947967" y="2644849"/>
            <a:ext cx="4718403" cy="1686904"/>
          </a:xfrm>
          <a:prstGeom prst="rect">
            <a:avLst/>
          </a:prstGeom>
          <a:ln w="12700">
            <a:miter lim="400000"/>
          </a:ln>
        </p:spPr>
      </p:pic>
      <p:sp>
        <p:nvSpPr>
          <p:cNvPr id="1866" name="Shape 186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sp>
        <p:nvSpPr>
          <p:cNvPr id="1867" name="Shape 1867"/>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Title Only">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55" name="Shape 155"/>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56" name="Shape 15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57"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58" name="Shape 158"/>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59" name="Shape 159"/>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50.xml><?xml version="1.0" encoding="utf-8"?>
<p:sldLayout xmlns:a="http://schemas.openxmlformats.org/drawingml/2006/main" xmlns:r="http://schemas.openxmlformats.org/officeDocument/2006/relationships" xmlns:p="http://schemas.openxmlformats.org/presentationml/2006/main" type="tx">
  <p:cSld name="1_Title Slide 1">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874" name="Shape 1874"/>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875" name="Shape 187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876"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877" name="Shape 1877"/>
          <p:cNvSpPr>
            <a:spLocks noGrp="1"/>
          </p:cNvSpPr>
          <p:nvPr>
            <p:ph type="title"/>
          </p:nvPr>
        </p:nvSpPr>
        <p:spPr>
          <a:xfrm>
            <a:off x="914400" y="2111123"/>
            <a:ext cx="10363200" cy="1546503"/>
          </a:xfrm>
          <a:prstGeom prst="rect">
            <a:avLst/>
          </a:prstGeom>
        </p:spPr>
        <p:txBody>
          <a:bodyPr lIns="91422" tIns="91422" rIns="91422" bIns="91422" anchor="b"/>
          <a:lstStyle>
            <a:lvl1pPr algn="ctr">
              <a:lnSpc>
                <a:spcPct val="100000"/>
              </a:lnSpc>
              <a:defRPr sz="4800">
                <a:solidFill>
                  <a:srgbClr val="CB3725"/>
                </a:solidFill>
                <a:latin typeface="PT Sans"/>
                <a:ea typeface="PT Sans"/>
                <a:cs typeface="PT Sans"/>
                <a:sym typeface="PT Sans"/>
              </a:defRPr>
            </a:lvl1pPr>
          </a:lstStyle>
          <a:p>
            <a:r>
              <a:t>Title Text</a:t>
            </a:r>
          </a:p>
        </p:txBody>
      </p:sp>
      <p:sp>
        <p:nvSpPr>
          <p:cNvPr id="1878" name="Shape 1878"/>
          <p:cNvSpPr>
            <a:spLocks noGrp="1"/>
          </p:cNvSpPr>
          <p:nvPr>
            <p:ph type="body" sz="quarter" idx="1"/>
          </p:nvPr>
        </p:nvSpPr>
        <p:spPr>
          <a:xfrm>
            <a:off x="914400" y="3786737"/>
            <a:ext cx="10363200" cy="1046403"/>
          </a:xfrm>
          <a:prstGeom prst="rect">
            <a:avLst/>
          </a:prstGeom>
        </p:spPr>
        <p:txBody>
          <a:bodyPr lIns="91422" tIns="91422" rIns="91422" bIns="91422"/>
          <a:lstStyle>
            <a:lvl1pPr marL="0" indent="0" algn="ctr">
              <a:lnSpc>
                <a:spcPct val="100000"/>
              </a:lnSpc>
              <a:spcBef>
                <a:spcPts val="0"/>
              </a:spcBef>
              <a:buSzTx/>
              <a:buFontTx/>
              <a:buNone/>
              <a:defRPr>
                <a:solidFill>
                  <a:srgbClr val="006098"/>
                </a:solidFill>
                <a:latin typeface="PT Sans"/>
                <a:ea typeface="PT Sans"/>
                <a:cs typeface="PT Sans"/>
                <a:sym typeface="PT Sans"/>
              </a:defRPr>
            </a:lvl1pPr>
            <a:lvl2pPr marL="0" indent="0" algn="ctr">
              <a:lnSpc>
                <a:spcPct val="100000"/>
              </a:lnSpc>
              <a:spcBef>
                <a:spcPts val="0"/>
              </a:spcBef>
              <a:buSzTx/>
              <a:buFontTx/>
              <a:buNone/>
              <a:defRPr>
                <a:solidFill>
                  <a:srgbClr val="006098"/>
                </a:solidFill>
                <a:latin typeface="PT Sans"/>
                <a:ea typeface="PT Sans"/>
                <a:cs typeface="PT Sans"/>
                <a:sym typeface="PT Sans"/>
              </a:defRPr>
            </a:lvl2pPr>
            <a:lvl3pPr marL="0" indent="0" algn="ctr">
              <a:lnSpc>
                <a:spcPct val="100000"/>
              </a:lnSpc>
              <a:spcBef>
                <a:spcPts val="0"/>
              </a:spcBef>
              <a:buSzTx/>
              <a:buFontTx/>
              <a:buNone/>
              <a:defRPr>
                <a:solidFill>
                  <a:srgbClr val="006098"/>
                </a:solidFill>
                <a:latin typeface="PT Sans"/>
                <a:ea typeface="PT Sans"/>
                <a:cs typeface="PT Sans"/>
                <a:sym typeface="PT Sans"/>
              </a:defRPr>
            </a:lvl3pPr>
            <a:lvl4pPr marL="0" indent="0" algn="ctr">
              <a:lnSpc>
                <a:spcPct val="100000"/>
              </a:lnSpc>
              <a:spcBef>
                <a:spcPts val="0"/>
              </a:spcBef>
              <a:buSzTx/>
              <a:buFontTx/>
              <a:buNone/>
              <a:defRPr>
                <a:solidFill>
                  <a:srgbClr val="006098"/>
                </a:solidFill>
                <a:latin typeface="PT Sans"/>
                <a:ea typeface="PT Sans"/>
                <a:cs typeface="PT Sans"/>
                <a:sym typeface="PT Sans"/>
              </a:defRPr>
            </a:lvl4pPr>
            <a:lvl5pPr marL="0" indent="0" algn="ctr">
              <a:lnSpc>
                <a:spcPct val="100000"/>
              </a:lnSpc>
              <a:spcBef>
                <a:spcPts val="0"/>
              </a:spcBef>
              <a:buSzTx/>
              <a:buFontTx/>
              <a:buNone/>
              <a:defRPr>
                <a:solidFill>
                  <a:srgbClr val="006098"/>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879" name="Shape 1879"/>
          <p:cNvSpPr>
            <a:spLocks noGrp="1"/>
          </p:cNvSpPr>
          <p:nvPr>
            <p:ph type="sldNum" sz="quarter" idx="2"/>
          </p:nvPr>
        </p:nvSpPr>
        <p:spPr>
          <a:xfrm>
            <a:off x="11409053" y="6465873"/>
            <a:ext cx="266974" cy="259222"/>
          </a:xfrm>
          <a:prstGeom prst="rect">
            <a:avLst/>
          </a:prstGeom>
        </p:spPr>
        <p:txBody>
          <a:bodyPr lIns="0" tIns="0" rIns="0" bIns="0"/>
          <a:lstStyle>
            <a:lvl1pPr algn="l">
              <a:defRPr sz="1800">
                <a:solidFill>
                  <a:srgbClr val="54585B"/>
                </a:solidFill>
                <a:latin typeface="Arial"/>
                <a:ea typeface="Arial"/>
                <a:cs typeface="Arial"/>
                <a:sym typeface="Arial"/>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51.xml><?xml version="1.0" encoding="utf-8"?>
<p:sldLayout xmlns:a="http://schemas.openxmlformats.org/drawingml/2006/main" xmlns:r="http://schemas.openxmlformats.org/officeDocument/2006/relationships" xmlns:p="http://schemas.openxmlformats.org/presentationml/2006/main" type="tx">
  <p:cSld name="2_Title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886" name="Shape 1886"/>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887" name="Shape 188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888"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1889" name="image3.jpeg"/>
          <p:cNvPicPr>
            <a:picLocks noChangeAspect="1"/>
          </p:cNvPicPr>
          <p:nvPr/>
        </p:nvPicPr>
        <p:blipFill>
          <a:blip r:embed="rId4">
            <a:extLst/>
          </a:blip>
          <a:stretch>
            <a:fillRect/>
          </a:stretch>
        </p:blipFill>
        <p:spPr>
          <a:xfrm>
            <a:off x="0" y="9201"/>
            <a:ext cx="12192000" cy="6858001"/>
          </a:xfrm>
          <a:prstGeom prst="rect">
            <a:avLst/>
          </a:prstGeom>
          <a:ln w="12700">
            <a:miter lim="400000"/>
          </a:ln>
        </p:spPr>
      </p:pic>
      <p:sp>
        <p:nvSpPr>
          <p:cNvPr id="1890" name="Shape 1890"/>
          <p:cNvSpPr>
            <a:spLocks noGrp="1"/>
          </p:cNvSpPr>
          <p:nvPr>
            <p:ph type="title"/>
          </p:nvPr>
        </p:nvSpPr>
        <p:spPr>
          <a:xfrm>
            <a:off x="914400" y="2127736"/>
            <a:ext cx="10464801" cy="2111103"/>
          </a:xfrm>
          <a:prstGeom prst="rect">
            <a:avLst/>
          </a:prstGeom>
        </p:spPr>
        <p:txBody>
          <a:bodyPr lIns="91422" tIns="91422" rIns="91422" bIns="91422" anchor="b"/>
          <a:lstStyle>
            <a:lvl1pPr>
              <a:lnSpc>
                <a:spcPct val="100000"/>
              </a:lnSpc>
              <a:defRPr sz="3600">
                <a:solidFill>
                  <a:srgbClr val="FFFFFF"/>
                </a:solidFill>
                <a:latin typeface="PT Sans"/>
                <a:ea typeface="PT Sans"/>
                <a:cs typeface="PT Sans"/>
                <a:sym typeface="PT Sans"/>
              </a:defRPr>
            </a:lvl1pPr>
          </a:lstStyle>
          <a:p>
            <a:r>
              <a:t>Title Text</a:t>
            </a:r>
          </a:p>
        </p:txBody>
      </p:sp>
      <p:sp>
        <p:nvSpPr>
          <p:cNvPr id="1891" name="Shape 1891"/>
          <p:cNvSpPr>
            <a:spLocks noGrp="1"/>
          </p:cNvSpPr>
          <p:nvPr>
            <p:ph type="body" sz="quarter" idx="1"/>
          </p:nvPr>
        </p:nvSpPr>
        <p:spPr>
          <a:xfrm>
            <a:off x="914400" y="4312137"/>
            <a:ext cx="7721600" cy="1066802"/>
          </a:xfrm>
          <a:prstGeom prst="rect">
            <a:avLst/>
          </a:prstGeom>
        </p:spPr>
        <p:txBody>
          <a:bodyPr lIns="91422" tIns="91422" rIns="91422" bIns="91422"/>
          <a:lstStyle>
            <a:lvl1pPr marL="0" indent="0">
              <a:lnSpc>
                <a:spcPct val="100000"/>
              </a:lnSpc>
              <a:spcBef>
                <a:spcPts val="400"/>
              </a:spcBef>
              <a:buSzTx/>
              <a:buFontTx/>
              <a:buNone/>
              <a:defRPr>
                <a:solidFill>
                  <a:srgbClr val="FFFFFF"/>
                </a:solidFill>
                <a:latin typeface="PT Sans"/>
                <a:ea typeface="PT Sans"/>
                <a:cs typeface="PT Sans"/>
                <a:sym typeface="PT Sans"/>
              </a:defRPr>
            </a:lvl1pPr>
            <a:lvl2pPr marL="0" indent="0">
              <a:lnSpc>
                <a:spcPct val="100000"/>
              </a:lnSpc>
              <a:spcBef>
                <a:spcPts val="400"/>
              </a:spcBef>
              <a:buSzTx/>
              <a:buFontTx/>
              <a:buNone/>
              <a:defRPr>
                <a:solidFill>
                  <a:srgbClr val="FFFFFF"/>
                </a:solidFill>
                <a:latin typeface="PT Sans"/>
                <a:ea typeface="PT Sans"/>
                <a:cs typeface="PT Sans"/>
                <a:sym typeface="PT Sans"/>
              </a:defRPr>
            </a:lvl2pPr>
            <a:lvl3pPr marL="0" indent="0">
              <a:lnSpc>
                <a:spcPct val="100000"/>
              </a:lnSpc>
              <a:spcBef>
                <a:spcPts val="400"/>
              </a:spcBef>
              <a:buSzTx/>
              <a:buFontTx/>
              <a:buNone/>
              <a:defRPr>
                <a:solidFill>
                  <a:srgbClr val="FFFFFF"/>
                </a:solidFill>
                <a:latin typeface="PT Sans"/>
                <a:ea typeface="PT Sans"/>
                <a:cs typeface="PT Sans"/>
                <a:sym typeface="PT Sans"/>
              </a:defRPr>
            </a:lvl3pPr>
            <a:lvl4pPr marL="0" indent="0">
              <a:lnSpc>
                <a:spcPct val="100000"/>
              </a:lnSpc>
              <a:spcBef>
                <a:spcPts val="400"/>
              </a:spcBef>
              <a:buSzTx/>
              <a:buFontTx/>
              <a:buNone/>
              <a:defRPr>
                <a:solidFill>
                  <a:srgbClr val="FFFFFF"/>
                </a:solidFill>
                <a:latin typeface="PT Sans"/>
                <a:ea typeface="PT Sans"/>
                <a:cs typeface="PT Sans"/>
                <a:sym typeface="PT Sans"/>
              </a:defRPr>
            </a:lvl4pPr>
            <a:lvl5pPr marL="0" indent="0">
              <a:lnSpc>
                <a:spcPct val="100000"/>
              </a:lnSpc>
              <a:spcBef>
                <a:spcPts val="400"/>
              </a:spcBef>
              <a:buSzTx/>
              <a:buFontTx/>
              <a:buNone/>
              <a:defRPr>
                <a:solidFill>
                  <a:srgbClr val="FFFFFF"/>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pic>
        <p:nvPicPr>
          <p:cNvPr id="1892" name="image4.png"/>
          <p:cNvPicPr>
            <a:picLocks noChangeAspect="1"/>
          </p:cNvPicPr>
          <p:nvPr/>
        </p:nvPicPr>
        <p:blipFill>
          <a:blip r:embed="rId5">
            <a:extLst/>
          </a:blip>
          <a:stretch>
            <a:fillRect/>
          </a:stretch>
        </p:blipFill>
        <p:spPr>
          <a:xfrm>
            <a:off x="8636000" y="232712"/>
            <a:ext cx="3194001" cy="1026901"/>
          </a:xfrm>
          <a:prstGeom prst="rect">
            <a:avLst/>
          </a:prstGeom>
          <a:ln w="12700">
            <a:miter lim="400000"/>
          </a:ln>
        </p:spPr>
      </p:pic>
      <p:sp>
        <p:nvSpPr>
          <p:cNvPr id="1893" name="Shape 189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sp>
        <p:nvSpPr>
          <p:cNvPr id="1894" name="Shape 1894"/>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52.xml><?xml version="1.0" encoding="utf-8"?>
<p:sldLayout xmlns:a="http://schemas.openxmlformats.org/drawingml/2006/main" xmlns:r="http://schemas.openxmlformats.org/officeDocument/2006/relationships" xmlns:p="http://schemas.openxmlformats.org/presentationml/2006/main" type="tx">
  <p:cSld name="3_Title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901" name="Shape 190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902" name="Shape 190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90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1904" name="image3.jpeg"/>
          <p:cNvPicPr>
            <a:picLocks noChangeAspect="1"/>
          </p:cNvPicPr>
          <p:nvPr/>
        </p:nvPicPr>
        <p:blipFill>
          <a:blip r:embed="rId4">
            <a:extLst/>
          </a:blip>
          <a:stretch>
            <a:fillRect/>
          </a:stretch>
        </p:blipFill>
        <p:spPr>
          <a:xfrm>
            <a:off x="0" y="9201"/>
            <a:ext cx="12192000" cy="6858001"/>
          </a:xfrm>
          <a:prstGeom prst="rect">
            <a:avLst/>
          </a:prstGeom>
          <a:ln w="12700">
            <a:miter lim="400000"/>
          </a:ln>
        </p:spPr>
      </p:pic>
      <p:sp>
        <p:nvSpPr>
          <p:cNvPr id="1905" name="Shape 1905"/>
          <p:cNvSpPr>
            <a:spLocks noGrp="1"/>
          </p:cNvSpPr>
          <p:nvPr>
            <p:ph type="title"/>
          </p:nvPr>
        </p:nvSpPr>
        <p:spPr>
          <a:xfrm>
            <a:off x="914400" y="2127736"/>
            <a:ext cx="10464801" cy="2111103"/>
          </a:xfrm>
          <a:prstGeom prst="rect">
            <a:avLst/>
          </a:prstGeom>
        </p:spPr>
        <p:txBody>
          <a:bodyPr lIns="91422" tIns="91422" rIns="91422" bIns="91422" anchor="b"/>
          <a:lstStyle>
            <a:lvl1pPr>
              <a:lnSpc>
                <a:spcPct val="100000"/>
              </a:lnSpc>
              <a:defRPr sz="3600">
                <a:solidFill>
                  <a:srgbClr val="FFFFFF"/>
                </a:solidFill>
                <a:latin typeface="PT Sans"/>
                <a:ea typeface="PT Sans"/>
                <a:cs typeface="PT Sans"/>
                <a:sym typeface="PT Sans"/>
              </a:defRPr>
            </a:lvl1pPr>
          </a:lstStyle>
          <a:p>
            <a:r>
              <a:t>Title Text</a:t>
            </a:r>
          </a:p>
        </p:txBody>
      </p:sp>
      <p:sp>
        <p:nvSpPr>
          <p:cNvPr id="1906" name="Shape 1906"/>
          <p:cNvSpPr>
            <a:spLocks noGrp="1"/>
          </p:cNvSpPr>
          <p:nvPr>
            <p:ph type="body" sz="quarter" idx="1"/>
          </p:nvPr>
        </p:nvSpPr>
        <p:spPr>
          <a:xfrm>
            <a:off x="914400" y="4312137"/>
            <a:ext cx="7721600" cy="1066802"/>
          </a:xfrm>
          <a:prstGeom prst="rect">
            <a:avLst/>
          </a:prstGeom>
        </p:spPr>
        <p:txBody>
          <a:bodyPr lIns="91422" tIns="91422" rIns="91422" bIns="91422"/>
          <a:lstStyle>
            <a:lvl1pPr marL="0" indent="0">
              <a:lnSpc>
                <a:spcPct val="100000"/>
              </a:lnSpc>
              <a:spcBef>
                <a:spcPts val="400"/>
              </a:spcBef>
              <a:buSzTx/>
              <a:buFontTx/>
              <a:buNone/>
              <a:defRPr>
                <a:solidFill>
                  <a:srgbClr val="FFFFFF"/>
                </a:solidFill>
                <a:latin typeface="PT Sans"/>
                <a:ea typeface="PT Sans"/>
                <a:cs typeface="PT Sans"/>
                <a:sym typeface="PT Sans"/>
              </a:defRPr>
            </a:lvl1pPr>
            <a:lvl2pPr marL="0" indent="0">
              <a:lnSpc>
                <a:spcPct val="100000"/>
              </a:lnSpc>
              <a:spcBef>
                <a:spcPts val="400"/>
              </a:spcBef>
              <a:buSzTx/>
              <a:buFontTx/>
              <a:buNone/>
              <a:defRPr>
                <a:solidFill>
                  <a:srgbClr val="FFFFFF"/>
                </a:solidFill>
                <a:latin typeface="PT Sans"/>
                <a:ea typeface="PT Sans"/>
                <a:cs typeface="PT Sans"/>
                <a:sym typeface="PT Sans"/>
              </a:defRPr>
            </a:lvl2pPr>
            <a:lvl3pPr marL="0" indent="0">
              <a:lnSpc>
                <a:spcPct val="100000"/>
              </a:lnSpc>
              <a:spcBef>
                <a:spcPts val="400"/>
              </a:spcBef>
              <a:buSzTx/>
              <a:buFontTx/>
              <a:buNone/>
              <a:defRPr>
                <a:solidFill>
                  <a:srgbClr val="FFFFFF"/>
                </a:solidFill>
                <a:latin typeface="PT Sans"/>
                <a:ea typeface="PT Sans"/>
                <a:cs typeface="PT Sans"/>
                <a:sym typeface="PT Sans"/>
              </a:defRPr>
            </a:lvl3pPr>
            <a:lvl4pPr marL="0" indent="0">
              <a:lnSpc>
                <a:spcPct val="100000"/>
              </a:lnSpc>
              <a:spcBef>
                <a:spcPts val="400"/>
              </a:spcBef>
              <a:buSzTx/>
              <a:buFontTx/>
              <a:buNone/>
              <a:defRPr>
                <a:solidFill>
                  <a:srgbClr val="FFFFFF"/>
                </a:solidFill>
                <a:latin typeface="PT Sans"/>
                <a:ea typeface="PT Sans"/>
                <a:cs typeface="PT Sans"/>
                <a:sym typeface="PT Sans"/>
              </a:defRPr>
            </a:lvl4pPr>
            <a:lvl5pPr marL="0" indent="0">
              <a:lnSpc>
                <a:spcPct val="100000"/>
              </a:lnSpc>
              <a:spcBef>
                <a:spcPts val="400"/>
              </a:spcBef>
              <a:buSzTx/>
              <a:buFontTx/>
              <a:buNone/>
              <a:defRPr>
                <a:solidFill>
                  <a:srgbClr val="FFFFFF"/>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pic>
        <p:nvPicPr>
          <p:cNvPr id="1907" name="image4.png"/>
          <p:cNvPicPr>
            <a:picLocks noChangeAspect="1"/>
          </p:cNvPicPr>
          <p:nvPr/>
        </p:nvPicPr>
        <p:blipFill>
          <a:blip r:embed="rId5">
            <a:extLst/>
          </a:blip>
          <a:stretch>
            <a:fillRect/>
          </a:stretch>
        </p:blipFill>
        <p:spPr>
          <a:xfrm>
            <a:off x="8636000" y="232712"/>
            <a:ext cx="3194001" cy="1026901"/>
          </a:xfrm>
          <a:prstGeom prst="rect">
            <a:avLst/>
          </a:prstGeom>
          <a:ln w="12700">
            <a:miter lim="400000"/>
          </a:ln>
        </p:spPr>
      </p:pic>
      <p:sp>
        <p:nvSpPr>
          <p:cNvPr id="1908" name="Shape 190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sp>
        <p:nvSpPr>
          <p:cNvPr id="1909" name="Shape 1909"/>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53.xml><?xml version="1.0" encoding="utf-8"?>
<p:sldLayout xmlns:a="http://schemas.openxmlformats.org/drawingml/2006/main" xmlns:r="http://schemas.openxmlformats.org/officeDocument/2006/relationships" xmlns:p="http://schemas.openxmlformats.org/presentationml/2006/main" type="tx">
  <p:cSld name="3_Title and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916" name="Shape 1916"/>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917" name="Shape 191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918"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919" name="Shape 1919"/>
          <p:cNvSpPr>
            <a:spLocks noGrp="1"/>
          </p:cNvSpPr>
          <p:nvPr>
            <p:ph type="title"/>
          </p:nvPr>
        </p:nvSpPr>
        <p:spPr>
          <a:xfrm>
            <a:off x="799775" y="845996"/>
            <a:ext cx="108844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920" name="Shape 1920"/>
          <p:cNvSpPr>
            <a:spLocks noGrp="1"/>
          </p:cNvSpPr>
          <p:nvPr>
            <p:ph type="body" idx="1"/>
          </p:nvPr>
        </p:nvSpPr>
        <p:spPr>
          <a:xfrm>
            <a:off x="799775" y="1692211"/>
            <a:ext cx="10884400" cy="4526101"/>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921" name="Shape 1921"/>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54.xml><?xml version="1.0" encoding="utf-8"?>
<p:sldLayout xmlns:a="http://schemas.openxmlformats.org/drawingml/2006/main" xmlns:r="http://schemas.openxmlformats.org/officeDocument/2006/relationships" xmlns:p="http://schemas.openxmlformats.org/presentationml/2006/main" type="tx">
  <p:cSld name="3_Two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928" name="Shape 1928"/>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929" name="Shape 192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930"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931" name="Shape 1931"/>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932" name="Shape 1932"/>
          <p:cNvSpPr>
            <a:spLocks noGrp="1"/>
          </p:cNvSpPr>
          <p:nvPr>
            <p:ph type="body" sz="half" idx="1"/>
          </p:nvPr>
        </p:nvSpPr>
        <p:spPr>
          <a:xfrm>
            <a:off x="799775" y="1693140"/>
            <a:ext cx="5364399" cy="4568100"/>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933" name="Shape 1933"/>
          <p:cNvSpPr>
            <a:spLocks noGrp="1"/>
          </p:cNvSpPr>
          <p:nvPr>
            <p:ph type="body" sz="half" idx="13"/>
          </p:nvPr>
        </p:nvSpPr>
        <p:spPr>
          <a:xfrm>
            <a:off x="6397364" y="1693140"/>
            <a:ext cx="5364402" cy="4568100"/>
          </a:xfrm>
          <a:prstGeom prst="rect">
            <a:avLst/>
          </a:prstGeom>
        </p:spPr>
        <p:txBody>
          <a:bodyPr lIns="91422" tIns="91422" rIns="91422" bIns="91422"/>
          <a:lstStyle/>
          <a:p>
            <a:endParaRPr/>
          </a:p>
        </p:txBody>
      </p:sp>
      <p:sp>
        <p:nvSpPr>
          <p:cNvPr id="1934" name="Shape 1934"/>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55.xml><?xml version="1.0" encoding="utf-8"?>
<p:sldLayout xmlns:a="http://schemas.openxmlformats.org/drawingml/2006/main" xmlns:r="http://schemas.openxmlformats.org/officeDocument/2006/relationships" xmlns:p="http://schemas.openxmlformats.org/presentationml/2006/main" type="tx">
  <p:cSld name="2_Divider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941" name="Shape 194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942" name="Shape 194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94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1944"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1945" name="Shape 1945"/>
          <p:cNvSpPr>
            <a:spLocks noGrp="1"/>
          </p:cNvSpPr>
          <p:nvPr>
            <p:ph type="title"/>
          </p:nvPr>
        </p:nvSpPr>
        <p:spPr>
          <a:xfrm>
            <a:off x="1193521" y="2667000"/>
            <a:ext cx="8433600" cy="1358701"/>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946" name="Shape 194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947" name="image2.png"/>
          <p:cNvPicPr>
            <a:picLocks noChangeAspect="1"/>
          </p:cNvPicPr>
          <p:nvPr/>
        </p:nvPicPr>
        <p:blipFill>
          <a:blip r:embed="rId3">
            <a:extLst/>
          </a:blip>
          <a:stretch>
            <a:fillRect/>
          </a:stretch>
        </p:blipFill>
        <p:spPr>
          <a:xfrm>
            <a:off x="9673800" y="273820"/>
            <a:ext cx="2147602" cy="691201"/>
          </a:xfrm>
          <a:prstGeom prst="rect">
            <a:avLst/>
          </a:prstGeom>
          <a:ln w="12700">
            <a:miter lim="400000"/>
          </a:ln>
        </p:spPr>
      </p:pic>
      <p:sp>
        <p:nvSpPr>
          <p:cNvPr id="1948" name="Shape 1948"/>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56.xml><?xml version="1.0" encoding="utf-8"?>
<p:sldLayout xmlns:a="http://schemas.openxmlformats.org/drawingml/2006/main" xmlns:r="http://schemas.openxmlformats.org/officeDocument/2006/relationships" xmlns:p="http://schemas.openxmlformats.org/presentationml/2006/main" type="tx">
  <p:cSld name="3_Title Only">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955" name="Shape 1955"/>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956" name="Shape 195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957"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958" name="Shape 1958"/>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959" name="Shape 1959"/>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57.xml><?xml version="1.0" encoding="utf-8"?>
<p:sldLayout xmlns:a="http://schemas.openxmlformats.org/drawingml/2006/main" xmlns:r="http://schemas.openxmlformats.org/officeDocument/2006/relationships" xmlns:p="http://schemas.openxmlformats.org/presentationml/2006/main" type="tx">
  <p:cSld name="3_Blank">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966" name="Shape 1966"/>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967" name="Shape 196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968"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969" name="Shape 1969"/>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58.xml><?xml version="1.0" encoding="utf-8"?>
<p:sldLayout xmlns:a="http://schemas.openxmlformats.org/drawingml/2006/main" xmlns:r="http://schemas.openxmlformats.org/officeDocument/2006/relationships" xmlns:p="http://schemas.openxmlformats.org/presentationml/2006/main" type="tx">
  <p:cSld name="3_Text with Chart or Graphic">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976" name="Shape 1976"/>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977" name="Shape 197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978"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979" name="Shape 1979"/>
          <p:cNvSpPr/>
          <p:nvPr/>
        </p:nvSpPr>
        <p:spPr>
          <a:xfrm flipH="1">
            <a:off x="5747549" y="1113364"/>
            <a:ext cx="1" cy="5181605"/>
          </a:xfrm>
          <a:prstGeom prst="line">
            <a:avLst/>
          </a:prstGeom>
          <a:ln>
            <a:solidFill>
              <a:srgbClr val="54575A"/>
            </a:solidFill>
          </a:ln>
        </p:spPr>
        <p:txBody>
          <a:bodyPr lIns="45718" tIns="45718" rIns="45718" bIns="45718"/>
          <a:lstStyle/>
          <a:p>
            <a:endParaRPr/>
          </a:p>
        </p:txBody>
      </p:sp>
      <p:sp>
        <p:nvSpPr>
          <p:cNvPr id="1980" name="Shape 1980"/>
          <p:cNvSpPr>
            <a:spLocks noGrp="1"/>
          </p:cNvSpPr>
          <p:nvPr>
            <p:ph type="title"/>
          </p:nvPr>
        </p:nvSpPr>
        <p:spPr>
          <a:xfrm>
            <a:off x="892923" y="1070757"/>
            <a:ext cx="4542803" cy="834303"/>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981" name="Shape 1981"/>
          <p:cNvSpPr>
            <a:spLocks noGrp="1"/>
          </p:cNvSpPr>
          <p:nvPr>
            <p:ph type="body" sz="half" idx="1"/>
          </p:nvPr>
        </p:nvSpPr>
        <p:spPr>
          <a:xfrm>
            <a:off x="6129866" y="1069678"/>
            <a:ext cx="5588002" cy="5284504"/>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982" name="Shape 1982"/>
          <p:cNvSpPr>
            <a:spLocks noGrp="1"/>
          </p:cNvSpPr>
          <p:nvPr>
            <p:ph type="body" sz="half" idx="13"/>
          </p:nvPr>
        </p:nvSpPr>
        <p:spPr>
          <a:xfrm>
            <a:off x="892922" y="1905000"/>
            <a:ext cx="4542804" cy="4448701"/>
          </a:xfrm>
          <a:prstGeom prst="rect">
            <a:avLst/>
          </a:prstGeom>
        </p:spPr>
        <p:txBody>
          <a:bodyPr lIns="91422" tIns="91422" rIns="91422" bIns="91422"/>
          <a:lstStyle/>
          <a:p>
            <a:endParaRPr/>
          </a:p>
        </p:txBody>
      </p:sp>
      <p:sp>
        <p:nvSpPr>
          <p:cNvPr id="1983" name="Shape 1983"/>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59.xml><?xml version="1.0" encoding="utf-8"?>
<p:sldLayout xmlns:a="http://schemas.openxmlformats.org/drawingml/2006/main" xmlns:r="http://schemas.openxmlformats.org/officeDocument/2006/relationships" xmlns:p="http://schemas.openxmlformats.org/presentationml/2006/main" type="tx">
  <p:cSld name="3_Picture with Caption">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990" name="Shape 1990"/>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991" name="Shape 199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992"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993" name="Shape 1993"/>
          <p:cNvSpPr>
            <a:spLocks noGrp="1"/>
          </p:cNvSpPr>
          <p:nvPr>
            <p:ph type="title"/>
          </p:nvPr>
        </p:nvSpPr>
        <p:spPr>
          <a:xfrm>
            <a:off x="719388" y="854021"/>
            <a:ext cx="5410402" cy="984900"/>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994" name="Shape 1994"/>
          <p:cNvSpPr>
            <a:spLocks noGrp="1"/>
          </p:cNvSpPr>
          <p:nvPr>
            <p:ph type="pic" sz="quarter" idx="13"/>
          </p:nvPr>
        </p:nvSpPr>
        <p:spPr>
          <a:xfrm>
            <a:off x="6417731" y="854018"/>
            <a:ext cx="4060000" cy="3076502"/>
          </a:xfrm>
          <a:prstGeom prst="rect">
            <a:avLst/>
          </a:prstGeom>
        </p:spPr>
        <p:txBody>
          <a:bodyPr lIns="91439" tIns="45719" rIns="91439" bIns="45719">
            <a:noAutofit/>
          </a:bodyPr>
          <a:lstStyle/>
          <a:p>
            <a:endParaRPr/>
          </a:p>
        </p:txBody>
      </p:sp>
      <p:sp>
        <p:nvSpPr>
          <p:cNvPr id="1995" name="Shape 1995"/>
          <p:cNvSpPr>
            <a:spLocks noGrp="1"/>
          </p:cNvSpPr>
          <p:nvPr>
            <p:ph type="body" sz="half" idx="1"/>
          </p:nvPr>
        </p:nvSpPr>
        <p:spPr>
          <a:xfrm>
            <a:off x="719388" y="1838872"/>
            <a:ext cx="5410402" cy="4484400"/>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996" name="Shape 1996"/>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Blank">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66" name="Shape 166"/>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67" name="Shape 16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68"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69" name="Shape 169"/>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60.xml><?xml version="1.0" encoding="utf-8"?>
<p:sldLayout xmlns:a="http://schemas.openxmlformats.org/drawingml/2006/main" xmlns:r="http://schemas.openxmlformats.org/officeDocument/2006/relationships" xmlns:p="http://schemas.openxmlformats.org/presentationml/2006/main" type="tx">
  <p:cSld name="7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003" name="Shape 2003"/>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004" name="Shape 200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005"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006" name="Shape 2006"/>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2007"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2008" name="Shape 2008"/>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009" name="Shape 2009"/>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010" name="Shape 2010"/>
          <p:cNvSpPr/>
          <p:nvPr/>
        </p:nvSpPr>
        <p:spPr>
          <a:xfrm>
            <a:off x="4505961" y="6503760"/>
            <a:ext cx="3220000"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2011"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2012" name="Shape 2012"/>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61.xml><?xml version="1.0" encoding="utf-8"?>
<p:sldLayout xmlns:a="http://schemas.openxmlformats.org/drawingml/2006/main" xmlns:r="http://schemas.openxmlformats.org/officeDocument/2006/relationships" xmlns:p="http://schemas.openxmlformats.org/presentationml/2006/main" type="tx">
  <p:cSld name="2_Top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019" name="Shape 2019"/>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020" name="Shape 202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021"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2022" name="image5.jpeg"/>
          <p:cNvPicPr>
            <a:picLocks noChangeAspect="1"/>
          </p:cNvPicPr>
          <p:nvPr/>
        </p:nvPicPr>
        <p:blipFill>
          <a:blip r:embed="rId4">
            <a:extLst/>
          </a:blip>
          <a:stretch>
            <a:fillRect/>
          </a:stretch>
        </p:blipFill>
        <p:spPr>
          <a:xfrm>
            <a:off x="3810001" y="3412066"/>
            <a:ext cx="8009599" cy="2999104"/>
          </a:xfrm>
          <a:prstGeom prst="rect">
            <a:avLst/>
          </a:prstGeom>
          <a:ln w="12700">
            <a:miter lim="400000"/>
          </a:ln>
        </p:spPr>
      </p:pic>
      <p:sp>
        <p:nvSpPr>
          <p:cNvPr id="2023" name="Shape 2023"/>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024" name="Shape 2024"/>
          <p:cNvSpPr>
            <a:spLocks noGrp="1"/>
          </p:cNvSpPr>
          <p:nvPr>
            <p:ph type="body" idx="1"/>
          </p:nvPr>
        </p:nvSpPr>
        <p:spPr>
          <a:xfrm>
            <a:off x="799775" y="1691863"/>
            <a:ext cx="10968799" cy="4526105"/>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025" name="Shape 2025"/>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62.xml><?xml version="1.0" encoding="utf-8"?>
<p:sldLayout xmlns:a="http://schemas.openxmlformats.org/drawingml/2006/main" xmlns:r="http://schemas.openxmlformats.org/officeDocument/2006/relationships" xmlns:p="http://schemas.openxmlformats.org/presentationml/2006/main" type="tx">
  <p:cSld name="2_Bottom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032" name="Shape 2032"/>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033" name="Shape 203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034"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035" name="Shape 2035"/>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2036" name="image5.jpeg"/>
          <p:cNvPicPr>
            <a:picLocks noChangeAspect="1"/>
          </p:cNvPicPr>
          <p:nvPr/>
        </p:nvPicPr>
        <p:blipFill>
          <a:blip r:embed="rId4">
            <a:extLst/>
          </a:blip>
          <a:stretch>
            <a:fillRect/>
          </a:stretch>
        </p:blipFill>
        <p:spPr>
          <a:xfrm>
            <a:off x="3810001" y="3045883"/>
            <a:ext cx="8009599" cy="2999103"/>
          </a:xfrm>
          <a:prstGeom prst="rect">
            <a:avLst/>
          </a:prstGeom>
          <a:ln w="12700">
            <a:miter lim="400000"/>
          </a:ln>
        </p:spPr>
      </p:pic>
      <p:pic>
        <p:nvPicPr>
          <p:cNvPr id="2037"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2038" name="Shape 2038"/>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039" name="Shape 2039"/>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040" name="Shape 2040"/>
          <p:cNvSpPr/>
          <p:nvPr/>
        </p:nvSpPr>
        <p:spPr>
          <a:xfrm>
            <a:off x="4492416" y="6503760"/>
            <a:ext cx="3220003"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2041"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2042" name="Shape 2042"/>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63.xml><?xml version="1.0" encoding="utf-8"?>
<p:sldLayout xmlns:a="http://schemas.openxmlformats.org/drawingml/2006/main" xmlns:r="http://schemas.openxmlformats.org/officeDocument/2006/relationships" xmlns:p="http://schemas.openxmlformats.org/presentationml/2006/main" type="tx">
  <p:cSld name="8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049" name="Shape 2049"/>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050" name="Shape 205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051"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2052"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2053" name="Shape 205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054" name="image6.png"/>
          <p:cNvPicPr>
            <a:picLocks noChangeAspect="1"/>
          </p:cNvPicPr>
          <p:nvPr/>
        </p:nvPicPr>
        <p:blipFill>
          <a:blip r:embed="rId4">
            <a:extLst/>
          </a:blip>
          <a:stretch>
            <a:fillRect/>
          </a:stretch>
        </p:blipFill>
        <p:spPr>
          <a:xfrm>
            <a:off x="2895600" y="2400300"/>
            <a:ext cx="6400800" cy="2057700"/>
          </a:xfrm>
          <a:prstGeom prst="rect">
            <a:avLst/>
          </a:prstGeom>
          <a:ln w="12700">
            <a:miter lim="400000"/>
          </a:ln>
        </p:spPr>
      </p:pic>
      <p:sp>
        <p:nvSpPr>
          <p:cNvPr id="2055" name="Shape 2055"/>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64.xml><?xml version="1.0" encoding="utf-8"?>
<p:sldLayout xmlns:a="http://schemas.openxmlformats.org/drawingml/2006/main" xmlns:r="http://schemas.openxmlformats.org/officeDocument/2006/relationships" xmlns:p="http://schemas.openxmlformats.org/presentationml/2006/main" type="tx">
  <p:cSld name="9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062" name="Shape 2062"/>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063" name="Shape 206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064"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2065"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pic>
        <p:nvPicPr>
          <p:cNvPr id="2066" name="image7.png"/>
          <p:cNvPicPr>
            <a:picLocks noChangeAspect="1"/>
          </p:cNvPicPr>
          <p:nvPr/>
        </p:nvPicPr>
        <p:blipFill>
          <a:blip r:embed="rId4">
            <a:extLst/>
          </a:blip>
          <a:stretch>
            <a:fillRect/>
          </a:stretch>
        </p:blipFill>
        <p:spPr>
          <a:xfrm>
            <a:off x="3947967" y="2644849"/>
            <a:ext cx="4718403" cy="1686904"/>
          </a:xfrm>
          <a:prstGeom prst="rect">
            <a:avLst/>
          </a:prstGeom>
          <a:ln w="12700">
            <a:miter lim="400000"/>
          </a:ln>
        </p:spPr>
      </p:pic>
      <p:sp>
        <p:nvSpPr>
          <p:cNvPr id="2067" name="Shape 206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sp>
        <p:nvSpPr>
          <p:cNvPr id="2068" name="Shape 2068"/>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65.xml><?xml version="1.0" encoding="utf-8"?>
<p:sldLayout xmlns:a="http://schemas.openxmlformats.org/drawingml/2006/main" xmlns:r="http://schemas.openxmlformats.org/officeDocument/2006/relationships" xmlns:p="http://schemas.openxmlformats.org/presentationml/2006/main" type="tx">
  <p:cSld name="2_Title Slide 1">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075" name="Shape 2075"/>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076" name="Shape 207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077"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078" name="Shape 2078"/>
          <p:cNvSpPr>
            <a:spLocks noGrp="1"/>
          </p:cNvSpPr>
          <p:nvPr>
            <p:ph type="title"/>
          </p:nvPr>
        </p:nvSpPr>
        <p:spPr>
          <a:xfrm>
            <a:off x="914400" y="2111123"/>
            <a:ext cx="10363200" cy="1546503"/>
          </a:xfrm>
          <a:prstGeom prst="rect">
            <a:avLst/>
          </a:prstGeom>
        </p:spPr>
        <p:txBody>
          <a:bodyPr lIns="91422" tIns="91422" rIns="91422" bIns="91422" anchor="b"/>
          <a:lstStyle>
            <a:lvl1pPr algn="ctr">
              <a:lnSpc>
                <a:spcPct val="100000"/>
              </a:lnSpc>
              <a:defRPr sz="4800">
                <a:solidFill>
                  <a:srgbClr val="CB3725"/>
                </a:solidFill>
                <a:latin typeface="PT Sans"/>
                <a:ea typeface="PT Sans"/>
                <a:cs typeface="PT Sans"/>
                <a:sym typeface="PT Sans"/>
              </a:defRPr>
            </a:lvl1pPr>
          </a:lstStyle>
          <a:p>
            <a:r>
              <a:t>Title Text</a:t>
            </a:r>
          </a:p>
        </p:txBody>
      </p:sp>
      <p:sp>
        <p:nvSpPr>
          <p:cNvPr id="2079" name="Shape 2079"/>
          <p:cNvSpPr>
            <a:spLocks noGrp="1"/>
          </p:cNvSpPr>
          <p:nvPr>
            <p:ph type="body" sz="quarter" idx="1"/>
          </p:nvPr>
        </p:nvSpPr>
        <p:spPr>
          <a:xfrm>
            <a:off x="914400" y="3786737"/>
            <a:ext cx="10363200" cy="1046403"/>
          </a:xfrm>
          <a:prstGeom prst="rect">
            <a:avLst/>
          </a:prstGeom>
        </p:spPr>
        <p:txBody>
          <a:bodyPr lIns="91422" tIns="91422" rIns="91422" bIns="91422"/>
          <a:lstStyle>
            <a:lvl1pPr marL="0" indent="0" algn="ctr">
              <a:lnSpc>
                <a:spcPct val="100000"/>
              </a:lnSpc>
              <a:spcBef>
                <a:spcPts val="0"/>
              </a:spcBef>
              <a:buSzTx/>
              <a:buFontTx/>
              <a:buNone/>
              <a:defRPr>
                <a:solidFill>
                  <a:srgbClr val="006098"/>
                </a:solidFill>
                <a:latin typeface="PT Sans"/>
                <a:ea typeface="PT Sans"/>
                <a:cs typeface="PT Sans"/>
                <a:sym typeface="PT Sans"/>
              </a:defRPr>
            </a:lvl1pPr>
            <a:lvl2pPr marL="0" indent="0" algn="ctr">
              <a:lnSpc>
                <a:spcPct val="100000"/>
              </a:lnSpc>
              <a:spcBef>
                <a:spcPts val="0"/>
              </a:spcBef>
              <a:buSzTx/>
              <a:buFontTx/>
              <a:buNone/>
              <a:defRPr>
                <a:solidFill>
                  <a:srgbClr val="006098"/>
                </a:solidFill>
                <a:latin typeface="PT Sans"/>
                <a:ea typeface="PT Sans"/>
                <a:cs typeface="PT Sans"/>
                <a:sym typeface="PT Sans"/>
              </a:defRPr>
            </a:lvl2pPr>
            <a:lvl3pPr marL="0" indent="0" algn="ctr">
              <a:lnSpc>
                <a:spcPct val="100000"/>
              </a:lnSpc>
              <a:spcBef>
                <a:spcPts val="0"/>
              </a:spcBef>
              <a:buSzTx/>
              <a:buFontTx/>
              <a:buNone/>
              <a:defRPr>
                <a:solidFill>
                  <a:srgbClr val="006098"/>
                </a:solidFill>
                <a:latin typeface="PT Sans"/>
                <a:ea typeface="PT Sans"/>
                <a:cs typeface="PT Sans"/>
                <a:sym typeface="PT Sans"/>
              </a:defRPr>
            </a:lvl3pPr>
            <a:lvl4pPr marL="0" indent="0" algn="ctr">
              <a:lnSpc>
                <a:spcPct val="100000"/>
              </a:lnSpc>
              <a:spcBef>
                <a:spcPts val="0"/>
              </a:spcBef>
              <a:buSzTx/>
              <a:buFontTx/>
              <a:buNone/>
              <a:defRPr>
                <a:solidFill>
                  <a:srgbClr val="006098"/>
                </a:solidFill>
                <a:latin typeface="PT Sans"/>
                <a:ea typeface="PT Sans"/>
                <a:cs typeface="PT Sans"/>
                <a:sym typeface="PT Sans"/>
              </a:defRPr>
            </a:lvl4pPr>
            <a:lvl5pPr marL="0" indent="0" algn="ctr">
              <a:lnSpc>
                <a:spcPct val="100000"/>
              </a:lnSpc>
              <a:spcBef>
                <a:spcPts val="0"/>
              </a:spcBef>
              <a:buSzTx/>
              <a:buFontTx/>
              <a:buNone/>
              <a:defRPr>
                <a:solidFill>
                  <a:srgbClr val="006098"/>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080" name="Shape 2080"/>
          <p:cNvSpPr>
            <a:spLocks noGrp="1"/>
          </p:cNvSpPr>
          <p:nvPr>
            <p:ph type="sldNum" sz="quarter" idx="2"/>
          </p:nvPr>
        </p:nvSpPr>
        <p:spPr>
          <a:xfrm>
            <a:off x="11409053" y="6465873"/>
            <a:ext cx="266974" cy="259222"/>
          </a:xfrm>
          <a:prstGeom prst="rect">
            <a:avLst/>
          </a:prstGeom>
        </p:spPr>
        <p:txBody>
          <a:bodyPr lIns="0" tIns="0" rIns="0" bIns="0"/>
          <a:lstStyle>
            <a:lvl1pPr algn="l">
              <a:defRPr sz="1800">
                <a:solidFill>
                  <a:srgbClr val="54585B"/>
                </a:solidFill>
                <a:latin typeface="Arial"/>
                <a:ea typeface="Arial"/>
                <a:cs typeface="Arial"/>
                <a:sym typeface="Arial"/>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66.xml><?xml version="1.0" encoding="utf-8"?>
<p:sldLayout xmlns:a="http://schemas.openxmlformats.org/drawingml/2006/main" xmlns:r="http://schemas.openxmlformats.org/officeDocument/2006/relationships" xmlns:p="http://schemas.openxmlformats.org/presentationml/2006/main" type="tx">
  <p:cSld name="3_Divider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087" name="Shape 2087"/>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088" name="Shape 208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089"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2090"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2091" name="Shape 2091"/>
          <p:cNvSpPr>
            <a:spLocks noGrp="1"/>
          </p:cNvSpPr>
          <p:nvPr>
            <p:ph type="title"/>
          </p:nvPr>
        </p:nvSpPr>
        <p:spPr>
          <a:xfrm>
            <a:off x="1193521" y="2667000"/>
            <a:ext cx="8433600" cy="1358701"/>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092" name="Shape 209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093" name="image2.png"/>
          <p:cNvPicPr>
            <a:picLocks noChangeAspect="1"/>
          </p:cNvPicPr>
          <p:nvPr/>
        </p:nvPicPr>
        <p:blipFill>
          <a:blip r:embed="rId3">
            <a:extLst/>
          </a:blip>
          <a:stretch>
            <a:fillRect/>
          </a:stretch>
        </p:blipFill>
        <p:spPr>
          <a:xfrm>
            <a:off x="9673800" y="273820"/>
            <a:ext cx="2147602" cy="691201"/>
          </a:xfrm>
          <a:prstGeom prst="rect">
            <a:avLst/>
          </a:prstGeom>
          <a:ln w="12700">
            <a:miter lim="400000"/>
          </a:ln>
        </p:spPr>
      </p:pic>
      <p:sp>
        <p:nvSpPr>
          <p:cNvPr id="2094" name="Shape 2094"/>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67.xml><?xml version="1.0" encoding="utf-8"?>
<p:sldLayout xmlns:a="http://schemas.openxmlformats.org/drawingml/2006/main" xmlns:r="http://schemas.openxmlformats.org/officeDocument/2006/relationships" xmlns:p="http://schemas.openxmlformats.org/presentationml/2006/main" type="tx">
  <p:cSld name="4_Two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101" name="Shape 210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102" name="Shape 210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10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104" name="Shape 2104"/>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105" name="Shape 2105"/>
          <p:cNvSpPr>
            <a:spLocks noGrp="1"/>
          </p:cNvSpPr>
          <p:nvPr>
            <p:ph type="body" sz="half" idx="1"/>
          </p:nvPr>
        </p:nvSpPr>
        <p:spPr>
          <a:xfrm>
            <a:off x="799775" y="1693140"/>
            <a:ext cx="5364399" cy="4568100"/>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106" name="Shape 2106"/>
          <p:cNvSpPr>
            <a:spLocks noGrp="1"/>
          </p:cNvSpPr>
          <p:nvPr>
            <p:ph type="body" sz="half" idx="13"/>
          </p:nvPr>
        </p:nvSpPr>
        <p:spPr>
          <a:xfrm>
            <a:off x="6397364" y="1693140"/>
            <a:ext cx="5364402" cy="4568100"/>
          </a:xfrm>
          <a:prstGeom prst="rect">
            <a:avLst/>
          </a:prstGeom>
        </p:spPr>
        <p:txBody>
          <a:bodyPr lIns="91422" tIns="91422" rIns="91422" bIns="91422"/>
          <a:lstStyle/>
          <a:p>
            <a:endParaRPr/>
          </a:p>
        </p:txBody>
      </p:sp>
      <p:sp>
        <p:nvSpPr>
          <p:cNvPr id="2107" name="Shape 2107"/>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68.xml><?xml version="1.0" encoding="utf-8"?>
<p:sldLayout xmlns:a="http://schemas.openxmlformats.org/drawingml/2006/main" xmlns:r="http://schemas.openxmlformats.org/officeDocument/2006/relationships" xmlns:p="http://schemas.openxmlformats.org/presentationml/2006/main" type="tx">
  <p:cSld name="4_Title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114" name="Shape 2114"/>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115" name="Shape 211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116"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2117" name="image3.jpeg"/>
          <p:cNvPicPr>
            <a:picLocks noChangeAspect="1"/>
          </p:cNvPicPr>
          <p:nvPr/>
        </p:nvPicPr>
        <p:blipFill>
          <a:blip r:embed="rId4">
            <a:extLst/>
          </a:blip>
          <a:stretch>
            <a:fillRect/>
          </a:stretch>
        </p:blipFill>
        <p:spPr>
          <a:xfrm>
            <a:off x="0" y="9201"/>
            <a:ext cx="12192000" cy="6858001"/>
          </a:xfrm>
          <a:prstGeom prst="rect">
            <a:avLst/>
          </a:prstGeom>
          <a:ln w="12700">
            <a:miter lim="400000"/>
          </a:ln>
        </p:spPr>
      </p:pic>
      <p:sp>
        <p:nvSpPr>
          <p:cNvPr id="2118" name="Shape 2118"/>
          <p:cNvSpPr>
            <a:spLocks noGrp="1"/>
          </p:cNvSpPr>
          <p:nvPr>
            <p:ph type="title"/>
          </p:nvPr>
        </p:nvSpPr>
        <p:spPr>
          <a:xfrm>
            <a:off x="914400" y="2127736"/>
            <a:ext cx="10464801" cy="2111103"/>
          </a:xfrm>
          <a:prstGeom prst="rect">
            <a:avLst/>
          </a:prstGeom>
        </p:spPr>
        <p:txBody>
          <a:bodyPr lIns="91422" tIns="91422" rIns="91422" bIns="91422" anchor="b"/>
          <a:lstStyle>
            <a:lvl1pPr>
              <a:lnSpc>
                <a:spcPct val="100000"/>
              </a:lnSpc>
              <a:defRPr sz="3600">
                <a:solidFill>
                  <a:srgbClr val="FFFFFF"/>
                </a:solidFill>
                <a:latin typeface="PT Sans"/>
                <a:ea typeface="PT Sans"/>
                <a:cs typeface="PT Sans"/>
                <a:sym typeface="PT Sans"/>
              </a:defRPr>
            </a:lvl1pPr>
          </a:lstStyle>
          <a:p>
            <a:r>
              <a:t>Title Text</a:t>
            </a:r>
          </a:p>
        </p:txBody>
      </p:sp>
      <p:sp>
        <p:nvSpPr>
          <p:cNvPr id="2119" name="Shape 2119"/>
          <p:cNvSpPr>
            <a:spLocks noGrp="1"/>
          </p:cNvSpPr>
          <p:nvPr>
            <p:ph type="body" sz="quarter" idx="1"/>
          </p:nvPr>
        </p:nvSpPr>
        <p:spPr>
          <a:xfrm>
            <a:off x="914400" y="4312137"/>
            <a:ext cx="7721600" cy="1066802"/>
          </a:xfrm>
          <a:prstGeom prst="rect">
            <a:avLst/>
          </a:prstGeom>
        </p:spPr>
        <p:txBody>
          <a:bodyPr lIns="91422" tIns="91422" rIns="91422" bIns="91422"/>
          <a:lstStyle>
            <a:lvl1pPr marL="0" indent="0">
              <a:lnSpc>
                <a:spcPct val="100000"/>
              </a:lnSpc>
              <a:spcBef>
                <a:spcPts val="400"/>
              </a:spcBef>
              <a:buSzTx/>
              <a:buFontTx/>
              <a:buNone/>
              <a:defRPr>
                <a:solidFill>
                  <a:srgbClr val="FFFFFF"/>
                </a:solidFill>
                <a:latin typeface="PT Sans"/>
                <a:ea typeface="PT Sans"/>
                <a:cs typeface="PT Sans"/>
                <a:sym typeface="PT Sans"/>
              </a:defRPr>
            </a:lvl1pPr>
            <a:lvl2pPr marL="0" indent="0">
              <a:lnSpc>
                <a:spcPct val="100000"/>
              </a:lnSpc>
              <a:spcBef>
                <a:spcPts val="400"/>
              </a:spcBef>
              <a:buSzTx/>
              <a:buFontTx/>
              <a:buNone/>
              <a:defRPr>
                <a:solidFill>
                  <a:srgbClr val="FFFFFF"/>
                </a:solidFill>
                <a:latin typeface="PT Sans"/>
                <a:ea typeface="PT Sans"/>
                <a:cs typeface="PT Sans"/>
                <a:sym typeface="PT Sans"/>
              </a:defRPr>
            </a:lvl2pPr>
            <a:lvl3pPr marL="0" indent="0">
              <a:lnSpc>
                <a:spcPct val="100000"/>
              </a:lnSpc>
              <a:spcBef>
                <a:spcPts val="400"/>
              </a:spcBef>
              <a:buSzTx/>
              <a:buFontTx/>
              <a:buNone/>
              <a:defRPr>
                <a:solidFill>
                  <a:srgbClr val="FFFFFF"/>
                </a:solidFill>
                <a:latin typeface="PT Sans"/>
                <a:ea typeface="PT Sans"/>
                <a:cs typeface="PT Sans"/>
                <a:sym typeface="PT Sans"/>
              </a:defRPr>
            </a:lvl3pPr>
            <a:lvl4pPr marL="0" indent="0">
              <a:lnSpc>
                <a:spcPct val="100000"/>
              </a:lnSpc>
              <a:spcBef>
                <a:spcPts val="400"/>
              </a:spcBef>
              <a:buSzTx/>
              <a:buFontTx/>
              <a:buNone/>
              <a:defRPr>
                <a:solidFill>
                  <a:srgbClr val="FFFFFF"/>
                </a:solidFill>
                <a:latin typeface="PT Sans"/>
                <a:ea typeface="PT Sans"/>
                <a:cs typeface="PT Sans"/>
                <a:sym typeface="PT Sans"/>
              </a:defRPr>
            </a:lvl4pPr>
            <a:lvl5pPr marL="0" indent="0">
              <a:lnSpc>
                <a:spcPct val="100000"/>
              </a:lnSpc>
              <a:spcBef>
                <a:spcPts val="400"/>
              </a:spcBef>
              <a:buSzTx/>
              <a:buFontTx/>
              <a:buNone/>
              <a:defRPr>
                <a:solidFill>
                  <a:srgbClr val="FFFFFF"/>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pic>
        <p:nvPicPr>
          <p:cNvPr id="2120" name="image4.png"/>
          <p:cNvPicPr>
            <a:picLocks noChangeAspect="1"/>
          </p:cNvPicPr>
          <p:nvPr/>
        </p:nvPicPr>
        <p:blipFill>
          <a:blip r:embed="rId5">
            <a:extLst/>
          </a:blip>
          <a:stretch>
            <a:fillRect/>
          </a:stretch>
        </p:blipFill>
        <p:spPr>
          <a:xfrm>
            <a:off x="8636000" y="232712"/>
            <a:ext cx="3194001" cy="1026901"/>
          </a:xfrm>
          <a:prstGeom prst="rect">
            <a:avLst/>
          </a:prstGeom>
          <a:ln w="12700">
            <a:miter lim="400000"/>
          </a:ln>
        </p:spPr>
      </p:pic>
      <p:sp>
        <p:nvSpPr>
          <p:cNvPr id="2121" name="Shape 212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sp>
        <p:nvSpPr>
          <p:cNvPr id="2122" name="Shape 2122"/>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69.xml><?xml version="1.0" encoding="utf-8"?>
<p:sldLayout xmlns:a="http://schemas.openxmlformats.org/drawingml/2006/main" xmlns:r="http://schemas.openxmlformats.org/officeDocument/2006/relationships" xmlns:p="http://schemas.openxmlformats.org/presentationml/2006/main" type="tx">
  <p:cSld name="3_Top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129" name="Shape 2129"/>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130" name="Shape 213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131"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2132" name="image5.jpeg"/>
          <p:cNvPicPr>
            <a:picLocks noChangeAspect="1"/>
          </p:cNvPicPr>
          <p:nvPr/>
        </p:nvPicPr>
        <p:blipFill>
          <a:blip r:embed="rId4">
            <a:extLst/>
          </a:blip>
          <a:stretch>
            <a:fillRect/>
          </a:stretch>
        </p:blipFill>
        <p:spPr>
          <a:xfrm>
            <a:off x="3810001" y="3412066"/>
            <a:ext cx="8009599" cy="2999104"/>
          </a:xfrm>
          <a:prstGeom prst="rect">
            <a:avLst/>
          </a:prstGeom>
          <a:ln w="12700">
            <a:miter lim="400000"/>
          </a:ln>
        </p:spPr>
      </p:pic>
      <p:sp>
        <p:nvSpPr>
          <p:cNvPr id="2133" name="Shape 2133"/>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134" name="Shape 2134"/>
          <p:cNvSpPr>
            <a:spLocks noGrp="1"/>
          </p:cNvSpPr>
          <p:nvPr>
            <p:ph type="body" idx="1"/>
          </p:nvPr>
        </p:nvSpPr>
        <p:spPr>
          <a:xfrm>
            <a:off x="799775" y="1691863"/>
            <a:ext cx="10968799" cy="4526105"/>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135" name="Shape 2135"/>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1_Text with Chart or Graphic">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76" name="Shape 176"/>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77" name="Shape 17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78"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79" name="Shape 179"/>
          <p:cNvSpPr/>
          <p:nvPr/>
        </p:nvSpPr>
        <p:spPr>
          <a:xfrm flipH="1">
            <a:off x="5747549" y="1113364"/>
            <a:ext cx="1" cy="5181605"/>
          </a:xfrm>
          <a:prstGeom prst="line">
            <a:avLst/>
          </a:prstGeom>
          <a:ln>
            <a:solidFill>
              <a:srgbClr val="54575A"/>
            </a:solidFill>
          </a:ln>
        </p:spPr>
        <p:txBody>
          <a:bodyPr lIns="45718" tIns="45718" rIns="45718" bIns="45718"/>
          <a:lstStyle/>
          <a:p>
            <a:endParaRPr/>
          </a:p>
        </p:txBody>
      </p:sp>
      <p:sp>
        <p:nvSpPr>
          <p:cNvPr id="180" name="Shape 180"/>
          <p:cNvSpPr>
            <a:spLocks noGrp="1"/>
          </p:cNvSpPr>
          <p:nvPr>
            <p:ph type="title"/>
          </p:nvPr>
        </p:nvSpPr>
        <p:spPr>
          <a:xfrm>
            <a:off x="892923" y="1070757"/>
            <a:ext cx="4542803" cy="834303"/>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81" name="Shape 181"/>
          <p:cNvSpPr>
            <a:spLocks noGrp="1"/>
          </p:cNvSpPr>
          <p:nvPr>
            <p:ph type="body" sz="half" idx="1"/>
          </p:nvPr>
        </p:nvSpPr>
        <p:spPr>
          <a:xfrm>
            <a:off x="6129866" y="1069678"/>
            <a:ext cx="5588002" cy="5284504"/>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82" name="Shape 182"/>
          <p:cNvSpPr>
            <a:spLocks noGrp="1"/>
          </p:cNvSpPr>
          <p:nvPr>
            <p:ph type="body" sz="half" idx="13"/>
          </p:nvPr>
        </p:nvSpPr>
        <p:spPr>
          <a:xfrm>
            <a:off x="892922" y="1905000"/>
            <a:ext cx="4542804" cy="4448701"/>
          </a:xfrm>
          <a:prstGeom prst="rect">
            <a:avLst/>
          </a:prstGeom>
        </p:spPr>
        <p:txBody>
          <a:bodyPr lIns="91422" tIns="91422" rIns="91422" bIns="91422"/>
          <a:lstStyle/>
          <a:p>
            <a:endParaRPr/>
          </a:p>
        </p:txBody>
      </p:sp>
      <p:sp>
        <p:nvSpPr>
          <p:cNvPr id="183" name="Shape 183"/>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70.xml><?xml version="1.0" encoding="utf-8"?>
<p:sldLayout xmlns:a="http://schemas.openxmlformats.org/drawingml/2006/main" xmlns:r="http://schemas.openxmlformats.org/officeDocument/2006/relationships" xmlns:p="http://schemas.openxmlformats.org/presentationml/2006/main" type="tx">
  <p:cSld name="Title Slide">
    <p:spTree>
      <p:nvGrpSpPr>
        <p:cNvPr id="1" name=""/>
        <p:cNvGrpSpPr/>
        <p:nvPr/>
      </p:nvGrpSpPr>
      <p:grpSpPr>
        <a:xfrm>
          <a:off x="0" y="0"/>
          <a:ext cx="0" cy="0"/>
          <a:chOff x="0" y="0"/>
          <a:chExt cx="0" cy="0"/>
        </a:xfrm>
      </p:grpSpPr>
      <p:sp>
        <p:nvSpPr>
          <p:cNvPr id="2142" name="Shape 2142"/>
          <p:cNvSpPr>
            <a:spLocks noGrp="1"/>
          </p:cNvSpPr>
          <p:nvPr>
            <p:ph type="title"/>
          </p:nvPr>
        </p:nvSpPr>
        <p:spPr>
          <a:xfrm>
            <a:off x="1524000" y="1122362"/>
            <a:ext cx="9144000" cy="2387601"/>
          </a:xfrm>
          <a:prstGeom prst="rect">
            <a:avLst/>
          </a:prstGeom>
        </p:spPr>
        <p:txBody>
          <a:bodyPr anchor="b"/>
          <a:lstStyle>
            <a:lvl1pPr algn="ctr">
              <a:defRPr sz="6000"/>
            </a:lvl1pPr>
          </a:lstStyle>
          <a:p>
            <a:r>
              <a:t>Title Text</a:t>
            </a:r>
          </a:p>
        </p:txBody>
      </p:sp>
      <p:sp>
        <p:nvSpPr>
          <p:cNvPr id="2143" name="Shape 2143"/>
          <p:cNvSpPr>
            <a:spLocks noGrp="1"/>
          </p:cNvSpPr>
          <p:nvPr>
            <p:ph type="body" sz="quarter" idx="1"/>
          </p:nvPr>
        </p:nvSpPr>
        <p:spPr>
          <a:xfrm>
            <a:off x="1524000" y="3602037"/>
            <a:ext cx="9144000" cy="1655765"/>
          </a:xfrm>
          <a:prstGeom prst="rect">
            <a:avLst/>
          </a:prstGeom>
        </p:spPr>
        <p:txBody>
          <a:bodyPr/>
          <a:lstStyle>
            <a:lvl1pPr marL="0" indent="0" algn="ctr">
              <a:buSzTx/>
              <a:buFontTx/>
              <a:buNone/>
              <a:defRPr sz="2400"/>
            </a:lvl1pPr>
            <a:lvl2pPr marL="0" indent="0" algn="ctr">
              <a:buSzTx/>
              <a:buFontTx/>
              <a:buNone/>
              <a:defRPr sz="2400"/>
            </a:lvl2pPr>
            <a:lvl3pPr marL="0" indent="0" algn="ctr">
              <a:buSzTx/>
              <a:buFontTx/>
              <a:buNone/>
              <a:defRPr sz="2400"/>
            </a:lvl3pPr>
            <a:lvl4pPr marL="0" indent="0" algn="ctr">
              <a:buSzTx/>
              <a:buFontTx/>
              <a:buNone/>
              <a:defRPr sz="2400"/>
            </a:lvl4pPr>
            <a:lvl5pPr marL="0" indent="0" algn="ctr">
              <a:buSzTx/>
              <a:buFontTx/>
              <a:buNone/>
              <a:defRPr sz="2400"/>
            </a:lvl5pPr>
          </a:lstStyle>
          <a:p>
            <a:r>
              <a:t>Body Level One</a:t>
            </a:r>
          </a:p>
          <a:p>
            <a:pPr lvl="1"/>
            <a:r>
              <a:t>Body Level Two</a:t>
            </a:r>
          </a:p>
          <a:p>
            <a:pPr lvl="2"/>
            <a:r>
              <a:t>Body Level Three</a:t>
            </a:r>
          </a:p>
          <a:p>
            <a:pPr lvl="3"/>
            <a:r>
              <a:t>Body Level Four</a:t>
            </a:r>
          </a:p>
          <a:p>
            <a:pPr lvl="4"/>
            <a:r>
              <a:t>Body Level Five</a:t>
            </a:r>
          </a:p>
        </p:txBody>
      </p:sp>
      <p:sp>
        <p:nvSpPr>
          <p:cNvPr id="2144" name="Shape 2144"/>
          <p:cNvSpPr/>
          <p:nvPr/>
        </p:nvSpPr>
        <p:spPr>
          <a:xfrm>
            <a:off x="5464256" y="3298195"/>
            <a:ext cx="1292473" cy="2438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1100"/>
            </a:lvl1pPr>
          </a:lstStyle>
          <a:p>
            <a:r>
              <a:t>CloudBees Jenkins </a:t>
            </a:r>
          </a:p>
        </p:txBody>
      </p:sp>
      <p:sp>
        <p:nvSpPr>
          <p:cNvPr id="2145" name="Shape 2145"/>
          <p:cNvSpPr/>
          <p:nvPr/>
        </p:nvSpPr>
        <p:spPr>
          <a:xfrm>
            <a:off x="5464256" y="3298195"/>
            <a:ext cx="1292473" cy="2438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1100"/>
            </a:lvl1pPr>
          </a:lstStyle>
          <a:p>
            <a:r>
              <a:t>CloudBees Jenkins </a:t>
            </a:r>
          </a:p>
        </p:txBody>
      </p:sp>
      <p:sp>
        <p:nvSpPr>
          <p:cNvPr id="2146" name="Shape 2146"/>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71.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2153" name="Shape 2153"/>
          <p:cNvSpPr>
            <a:spLocks noGrp="1"/>
          </p:cNvSpPr>
          <p:nvPr>
            <p:ph type="title"/>
          </p:nvPr>
        </p:nvSpPr>
        <p:spPr>
          <a:prstGeom prst="rect">
            <a:avLst/>
          </a:prstGeom>
        </p:spPr>
        <p:txBody>
          <a:bodyPr/>
          <a:lstStyle/>
          <a:p>
            <a:r>
              <a:t>Title Text</a:t>
            </a:r>
          </a:p>
        </p:txBody>
      </p:sp>
      <p:sp>
        <p:nvSpPr>
          <p:cNvPr id="2154" name="Shape 2154"/>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155" name="Shape 2155"/>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72.xml><?xml version="1.0" encoding="utf-8"?>
<p:sldLayout xmlns:a="http://schemas.openxmlformats.org/drawingml/2006/main" xmlns:r="http://schemas.openxmlformats.org/officeDocument/2006/relationships" xmlns:p="http://schemas.openxmlformats.org/presentationml/2006/main" type="tx">
  <p:cSld name="Section Header">
    <p:spTree>
      <p:nvGrpSpPr>
        <p:cNvPr id="1" name=""/>
        <p:cNvGrpSpPr/>
        <p:nvPr/>
      </p:nvGrpSpPr>
      <p:grpSpPr>
        <a:xfrm>
          <a:off x="0" y="0"/>
          <a:ext cx="0" cy="0"/>
          <a:chOff x="0" y="0"/>
          <a:chExt cx="0" cy="0"/>
        </a:xfrm>
      </p:grpSpPr>
      <p:sp>
        <p:nvSpPr>
          <p:cNvPr id="2162" name="Shape 2162"/>
          <p:cNvSpPr>
            <a:spLocks noGrp="1"/>
          </p:cNvSpPr>
          <p:nvPr>
            <p:ph type="title"/>
          </p:nvPr>
        </p:nvSpPr>
        <p:spPr>
          <a:xfrm>
            <a:off x="831850" y="1709738"/>
            <a:ext cx="10515600" cy="2852737"/>
          </a:xfrm>
          <a:prstGeom prst="rect">
            <a:avLst/>
          </a:prstGeom>
        </p:spPr>
        <p:txBody>
          <a:bodyPr anchor="b"/>
          <a:lstStyle>
            <a:lvl1pPr>
              <a:defRPr sz="6000"/>
            </a:lvl1pPr>
          </a:lstStyle>
          <a:p>
            <a:r>
              <a:t>Title Text</a:t>
            </a:r>
          </a:p>
        </p:txBody>
      </p:sp>
      <p:sp>
        <p:nvSpPr>
          <p:cNvPr id="2163" name="Shape 2163"/>
          <p:cNvSpPr>
            <a:spLocks noGrp="1"/>
          </p:cNvSpPr>
          <p:nvPr>
            <p:ph type="body" sz="quarter" idx="1"/>
          </p:nvPr>
        </p:nvSpPr>
        <p:spPr>
          <a:xfrm>
            <a:off x="831850" y="4589462"/>
            <a:ext cx="10515600" cy="1500190"/>
          </a:xfrm>
          <a:prstGeom prst="rect">
            <a:avLst/>
          </a:prstGeom>
        </p:spPr>
        <p:txBody>
          <a:bodyPr/>
          <a:lstStyle>
            <a:lvl1pPr marL="0" indent="0">
              <a:buSzTx/>
              <a:buFontTx/>
              <a:buNone/>
              <a:defRPr sz="2400">
                <a:solidFill>
                  <a:srgbClr val="888888"/>
                </a:solidFill>
              </a:defRPr>
            </a:lvl1pPr>
            <a:lvl2pPr marL="0" indent="0">
              <a:buSzTx/>
              <a:buFontTx/>
              <a:buNone/>
              <a:defRPr sz="2400">
                <a:solidFill>
                  <a:srgbClr val="888888"/>
                </a:solidFill>
              </a:defRPr>
            </a:lvl2pPr>
            <a:lvl3pPr marL="0" indent="0">
              <a:buSzTx/>
              <a:buFontTx/>
              <a:buNone/>
              <a:defRPr sz="2400">
                <a:solidFill>
                  <a:srgbClr val="888888"/>
                </a:solidFill>
              </a:defRPr>
            </a:lvl3pPr>
            <a:lvl4pPr marL="0" indent="0">
              <a:buSzTx/>
              <a:buFontTx/>
              <a:buNone/>
              <a:defRPr sz="2400">
                <a:solidFill>
                  <a:srgbClr val="888888"/>
                </a:solidFill>
              </a:defRPr>
            </a:lvl4pPr>
            <a:lvl5pPr marL="0" indent="0">
              <a:buSzTx/>
              <a:buFontTx/>
              <a:buNone/>
              <a:defRPr sz="2400">
                <a:solidFill>
                  <a:srgbClr val="888888"/>
                </a:solidFill>
              </a:defRPr>
            </a:lvl5pPr>
          </a:lstStyle>
          <a:p>
            <a:r>
              <a:t>Body Level One</a:t>
            </a:r>
          </a:p>
          <a:p>
            <a:pPr lvl="1"/>
            <a:r>
              <a:t>Body Level Two</a:t>
            </a:r>
          </a:p>
          <a:p>
            <a:pPr lvl="2"/>
            <a:r>
              <a:t>Body Level Three</a:t>
            </a:r>
          </a:p>
          <a:p>
            <a:pPr lvl="3"/>
            <a:r>
              <a:t>Body Level Four</a:t>
            </a:r>
          </a:p>
          <a:p>
            <a:pPr lvl="4"/>
            <a:r>
              <a:t>Body Level Five</a:t>
            </a:r>
          </a:p>
        </p:txBody>
      </p:sp>
      <p:sp>
        <p:nvSpPr>
          <p:cNvPr id="2164" name="Shape 2164"/>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73.xml><?xml version="1.0" encoding="utf-8"?>
<p:sldLayout xmlns:a="http://schemas.openxmlformats.org/drawingml/2006/main" xmlns:r="http://schemas.openxmlformats.org/officeDocument/2006/relationships" xmlns:p="http://schemas.openxmlformats.org/presentationml/2006/main" type="tx">
  <p:cSld name="Two Content">
    <p:spTree>
      <p:nvGrpSpPr>
        <p:cNvPr id="1" name=""/>
        <p:cNvGrpSpPr/>
        <p:nvPr/>
      </p:nvGrpSpPr>
      <p:grpSpPr>
        <a:xfrm>
          <a:off x="0" y="0"/>
          <a:ext cx="0" cy="0"/>
          <a:chOff x="0" y="0"/>
          <a:chExt cx="0" cy="0"/>
        </a:xfrm>
      </p:grpSpPr>
      <p:sp>
        <p:nvSpPr>
          <p:cNvPr id="2171" name="Shape 2171"/>
          <p:cNvSpPr>
            <a:spLocks noGrp="1"/>
          </p:cNvSpPr>
          <p:nvPr>
            <p:ph type="title"/>
          </p:nvPr>
        </p:nvSpPr>
        <p:spPr>
          <a:prstGeom prst="rect">
            <a:avLst/>
          </a:prstGeom>
        </p:spPr>
        <p:txBody>
          <a:bodyPr/>
          <a:lstStyle/>
          <a:p>
            <a:r>
              <a:t>Title Text</a:t>
            </a:r>
          </a:p>
        </p:txBody>
      </p:sp>
      <p:sp>
        <p:nvSpPr>
          <p:cNvPr id="2172" name="Shape 2172"/>
          <p:cNvSpPr>
            <a:spLocks noGrp="1"/>
          </p:cNvSpPr>
          <p:nvPr>
            <p:ph type="body" sz="half" idx="1"/>
          </p:nvPr>
        </p:nvSpPr>
        <p:spPr>
          <a:xfrm>
            <a:off x="838200" y="1825625"/>
            <a:ext cx="5181600" cy="4351338"/>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173" name="Shape 2173"/>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74.xml><?xml version="1.0" encoding="utf-8"?>
<p:sldLayout xmlns:a="http://schemas.openxmlformats.org/drawingml/2006/main" xmlns:r="http://schemas.openxmlformats.org/officeDocument/2006/relationships" xmlns:p="http://schemas.openxmlformats.org/presentationml/2006/main" type="tx">
  <p:cSld name="Comparison">
    <p:spTree>
      <p:nvGrpSpPr>
        <p:cNvPr id="1" name=""/>
        <p:cNvGrpSpPr/>
        <p:nvPr/>
      </p:nvGrpSpPr>
      <p:grpSpPr>
        <a:xfrm>
          <a:off x="0" y="0"/>
          <a:ext cx="0" cy="0"/>
          <a:chOff x="0" y="0"/>
          <a:chExt cx="0" cy="0"/>
        </a:xfrm>
      </p:grpSpPr>
      <p:sp>
        <p:nvSpPr>
          <p:cNvPr id="2180" name="Shape 2180"/>
          <p:cNvSpPr>
            <a:spLocks noGrp="1"/>
          </p:cNvSpPr>
          <p:nvPr>
            <p:ph type="title"/>
          </p:nvPr>
        </p:nvSpPr>
        <p:spPr>
          <a:xfrm>
            <a:off x="839787" y="365125"/>
            <a:ext cx="10515601" cy="1325563"/>
          </a:xfrm>
          <a:prstGeom prst="rect">
            <a:avLst/>
          </a:prstGeom>
        </p:spPr>
        <p:txBody>
          <a:bodyPr/>
          <a:lstStyle/>
          <a:p>
            <a:r>
              <a:t>Title Text</a:t>
            </a:r>
          </a:p>
        </p:txBody>
      </p:sp>
      <p:sp>
        <p:nvSpPr>
          <p:cNvPr id="2181" name="Shape 2181"/>
          <p:cNvSpPr>
            <a:spLocks noGrp="1"/>
          </p:cNvSpPr>
          <p:nvPr>
            <p:ph type="body" sz="quarter" idx="1"/>
          </p:nvPr>
        </p:nvSpPr>
        <p:spPr>
          <a:xfrm>
            <a:off x="839787" y="1681163"/>
            <a:ext cx="5157790" cy="823915"/>
          </a:xfrm>
          <a:prstGeom prst="rect">
            <a:avLst/>
          </a:prstGeom>
        </p:spPr>
        <p:txBody>
          <a:bodyPr anchor="b"/>
          <a:lstStyle>
            <a:lvl1pPr marL="0" indent="0">
              <a:buSzTx/>
              <a:buFontTx/>
              <a:buNone/>
              <a:defRPr sz="2400" b="1"/>
            </a:lvl1pPr>
            <a:lvl2pPr marL="0" indent="0">
              <a:buSzTx/>
              <a:buFontTx/>
              <a:buNone/>
              <a:defRPr sz="2400" b="1"/>
            </a:lvl2pPr>
            <a:lvl3pPr marL="0" indent="0">
              <a:buSzTx/>
              <a:buFontTx/>
              <a:buNone/>
              <a:defRPr sz="2400" b="1"/>
            </a:lvl3pPr>
            <a:lvl4pPr marL="0" indent="0">
              <a:buSzTx/>
              <a:buFontTx/>
              <a:buNone/>
              <a:defRPr sz="2400" b="1"/>
            </a:lvl4pPr>
            <a:lvl5pPr marL="0" indent="0">
              <a:buSzTx/>
              <a:buFontTx/>
              <a:buNone/>
              <a:defRPr sz="2400" b="1"/>
            </a:lvl5pPr>
          </a:lstStyle>
          <a:p>
            <a:r>
              <a:t>Body Level One</a:t>
            </a:r>
          </a:p>
          <a:p>
            <a:pPr lvl="1"/>
            <a:r>
              <a:t>Body Level Two</a:t>
            </a:r>
          </a:p>
          <a:p>
            <a:pPr lvl="2"/>
            <a:r>
              <a:t>Body Level Three</a:t>
            </a:r>
          </a:p>
          <a:p>
            <a:pPr lvl="3"/>
            <a:r>
              <a:t>Body Level Four</a:t>
            </a:r>
          </a:p>
          <a:p>
            <a:pPr lvl="4"/>
            <a:r>
              <a:t>Body Level Five</a:t>
            </a:r>
          </a:p>
        </p:txBody>
      </p:sp>
      <p:sp>
        <p:nvSpPr>
          <p:cNvPr id="2182" name="Shape 2182"/>
          <p:cNvSpPr>
            <a:spLocks noGrp="1"/>
          </p:cNvSpPr>
          <p:nvPr>
            <p:ph type="body" sz="quarter" idx="13"/>
          </p:nvPr>
        </p:nvSpPr>
        <p:spPr>
          <a:xfrm>
            <a:off x="6172200" y="1681163"/>
            <a:ext cx="5183188" cy="823914"/>
          </a:xfrm>
          <a:prstGeom prst="rect">
            <a:avLst/>
          </a:prstGeom>
        </p:spPr>
        <p:txBody>
          <a:bodyPr anchor="b"/>
          <a:lstStyle/>
          <a:p>
            <a:endParaRPr/>
          </a:p>
        </p:txBody>
      </p:sp>
      <p:sp>
        <p:nvSpPr>
          <p:cNvPr id="2183" name="Shape 2183"/>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75.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2190" name="Shape 2190"/>
          <p:cNvSpPr>
            <a:spLocks noGrp="1"/>
          </p:cNvSpPr>
          <p:nvPr>
            <p:ph type="title"/>
          </p:nvPr>
        </p:nvSpPr>
        <p:spPr>
          <a:prstGeom prst="rect">
            <a:avLst/>
          </a:prstGeom>
        </p:spPr>
        <p:txBody>
          <a:bodyPr/>
          <a:lstStyle/>
          <a:p>
            <a:r>
              <a:t>Title Text</a:t>
            </a:r>
          </a:p>
        </p:txBody>
      </p:sp>
      <p:sp>
        <p:nvSpPr>
          <p:cNvPr id="2191" name="Shape 2191"/>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76.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2198" name="Shape 2198"/>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77.xml><?xml version="1.0" encoding="utf-8"?>
<p:sldLayout xmlns:a="http://schemas.openxmlformats.org/drawingml/2006/main" xmlns:r="http://schemas.openxmlformats.org/officeDocument/2006/relationships" xmlns:p="http://schemas.openxmlformats.org/presentationml/2006/main" type="tx">
  <p:cSld name="Content with Caption">
    <p:spTree>
      <p:nvGrpSpPr>
        <p:cNvPr id="1" name=""/>
        <p:cNvGrpSpPr/>
        <p:nvPr/>
      </p:nvGrpSpPr>
      <p:grpSpPr>
        <a:xfrm>
          <a:off x="0" y="0"/>
          <a:ext cx="0" cy="0"/>
          <a:chOff x="0" y="0"/>
          <a:chExt cx="0" cy="0"/>
        </a:xfrm>
      </p:grpSpPr>
      <p:sp>
        <p:nvSpPr>
          <p:cNvPr id="2205" name="Shape 2205"/>
          <p:cNvSpPr>
            <a:spLocks noGrp="1"/>
          </p:cNvSpPr>
          <p:nvPr>
            <p:ph type="title"/>
          </p:nvPr>
        </p:nvSpPr>
        <p:spPr>
          <a:xfrm>
            <a:off x="839787" y="457200"/>
            <a:ext cx="3932240" cy="1600200"/>
          </a:xfrm>
          <a:prstGeom prst="rect">
            <a:avLst/>
          </a:prstGeom>
        </p:spPr>
        <p:txBody>
          <a:bodyPr anchor="b"/>
          <a:lstStyle>
            <a:lvl1pPr>
              <a:defRPr sz="3200"/>
            </a:lvl1pPr>
          </a:lstStyle>
          <a:p>
            <a:r>
              <a:t>Title Text</a:t>
            </a:r>
          </a:p>
        </p:txBody>
      </p:sp>
      <p:sp>
        <p:nvSpPr>
          <p:cNvPr id="2206" name="Shape 2206"/>
          <p:cNvSpPr>
            <a:spLocks noGrp="1"/>
          </p:cNvSpPr>
          <p:nvPr>
            <p:ph type="body" sz="half" idx="1"/>
          </p:nvPr>
        </p:nvSpPr>
        <p:spPr>
          <a:xfrm>
            <a:off x="5183187" y="987425"/>
            <a:ext cx="6172203" cy="4873625"/>
          </a:xfrm>
          <a:prstGeom prst="rect">
            <a:avLst/>
          </a:prstGeom>
        </p:spPr>
        <p:txBody>
          <a:bodyPr/>
          <a:lstStyle>
            <a:lvl1pPr>
              <a:defRPr sz="3200"/>
            </a:lvl1pPr>
            <a:lvl2pPr marL="718457" indent="-261257">
              <a:defRPr sz="3200"/>
            </a:lvl2pPr>
            <a:lvl3pPr marL="1219200" indent="-304800">
              <a:defRPr sz="3200"/>
            </a:lvl3pPr>
            <a:lvl4pPr marL="1737360" indent="-365760">
              <a:defRPr sz="3200"/>
            </a:lvl4pPr>
            <a:lvl5pPr marL="2194560" indent="-365760">
              <a:defRPr sz="3200"/>
            </a:lvl5pPr>
          </a:lstStyle>
          <a:p>
            <a:r>
              <a:t>Body Level One</a:t>
            </a:r>
          </a:p>
          <a:p>
            <a:pPr lvl="1"/>
            <a:r>
              <a:t>Body Level Two</a:t>
            </a:r>
          </a:p>
          <a:p>
            <a:pPr lvl="2"/>
            <a:r>
              <a:t>Body Level Three</a:t>
            </a:r>
          </a:p>
          <a:p>
            <a:pPr lvl="3"/>
            <a:r>
              <a:t>Body Level Four</a:t>
            </a:r>
          </a:p>
          <a:p>
            <a:pPr lvl="4"/>
            <a:r>
              <a:t>Body Level Five</a:t>
            </a:r>
          </a:p>
        </p:txBody>
      </p:sp>
      <p:sp>
        <p:nvSpPr>
          <p:cNvPr id="2207" name="Shape 2207"/>
          <p:cNvSpPr>
            <a:spLocks noGrp="1"/>
          </p:cNvSpPr>
          <p:nvPr>
            <p:ph type="body" sz="quarter" idx="13"/>
          </p:nvPr>
        </p:nvSpPr>
        <p:spPr>
          <a:xfrm>
            <a:off x="839787" y="2057400"/>
            <a:ext cx="3932238" cy="3811588"/>
          </a:xfrm>
          <a:prstGeom prst="rect">
            <a:avLst/>
          </a:prstGeom>
        </p:spPr>
        <p:txBody>
          <a:bodyPr/>
          <a:lstStyle/>
          <a:p>
            <a:endParaRPr/>
          </a:p>
        </p:txBody>
      </p:sp>
      <p:sp>
        <p:nvSpPr>
          <p:cNvPr id="2208" name="Shape 2208"/>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78.xml><?xml version="1.0" encoding="utf-8"?>
<p:sldLayout xmlns:a="http://schemas.openxmlformats.org/drawingml/2006/main" xmlns:r="http://schemas.openxmlformats.org/officeDocument/2006/relationships" xmlns:p="http://schemas.openxmlformats.org/presentationml/2006/main" type="tx">
  <p:cSld name="Picture with Caption">
    <p:spTree>
      <p:nvGrpSpPr>
        <p:cNvPr id="1" name=""/>
        <p:cNvGrpSpPr/>
        <p:nvPr/>
      </p:nvGrpSpPr>
      <p:grpSpPr>
        <a:xfrm>
          <a:off x="0" y="0"/>
          <a:ext cx="0" cy="0"/>
          <a:chOff x="0" y="0"/>
          <a:chExt cx="0" cy="0"/>
        </a:xfrm>
      </p:grpSpPr>
      <p:sp>
        <p:nvSpPr>
          <p:cNvPr id="2215" name="Shape 2215"/>
          <p:cNvSpPr>
            <a:spLocks noGrp="1"/>
          </p:cNvSpPr>
          <p:nvPr>
            <p:ph type="title"/>
          </p:nvPr>
        </p:nvSpPr>
        <p:spPr>
          <a:xfrm>
            <a:off x="839787" y="457200"/>
            <a:ext cx="3932240" cy="1600200"/>
          </a:xfrm>
          <a:prstGeom prst="rect">
            <a:avLst/>
          </a:prstGeom>
        </p:spPr>
        <p:txBody>
          <a:bodyPr anchor="b"/>
          <a:lstStyle>
            <a:lvl1pPr>
              <a:defRPr sz="3200"/>
            </a:lvl1pPr>
          </a:lstStyle>
          <a:p>
            <a:r>
              <a:t>Title Text</a:t>
            </a:r>
          </a:p>
        </p:txBody>
      </p:sp>
      <p:sp>
        <p:nvSpPr>
          <p:cNvPr id="2216" name="Shape 2216"/>
          <p:cNvSpPr>
            <a:spLocks noGrp="1"/>
          </p:cNvSpPr>
          <p:nvPr>
            <p:ph type="pic" sz="half" idx="13"/>
          </p:nvPr>
        </p:nvSpPr>
        <p:spPr>
          <a:xfrm>
            <a:off x="5183187" y="987425"/>
            <a:ext cx="6172203" cy="4873625"/>
          </a:xfrm>
          <a:prstGeom prst="rect">
            <a:avLst/>
          </a:prstGeom>
        </p:spPr>
        <p:txBody>
          <a:bodyPr lIns="91439" tIns="45719" rIns="91439" bIns="45719">
            <a:noAutofit/>
          </a:bodyPr>
          <a:lstStyle/>
          <a:p>
            <a:endParaRPr/>
          </a:p>
        </p:txBody>
      </p:sp>
      <p:sp>
        <p:nvSpPr>
          <p:cNvPr id="2217" name="Shape 2217"/>
          <p:cNvSpPr>
            <a:spLocks noGrp="1"/>
          </p:cNvSpPr>
          <p:nvPr>
            <p:ph type="body" sz="quarter" idx="1"/>
          </p:nvPr>
        </p:nvSpPr>
        <p:spPr>
          <a:xfrm>
            <a:off x="839787" y="2057400"/>
            <a:ext cx="3932240" cy="3811588"/>
          </a:xfrm>
          <a:prstGeom prst="rect">
            <a:avLst/>
          </a:prstGeom>
        </p:spPr>
        <p:txBody>
          <a:bodyPr/>
          <a:lstStyle>
            <a:lvl1pPr marL="0" indent="0">
              <a:buSzTx/>
              <a:buFontTx/>
              <a:buNone/>
              <a:defRPr sz="1600"/>
            </a:lvl1pPr>
            <a:lvl2pPr marL="0" indent="0">
              <a:buSzTx/>
              <a:buFontTx/>
              <a:buNone/>
              <a:defRPr sz="1600"/>
            </a:lvl2pPr>
            <a:lvl3pPr marL="0" indent="0">
              <a:buSzTx/>
              <a:buFontTx/>
              <a:buNone/>
              <a:defRPr sz="1600"/>
            </a:lvl3pPr>
            <a:lvl4pPr marL="0" indent="0">
              <a:buSzTx/>
              <a:buFontTx/>
              <a:buNone/>
              <a:defRPr sz="1600"/>
            </a:lvl4pPr>
            <a:lvl5pPr marL="0" indent="0">
              <a:buSzTx/>
              <a:buFontTx/>
              <a:buNone/>
              <a:defRPr sz="1600"/>
            </a:lvl5pPr>
          </a:lstStyle>
          <a:p>
            <a:r>
              <a:t>Body Level One</a:t>
            </a:r>
          </a:p>
          <a:p>
            <a:pPr lvl="1"/>
            <a:r>
              <a:t>Body Level Two</a:t>
            </a:r>
          </a:p>
          <a:p>
            <a:pPr lvl="2"/>
            <a:r>
              <a:t>Body Level Three</a:t>
            </a:r>
          </a:p>
          <a:p>
            <a:pPr lvl="3"/>
            <a:r>
              <a:t>Body Level Four</a:t>
            </a:r>
          </a:p>
          <a:p>
            <a:pPr lvl="4"/>
            <a:r>
              <a:t>Body Level Five</a:t>
            </a:r>
          </a:p>
        </p:txBody>
      </p:sp>
      <p:sp>
        <p:nvSpPr>
          <p:cNvPr id="2218" name="Shape 2218"/>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79.xml><?xml version="1.0" encoding="utf-8"?>
<p:sldLayout xmlns:a="http://schemas.openxmlformats.org/drawingml/2006/main" xmlns:r="http://schemas.openxmlformats.org/officeDocument/2006/relationships" xmlns:p="http://schemas.openxmlformats.org/presentationml/2006/main" type="tx">
  <p:cSld name="Title and Vertical Text">
    <p:spTree>
      <p:nvGrpSpPr>
        <p:cNvPr id="1" name=""/>
        <p:cNvGrpSpPr/>
        <p:nvPr/>
      </p:nvGrpSpPr>
      <p:grpSpPr>
        <a:xfrm>
          <a:off x="0" y="0"/>
          <a:ext cx="0" cy="0"/>
          <a:chOff x="0" y="0"/>
          <a:chExt cx="0" cy="0"/>
        </a:xfrm>
      </p:grpSpPr>
      <p:sp>
        <p:nvSpPr>
          <p:cNvPr id="2225" name="Shape 2225"/>
          <p:cNvSpPr>
            <a:spLocks noGrp="1"/>
          </p:cNvSpPr>
          <p:nvPr>
            <p:ph type="title"/>
          </p:nvPr>
        </p:nvSpPr>
        <p:spPr>
          <a:prstGeom prst="rect">
            <a:avLst/>
          </a:prstGeom>
        </p:spPr>
        <p:txBody>
          <a:bodyPr/>
          <a:lstStyle/>
          <a:p>
            <a:r>
              <a:t>Title Text</a:t>
            </a:r>
          </a:p>
        </p:txBody>
      </p:sp>
      <p:sp>
        <p:nvSpPr>
          <p:cNvPr id="2226" name="Shape 2226"/>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227" name="Shape 2227"/>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Picture with Caption">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90" name="Shape 190"/>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91" name="Shape 19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92"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93" name="Shape 193"/>
          <p:cNvSpPr>
            <a:spLocks noGrp="1"/>
          </p:cNvSpPr>
          <p:nvPr>
            <p:ph type="title"/>
          </p:nvPr>
        </p:nvSpPr>
        <p:spPr>
          <a:xfrm>
            <a:off x="719388" y="854021"/>
            <a:ext cx="5410402" cy="984900"/>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94" name="Shape 194"/>
          <p:cNvSpPr>
            <a:spLocks noGrp="1"/>
          </p:cNvSpPr>
          <p:nvPr>
            <p:ph type="pic" sz="quarter" idx="13"/>
          </p:nvPr>
        </p:nvSpPr>
        <p:spPr>
          <a:xfrm>
            <a:off x="6417731" y="854018"/>
            <a:ext cx="4060000" cy="3076502"/>
          </a:xfrm>
          <a:prstGeom prst="rect">
            <a:avLst/>
          </a:prstGeom>
        </p:spPr>
        <p:txBody>
          <a:bodyPr lIns="91439" tIns="45719" rIns="91439" bIns="45719">
            <a:noAutofit/>
          </a:bodyPr>
          <a:lstStyle/>
          <a:p>
            <a:endParaRPr/>
          </a:p>
        </p:txBody>
      </p:sp>
      <p:sp>
        <p:nvSpPr>
          <p:cNvPr id="195" name="Shape 195"/>
          <p:cNvSpPr>
            <a:spLocks noGrp="1"/>
          </p:cNvSpPr>
          <p:nvPr>
            <p:ph type="body" sz="half" idx="1"/>
          </p:nvPr>
        </p:nvSpPr>
        <p:spPr>
          <a:xfrm>
            <a:off x="719388" y="1838872"/>
            <a:ext cx="5410402" cy="4484400"/>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96" name="Shape 196"/>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80.xml><?xml version="1.0" encoding="utf-8"?>
<p:sldLayout xmlns:a="http://schemas.openxmlformats.org/drawingml/2006/main" xmlns:r="http://schemas.openxmlformats.org/officeDocument/2006/relationships" xmlns:p="http://schemas.openxmlformats.org/presentationml/2006/main" type="tx">
  <p:cSld name="Vertical Title and Text">
    <p:spTree>
      <p:nvGrpSpPr>
        <p:cNvPr id="1" name=""/>
        <p:cNvGrpSpPr/>
        <p:nvPr/>
      </p:nvGrpSpPr>
      <p:grpSpPr>
        <a:xfrm>
          <a:off x="0" y="0"/>
          <a:ext cx="0" cy="0"/>
          <a:chOff x="0" y="0"/>
          <a:chExt cx="0" cy="0"/>
        </a:xfrm>
      </p:grpSpPr>
      <p:sp>
        <p:nvSpPr>
          <p:cNvPr id="2234" name="Shape 2234"/>
          <p:cNvSpPr>
            <a:spLocks noGrp="1"/>
          </p:cNvSpPr>
          <p:nvPr>
            <p:ph type="title"/>
          </p:nvPr>
        </p:nvSpPr>
        <p:spPr>
          <a:xfrm>
            <a:off x="8724900" y="365125"/>
            <a:ext cx="2628900" cy="5811838"/>
          </a:xfrm>
          <a:prstGeom prst="rect">
            <a:avLst/>
          </a:prstGeom>
        </p:spPr>
        <p:txBody>
          <a:bodyPr/>
          <a:lstStyle/>
          <a:p>
            <a:r>
              <a:t>Title Text</a:t>
            </a:r>
          </a:p>
        </p:txBody>
      </p:sp>
      <p:sp>
        <p:nvSpPr>
          <p:cNvPr id="2235" name="Shape 2235"/>
          <p:cNvSpPr>
            <a:spLocks noGrp="1"/>
          </p:cNvSpPr>
          <p:nvPr>
            <p:ph type="body" idx="1"/>
          </p:nvPr>
        </p:nvSpPr>
        <p:spPr>
          <a:xfrm>
            <a:off x="838200" y="365125"/>
            <a:ext cx="7734300" cy="5811838"/>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236" name="Shape 2236"/>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81.xml><?xml version="1.0" encoding="utf-8"?>
<p:sldLayout xmlns:a="http://schemas.openxmlformats.org/drawingml/2006/main" xmlns:r="http://schemas.openxmlformats.org/officeDocument/2006/relationships" xmlns:p="http://schemas.openxmlformats.org/presentationml/2006/main" type="tx">
  <p:cSld name="1_Title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243" name="Shape 2243"/>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244" name="Shape 224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245"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2246" name="image3.jpeg"/>
          <p:cNvPicPr>
            <a:picLocks noChangeAspect="1"/>
          </p:cNvPicPr>
          <p:nvPr/>
        </p:nvPicPr>
        <p:blipFill>
          <a:blip r:embed="rId4">
            <a:extLst/>
          </a:blip>
          <a:stretch>
            <a:fillRect/>
          </a:stretch>
        </p:blipFill>
        <p:spPr>
          <a:xfrm>
            <a:off x="0" y="9201"/>
            <a:ext cx="12192000" cy="6858001"/>
          </a:xfrm>
          <a:prstGeom prst="rect">
            <a:avLst/>
          </a:prstGeom>
          <a:ln w="12700">
            <a:miter lim="400000"/>
          </a:ln>
        </p:spPr>
      </p:pic>
      <p:sp>
        <p:nvSpPr>
          <p:cNvPr id="2247" name="Shape 2247"/>
          <p:cNvSpPr>
            <a:spLocks noGrp="1"/>
          </p:cNvSpPr>
          <p:nvPr>
            <p:ph type="title"/>
          </p:nvPr>
        </p:nvSpPr>
        <p:spPr>
          <a:xfrm>
            <a:off x="914400" y="2127736"/>
            <a:ext cx="10464801" cy="2111103"/>
          </a:xfrm>
          <a:prstGeom prst="rect">
            <a:avLst/>
          </a:prstGeom>
        </p:spPr>
        <p:txBody>
          <a:bodyPr lIns="91422" tIns="91422" rIns="91422" bIns="91422" anchor="b"/>
          <a:lstStyle>
            <a:lvl1pPr>
              <a:lnSpc>
                <a:spcPct val="100000"/>
              </a:lnSpc>
              <a:defRPr sz="3600">
                <a:solidFill>
                  <a:srgbClr val="FFFFFF"/>
                </a:solidFill>
                <a:latin typeface="PT Sans"/>
                <a:ea typeface="PT Sans"/>
                <a:cs typeface="PT Sans"/>
                <a:sym typeface="PT Sans"/>
              </a:defRPr>
            </a:lvl1pPr>
          </a:lstStyle>
          <a:p>
            <a:r>
              <a:t>Title Text</a:t>
            </a:r>
          </a:p>
        </p:txBody>
      </p:sp>
      <p:sp>
        <p:nvSpPr>
          <p:cNvPr id="2248" name="Shape 2248"/>
          <p:cNvSpPr>
            <a:spLocks noGrp="1"/>
          </p:cNvSpPr>
          <p:nvPr>
            <p:ph type="body" sz="quarter" idx="1"/>
          </p:nvPr>
        </p:nvSpPr>
        <p:spPr>
          <a:xfrm>
            <a:off x="914400" y="4312137"/>
            <a:ext cx="7721600" cy="1066802"/>
          </a:xfrm>
          <a:prstGeom prst="rect">
            <a:avLst/>
          </a:prstGeom>
        </p:spPr>
        <p:txBody>
          <a:bodyPr lIns="91422" tIns="91422" rIns="91422" bIns="91422"/>
          <a:lstStyle>
            <a:lvl1pPr marL="0" indent="0">
              <a:lnSpc>
                <a:spcPct val="100000"/>
              </a:lnSpc>
              <a:spcBef>
                <a:spcPts val="400"/>
              </a:spcBef>
              <a:buSzTx/>
              <a:buFontTx/>
              <a:buNone/>
              <a:defRPr>
                <a:solidFill>
                  <a:srgbClr val="FFFFFF"/>
                </a:solidFill>
                <a:latin typeface="PT Sans"/>
                <a:ea typeface="PT Sans"/>
                <a:cs typeface="PT Sans"/>
                <a:sym typeface="PT Sans"/>
              </a:defRPr>
            </a:lvl1pPr>
            <a:lvl2pPr marL="0" indent="0">
              <a:lnSpc>
                <a:spcPct val="100000"/>
              </a:lnSpc>
              <a:spcBef>
                <a:spcPts val="400"/>
              </a:spcBef>
              <a:buSzTx/>
              <a:buFontTx/>
              <a:buNone/>
              <a:defRPr>
                <a:solidFill>
                  <a:srgbClr val="FFFFFF"/>
                </a:solidFill>
                <a:latin typeface="PT Sans"/>
                <a:ea typeface="PT Sans"/>
                <a:cs typeface="PT Sans"/>
                <a:sym typeface="PT Sans"/>
              </a:defRPr>
            </a:lvl2pPr>
            <a:lvl3pPr marL="0" indent="0">
              <a:lnSpc>
                <a:spcPct val="100000"/>
              </a:lnSpc>
              <a:spcBef>
                <a:spcPts val="400"/>
              </a:spcBef>
              <a:buSzTx/>
              <a:buFontTx/>
              <a:buNone/>
              <a:defRPr>
                <a:solidFill>
                  <a:srgbClr val="FFFFFF"/>
                </a:solidFill>
                <a:latin typeface="PT Sans"/>
                <a:ea typeface="PT Sans"/>
                <a:cs typeface="PT Sans"/>
                <a:sym typeface="PT Sans"/>
              </a:defRPr>
            </a:lvl3pPr>
            <a:lvl4pPr marL="0" indent="0">
              <a:lnSpc>
                <a:spcPct val="100000"/>
              </a:lnSpc>
              <a:spcBef>
                <a:spcPts val="400"/>
              </a:spcBef>
              <a:buSzTx/>
              <a:buFontTx/>
              <a:buNone/>
              <a:defRPr>
                <a:solidFill>
                  <a:srgbClr val="FFFFFF"/>
                </a:solidFill>
                <a:latin typeface="PT Sans"/>
                <a:ea typeface="PT Sans"/>
                <a:cs typeface="PT Sans"/>
                <a:sym typeface="PT Sans"/>
              </a:defRPr>
            </a:lvl4pPr>
            <a:lvl5pPr marL="0" indent="0">
              <a:lnSpc>
                <a:spcPct val="100000"/>
              </a:lnSpc>
              <a:spcBef>
                <a:spcPts val="400"/>
              </a:spcBef>
              <a:buSzTx/>
              <a:buFontTx/>
              <a:buNone/>
              <a:defRPr>
                <a:solidFill>
                  <a:srgbClr val="FFFFFF"/>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pic>
        <p:nvPicPr>
          <p:cNvPr id="2249" name="image4.png"/>
          <p:cNvPicPr>
            <a:picLocks noChangeAspect="1"/>
          </p:cNvPicPr>
          <p:nvPr/>
        </p:nvPicPr>
        <p:blipFill>
          <a:blip r:embed="rId5">
            <a:extLst/>
          </a:blip>
          <a:stretch>
            <a:fillRect/>
          </a:stretch>
        </p:blipFill>
        <p:spPr>
          <a:xfrm>
            <a:off x="8636000" y="232712"/>
            <a:ext cx="3194001" cy="1026901"/>
          </a:xfrm>
          <a:prstGeom prst="rect">
            <a:avLst/>
          </a:prstGeom>
          <a:ln w="12700">
            <a:miter lim="400000"/>
          </a:ln>
        </p:spPr>
      </p:pic>
      <p:sp>
        <p:nvSpPr>
          <p:cNvPr id="2250" name="Shape 225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sp>
        <p:nvSpPr>
          <p:cNvPr id="2251" name="Shape 2251"/>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82.xml><?xml version="1.0" encoding="utf-8"?>
<p:sldLayout xmlns:a="http://schemas.openxmlformats.org/drawingml/2006/main" xmlns:r="http://schemas.openxmlformats.org/officeDocument/2006/relationships" xmlns:p="http://schemas.openxmlformats.org/presentationml/2006/main" type="tx">
  <p:cSld name="1_Title and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258" name="Shape 2258"/>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259" name="Shape 225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260"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261" name="Shape 2261"/>
          <p:cNvSpPr>
            <a:spLocks noGrp="1"/>
          </p:cNvSpPr>
          <p:nvPr>
            <p:ph type="title"/>
          </p:nvPr>
        </p:nvSpPr>
        <p:spPr>
          <a:xfrm>
            <a:off x="799775" y="845996"/>
            <a:ext cx="108844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262" name="Shape 2262"/>
          <p:cNvSpPr>
            <a:spLocks noGrp="1"/>
          </p:cNvSpPr>
          <p:nvPr>
            <p:ph type="body" idx="1"/>
          </p:nvPr>
        </p:nvSpPr>
        <p:spPr>
          <a:xfrm>
            <a:off x="799775" y="1692211"/>
            <a:ext cx="10884400" cy="4526101"/>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263" name="Shape 2263"/>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83.xml><?xml version="1.0" encoding="utf-8"?>
<p:sldLayout xmlns:a="http://schemas.openxmlformats.org/drawingml/2006/main" xmlns:r="http://schemas.openxmlformats.org/officeDocument/2006/relationships" xmlns:p="http://schemas.openxmlformats.org/presentationml/2006/main" type="tx">
  <p:cSld name="1_Two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270" name="Shape 2270"/>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271" name="Shape 227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272"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273" name="Shape 2273"/>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274" name="Shape 2274"/>
          <p:cNvSpPr>
            <a:spLocks noGrp="1"/>
          </p:cNvSpPr>
          <p:nvPr>
            <p:ph type="body" sz="half" idx="1"/>
          </p:nvPr>
        </p:nvSpPr>
        <p:spPr>
          <a:xfrm>
            <a:off x="799775" y="1693140"/>
            <a:ext cx="5364399" cy="4568100"/>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275" name="Shape 2275"/>
          <p:cNvSpPr>
            <a:spLocks noGrp="1"/>
          </p:cNvSpPr>
          <p:nvPr>
            <p:ph type="body" sz="half" idx="13"/>
          </p:nvPr>
        </p:nvSpPr>
        <p:spPr>
          <a:xfrm>
            <a:off x="6397364" y="1693140"/>
            <a:ext cx="5364402" cy="4568100"/>
          </a:xfrm>
          <a:prstGeom prst="rect">
            <a:avLst/>
          </a:prstGeom>
        </p:spPr>
        <p:txBody>
          <a:bodyPr lIns="91422" tIns="91422" rIns="91422" bIns="91422"/>
          <a:lstStyle/>
          <a:p>
            <a:endParaRPr/>
          </a:p>
        </p:txBody>
      </p:sp>
      <p:sp>
        <p:nvSpPr>
          <p:cNvPr id="2276" name="Shape 2276"/>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84.xml><?xml version="1.0" encoding="utf-8"?>
<p:sldLayout xmlns:a="http://schemas.openxmlformats.org/drawingml/2006/main" xmlns:r="http://schemas.openxmlformats.org/officeDocument/2006/relationships" xmlns:p="http://schemas.openxmlformats.org/presentationml/2006/main" type="tx">
  <p:cSld name="Divider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283" name="Shape 2283"/>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284" name="Shape 228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285"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2286"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2287" name="Shape 2287"/>
          <p:cNvSpPr>
            <a:spLocks noGrp="1"/>
          </p:cNvSpPr>
          <p:nvPr>
            <p:ph type="title"/>
          </p:nvPr>
        </p:nvSpPr>
        <p:spPr>
          <a:xfrm>
            <a:off x="1193521" y="2667000"/>
            <a:ext cx="8433600" cy="1358701"/>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288" name="Shape 228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289" name="image2.png"/>
          <p:cNvPicPr>
            <a:picLocks noChangeAspect="1"/>
          </p:cNvPicPr>
          <p:nvPr/>
        </p:nvPicPr>
        <p:blipFill>
          <a:blip r:embed="rId3">
            <a:extLst/>
          </a:blip>
          <a:stretch>
            <a:fillRect/>
          </a:stretch>
        </p:blipFill>
        <p:spPr>
          <a:xfrm>
            <a:off x="9673800" y="273820"/>
            <a:ext cx="2147602" cy="691201"/>
          </a:xfrm>
          <a:prstGeom prst="rect">
            <a:avLst/>
          </a:prstGeom>
          <a:ln w="12700">
            <a:miter lim="400000"/>
          </a:ln>
        </p:spPr>
      </p:pic>
      <p:sp>
        <p:nvSpPr>
          <p:cNvPr id="2290" name="Shape 2290"/>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85.xml><?xml version="1.0" encoding="utf-8"?>
<p:sldLayout xmlns:a="http://schemas.openxmlformats.org/drawingml/2006/main" xmlns:r="http://schemas.openxmlformats.org/officeDocument/2006/relationships" xmlns:p="http://schemas.openxmlformats.org/presentationml/2006/main" type="tx">
  <p:cSld name="1_Title Only">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297" name="Shape 2297"/>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298" name="Shape 229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299"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300" name="Shape 2300"/>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301" name="Shape 2301"/>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86.xml><?xml version="1.0" encoding="utf-8"?>
<p:sldLayout xmlns:a="http://schemas.openxmlformats.org/drawingml/2006/main" xmlns:r="http://schemas.openxmlformats.org/officeDocument/2006/relationships" xmlns:p="http://schemas.openxmlformats.org/presentationml/2006/main" type="tx">
  <p:cSld name="1_Blank">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308" name="Shape 2308"/>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309" name="Shape 230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310"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311" name="Shape 2311"/>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87.xml><?xml version="1.0" encoding="utf-8"?>
<p:sldLayout xmlns:a="http://schemas.openxmlformats.org/drawingml/2006/main" xmlns:r="http://schemas.openxmlformats.org/officeDocument/2006/relationships" xmlns:p="http://schemas.openxmlformats.org/presentationml/2006/main" type="tx">
  <p:cSld name="1_Text with Chart or Graphic">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318" name="Shape 2318"/>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319" name="Shape 231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320"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321" name="Shape 2321"/>
          <p:cNvSpPr/>
          <p:nvPr/>
        </p:nvSpPr>
        <p:spPr>
          <a:xfrm flipH="1">
            <a:off x="5747549" y="1113364"/>
            <a:ext cx="1" cy="5181605"/>
          </a:xfrm>
          <a:prstGeom prst="line">
            <a:avLst/>
          </a:prstGeom>
          <a:ln>
            <a:solidFill>
              <a:srgbClr val="54575A"/>
            </a:solidFill>
          </a:ln>
        </p:spPr>
        <p:txBody>
          <a:bodyPr lIns="45718" tIns="45718" rIns="45718" bIns="45718"/>
          <a:lstStyle/>
          <a:p>
            <a:endParaRPr/>
          </a:p>
        </p:txBody>
      </p:sp>
      <p:sp>
        <p:nvSpPr>
          <p:cNvPr id="2322" name="Shape 2322"/>
          <p:cNvSpPr>
            <a:spLocks noGrp="1"/>
          </p:cNvSpPr>
          <p:nvPr>
            <p:ph type="title"/>
          </p:nvPr>
        </p:nvSpPr>
        <p:spPr>
          <a:xfrm>
            <a:off x="892923" y="1070757"/>
            <a:ext cx="4542803" cy="834303"/>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323" name="Shape 2323"/>
          <p:cNvSpPr>
            <a:spLocks noGrp="1"/>
          </p:cNvSpPr>
          <p:nvPr>
            <p:ph type="body" sz="half" idx="1"/>
          </p:nvPr>
        </p:nvSpPr>
        <p:spPr>
          <a:xfrm>
            <a:off x="6129866" y="1069678"/>
            <a:ext cx="5588002" cy="5284504"/>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324" name="Shape 2324"/>
          <p:cNvSpPr>
            <a:spLocks noGrp="1"/>
          </p:cNvSpPr>
          <p:nvPr>
            <p:ph type="body" sz="half" idx="13"/>
          </p:nvPr>
        </p:nvSpPr>
        <p:spPr>
          <a:xfrm>
            <a:off x="892922" y="1905000"/>
            <a:ext cx="4542804" cy="4448701"/>
          </a:xfrm>
          <a:prstGeom prst="rect">
            <a:avLst/>
          </a:prstGeom>
        </p:spPr>
        <p:txBody>
          <a:bodyPr lIns="91422" tIns="91422" rIns="91422" bIns="91422"/>
          <a:lstStyle/>
          <a:p>
            <a:endParaRPr/>
          </a:p>
        </p:txBody>
      </p:sp>
      <p:sp>
        <p:nvSpPr>
          <p:cNvPr id="2325" name="Shape 2325"/>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88.xml><?xml version="1.0" encoding="utf-8"?>
<p:sldLayout xmlns:a="http://schemas.openxmlformats.org/drawingml/2006/main" xmlns:r="http://schemas.openxmlformats.org/officeDocument/2006/relationships" xmlns:p="http://schemas.openxmlformats.org/presentationml/2006/main" type="tx">
  <p:cSld name="1_Picture with Caption">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332" name="Shape 2332"/>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333" name="Shape 233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334"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335" name="Shape 2335"/>
          <p:cNvSpPr>
            <a:spLocks noGrp="1"/>
          </p:cNvSpPr>
          <p:nvPr>
            <p:ph type="title"/>
          </p:nvPr>
        </p:nvSpPr>
        <p:spPr>
          <a:xfrm>
            <a:off x="719388" y="854021"/>
            <a:ext cx="5410402" cy="984900"/>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336" name="Shape 2336"/>
          <p:cNvSpPr>
            <a:spLocks noGrp="1"/>
          </p:cNvSpPr>
          <p:nvPr>
            <p:ph type="pic" sz="quarter" idx="13"/>
          </p:nvPr>
        </p:nvSpPr>
        <p:spPr>
          <a:xfrm>
            <a:off x="6417731" y="854018"/>
            <a:ext cx="4060000" cy="3076502"/>
          </a:xfrm>
          <a:prstGeom prst="rect">
            <a:avLst/>
          </a:prstGeom>
        </p:spPr>
        <p:txBody>
          <a:bodyPr lIns="91439" tIns="45719" rIns="91439" bIns="45719">
            <a:noAutofit/>
          </a:bodyPr>
          <a:lstStyle/>
          <a:p>
            <a:endParaRPr/>
          </a:p>
        </p:txBody>
      </p:sp>
      <p:sp>
        <p:nvSpPr>
          <p:cNvPr id="2337" name="Shape 2337"/>
          <p:cNvSpPr>
            <a:spLocks noGrp="1"/>
          </p:cNvSpPr>
          <p:nvPr>
            <p:ph type="body" sz="half" idx="1"/>
          </p:nvPr>
        </p:nvSpPr>
        <p:spPr>
          <a:xfrm>
            <a:off x="719388" y="1838872"/>
            <a:ext cx="5410402" cy="4484400"/>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338" name="Shape 2338"/>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89.xml><?xml version="1.0" encoding="utf-8"?>
<p:sldLayout xmlns:a="http://schemas.openxmlformats.org/drawingml/2006/main" xmlns:r="http://schemas.openxmlformats.org/officeDocument/2006/relationships" xmlns:p="http://schemas.openxmlformats.org/presentationml/2006/main" type="tx">
  <p:cSld name="2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345" name="Shape 2345"/>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346" name="Shape 234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347"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348" name="Shape 2348"/>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2349"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2350" name="Shape 2350"/>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351" name="Shape 2351"/>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352" name="Shape 2352"/>
          <p:cNvSpPr/>
          <p:nvPr/>
        </p:nvSpPr>
        <p:spPr>
          <a:xfrm>
            <a:off x="4505961" y="6503760"/>
            <a:ext cx="3220000"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2353"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2354" name="Shape 2354"/>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2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03" name="Shape 203"/>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04" name="Shape 20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05"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06" name="Shape 206"/>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207"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208" name="Shape 208"/>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09" name="Shape 209"/>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10" name="Shape 210"/>
          <p:cNvSpPr/>
          <p:nvPr/>
        </p:nvSpPr>
        <p:spPr>
          <a:xfrm>
            <a:off x="4505961" y="6503760"/>
            <a:ext cx="3220000"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211"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212" name="Shape 212"/>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90.xml><?xml version="1.0" encoding="utf-8"?>
<p:sldLayout xmlns:a="http://schemas.openxmlformats.org/drawingml/2006/main" xmlns:r="http://schemas.openxmlformats.org/officeDocument/2006/relationships" xmlns:p="http://schemas.openxmlformats.org/presentationml/2006/main" type="tx">
  <p:cSld name="Bottom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374" name="Shape 2374"/>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375" name="Shape 237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376"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377" name="Shape 2377"/>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2378" name="image5.jpeg"/>
          <p:cNvPicPr>
            <a:picLocks noChangeAspect="1"/>
          </p:cNvPicPr>
          <p:nvPr/>
        </p:nvPicPr>
        <p:blipFill>
          <a:blip r:embed="rId4">
            <a:extLst/>
          </a:blip>
          <a:stretch>
            <a:fillRect/>
          </a:stretch>
        </p:blipFill>
        <p:spPr>
          <a:xfrm>
            <a:off x="3810001" y="3045883"/>
            <a:ext cx="8009599" cy="2999103"/>
          </a:xfrm>
          <a:prstGeom prst="rect">
            <a:avLst/>
          </a:prstGeom>
          <a:ln w="12700">
            <a:miter lim="400000"/>
          </a:ln>
        </p:spPr>
      </p:pic>
      <p:pic>
        <p:nvPicPr>
          <p:cNvPr id="2379"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2380" name="Shape 2380"/>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381" name="Shape 2381"/>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382" name="Shape 2382"/>
          <p:cNvSpPr/>
          <p:nvPr/>
        </p:nvSpPr>
        <p:spPr>
          <a:xfrm>
            <a:off x="4492416" y="6503760"/>
            <a:ext cx="3220003"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2383"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2384" name="Shape 2384"/>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91.xml><?xml version="1.0" encoding="utf-8"?>
<p:sldLayout xmlns:a="http://schemas.openxmlformats.org/drawingml/2006/main" xmlns:r="http://schemas.openxmlformats.org/officeDocument/2006/relationships" xmlns:p="http://schemas.openxmlformats.org/presentationml/2006/main" type="tx">
  <p:cSld name="3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391" name="Shape 239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392" name="Shape 239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39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2394"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2395" name="Shape 239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396" name="image6.png"/>
          <p:cNvPicPr>
            <a:picLocks noChangeAspect="1"/>
          </p:cNvPicPr>
          <p:nvPr/>
        </p:nvPicPr>
        <p:blipFill>
          <a:blip r:embed="rId4">
            <a:extLst/>
          </a:blip>
          <a:stretch>
            <a:fillRect/>
          </a:stretch>
        </p:blipFill>
        <p:spPr>
          <a:xfrm>
            <a:off x="2895600" y="2400300"/>
            <a:ext cx="6400800" cy="2057700"/>
          </a:xfrm>
          <a:prstGeom prst="rect">
            <a:avLst/>
          </a:prstGeom>
          <a:ln w="12700">
            <a:miter lim="400000"/>
          </a:ln>
        </p:spPr>
      </p:pic>
      <p:sp>
        <p:nvSpPr>
          <p:cNvPr id="2397" name="Shape 2397"/>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92.xml><?xml version="1.0" encoding="utf-8"?>
<p:sldLayout xmlns:a="http://schemas.openxmlformats.org/drawingml/2006/main" xmlns:r="http://schemas.openxmlformats.org/officeDocument/2006/relationships" xmlns:p="http://schemas.openxmlformats.org/presentationml/2006/main" type="tx">
  <p:cSld name="1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404" name="Shape 2404"/>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405" name="Shape 240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406"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2407"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pic>
        <p:nvPicPr>
          <p:cNvPr id="2408" name="image7.png"/>
          <p:cNvPicPr>
            <a:picLocks noChangeAspect="1"/>
          </p:cNvPicPr>
          <p:nvPr/>
        </p:nvPicPr>
        <p:blipFill>
          <a:blip r:embed="rId4">
            <a:extLst/>
          </a:blip>
          <a:stretch>
            <a:fillRect/>
          </a:stretch>
        </p:blipFill>
        <p:spPr>
          <a:xfrm>
            <a:off x="3947967" y="2644849"/>
            <a:ext cx="4718403" cy="1686904"/>
          </a:xfrm>
          <a:prstGeom prst="rect">
            <a:avLst/>
          </a:prstGeom>
          <a:ln w="12700">
            <a:miter lim="400000"/>
          </a:ln>
        </p:spPr>
      </p:pic>
      <p:sp>
        <p:nvSpPr>
          <p:cNvPr id="2409" name="Shape 240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sp>
        <p:nvSpPr>
          <p:cNvPr id="2410" name="Shape 2410"/>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93.xml><?xml version="1.0" encoding="utf-8"?>
<p:sldLayout xmlns:a="http://schemas.openxmlformats.org/drawingml/2006/main" xmlns:r="http://schemas.openxmlformats.org/officeDocument/2006/relationships" xmlns:p="http://schemas.openxmlformats.org/presentationml/2006/main" type="tx">
  <p:cSld name="Title Slide 1">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417" name="Shape 2417"/>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418" name="Shape 241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419"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420" name="Shape 2420"/>
          <p:cNvSpPr>
            <a:spLocks noGrp="1"/>
          </p:cNvSpPr>
          <p:nvPr>
            <p:ph type="title"/>
          </p:nvPr>
        </p:nvSpPr>
        <p:spPr>
          <a:xfrm>
            <a:off x="914400" y="2111123"/>
            <a:ext cx="10363200" cy="1546503"/>
          </a:xfrm>
          <a:prstGeom prst="rect">
            <a:avLst/>
          </a:prstGeom>
        </p:spPr>
        <p:txBody>
          <a:bodyPr lIns="91422" tIns="91422" rIns="91422" bIns="91422" anchor="b"/>
          <a:lstStyle>
            <a:lvl1pPr algn="ctr">
              <a:lnSpc>
                <a:spcPct val="100000"/>
              </a:lnSpc>
              <a:defRPr sz="4800">
                <a:solidFill>
                  <a:srgbClr val="CB3725"/>
                </a:solidFill>
                <a:latin typeface="PT Sans"/>
                <a:ea typeface="PT Sans"/>
                <a:cs typeface="PT Sans"/>
                <a:sym typeface="PT Sans"/>
              </a:defRPr>
            </a:lvl1pPr>
          </a:lstStyle>
          <a:p>
            <a:r>
              <a:t>Title Text</a:t>
            </a:r>
          </a:p>
        </p:txBody>
      </p:sp>
      <p:sp>
        <p:nvSpPr>
          <p:cNvPr id="2421" name="Shape 2421"/>
          <p:cNvSpPr>
            <a:spLocks noGrp="1"/>
          </p:cNvSpPr>
          <p:nvPr>
            <p:ph type="body" sz="quarter" idx="1"/>
          </p:nvPr>
        </p:nvSpPr>
        <p:spPr>
          <a:xfrm>
            <a:off x="914400" y="3786737"/>
            <a:ext cx="10363200" cy="1046403"/>
          </a:xfrm>
          <a:prstGeom prst="rect">
            <a:avLst/>
          </a:prstGeom>
        </p:spPr>
        <p:txBody>
          <a:bodyPr lIns="91422" tIns="91422" rIns="91422" bIns="91422"/>
          <a:lstStyle>
            <a:lvl1pPr marL="0" indent="0" algn="ctr">
              <a:lnSpc>
                <a:spcPct val="100000"/>
              </a:lnSpc>
              <a:spcBef>
                <a:spcPts val="0"/>
              </a:spcBef>
              <a:buSzTx/>
              <a:buFontTx/>
              <a:buNone/>
              <a:defRPr>
                <a:solidFill>
                  <a:srgbClr val="006098"/>
                </a:solidFill>
                <a:latin typeface="PT Sans"/>
                <a:ea typeface="PT Sans"/>
                <a:cs typeface="PT Sans"/>
                <a:sym typeface="PT Sans"/>
              </a:defRPr>
            </a:lvl1pPr>
            <a:lvl2pPr marL="0" indent="0" algn="ctr">
              <a:lnSpc>
                <a:spcPct val="100000"/>
              </a:lnSpc>
              <a:spcBef>
                <a:spcPts val="0"/>
              </a:spcBef>
              <a:buSzTx/>
              <a:buFontTx/>
              <a:buNone/>
              <a:defRPr>
                <a:solidFill>
                  <a:srgbClr val="006098"/>
                </a:solidFill>
                <a:latin typeface="PT Sans"/>
                <a:ea typeface="PT Sans"/>
                <a:cs typeface="PT Sans"/>
                <a:sym typeface="PT Sans"/>
              </a:defRPr>
            </a:lvl2pPr>
            <a:lvl3pPr marL="0" indent="0" algn="ctr">
              <a:lnSpc>
                <a:spcPct val="100000"/>
              </a:lnSpc>
              <a:spcBef>
                <a:spcPts val="0"/>
              </a:spcBef>
              <a:buSzTx/>
              <a:buFontTx/>
              <a:buNone/>
              <a:defRPr>
                <a:solidFill>
                  <a:srgbClr val="006098"/>
                </a:solidFill>
                <a:latin typeface="PT Sans"/>
                <a:ea typeface="PT Sans"/>
                <a:cs typeface="PT Sans"/>
                <a:sym typeface="PT Sans"/>
              </a:defRPr>
            </a:lvl3pPr>
            <a:lvl4pPr marL="0" indent="0" algn="ctr">
              <a:lnSpc>
                <a:spcPct val="100000"/>
              </a:lnSpc>
              <a:spcBef>
                <a:spcPts val="0"/>
              </a:spcBef>
              <a:buSzTx/>
              <a:buFontTx/>
              <a:buNone/>
              <a:defRPr>
                <a:solidFill>
                  <a:srgbClr val="006098"/>
                </a:solidFill>
                <a:latin typeface="PT Sans"/>
                <a:ea typeface="PT Sans"/>
                <a:cs typeface="PT Sans"/>
                <a:sym typeface="PT Sans"/>
              </a:defRPr>
            </a:lvl4pPr>
            <a:lvl5pPr marL="0" indent="0" algn="ctr">
              <a:lnSpc>
                <a:spcPct val="100000"/>
              </a:lnSpc>
              <a:spcBef>
                <a:spcPts val="0"/>
              </a:spcBef>
              <a:buSzTx/>
              <a:buFontTx/>
              <a:buNone/>
              <a:defRPr>
                <a:solidFill>
                  <a:srgbClr val="006098"/>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422" name="Shape 2422"/>
          <p:cNvSpPr>
            <a:spLocks noGrp="1"/>
          </p:cNvSpPr>
          <p:nvPr>
            <p:ph type="sldNum" sz="quarter" idx="2"/>
          </p:nvPr>
        </p:nvSpPr>
        <p:spPr>
          <a:xfrm>
            <a:off x="11409053" y="6465873"/>
            <a:ext cx="266974" cy="259222"/>
          </a:xfrm>
          <a:prstGeom prst="rect">
            <a:avLst/>
          </a:prstGeom>
        </p:spPr>
        <p:txBody>
          <a:bodyPr lIns="0" tIns="0" rIns="0" bIns="0"/>
          <a:lstStyle>
            <a:lvl1pPr algn="l">
              <a:defRPr sz="1800">
                <a:solidFill>
                  <a:srgbClr val="54585B"/>
                </a:solidFill>
                <a:latin typeface="Arial"/>
                <a:ea typeface="Arial"/>
                <a:cs typeface="Arial"/>
                <a:sym typeface="Arial"/>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94.xml><?xml version="1.0" encoding="utf-8"?>
<p:sldLayout xmlns:a="http://schemas.openxmlformats.org/drawingml/2006/main" xmlns:r="http://schemas.openxmlformats.org/officeDocument/2006/relationships" xmlns:p="http://schemas.openxmlformats.org/presentationml/2006/main" type="tx">
  <p:cSld name="2_Title and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429" name="Shape 2429"/>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430" name="Shape 243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431"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432" name="Shape 2432"/>
          <p:cNvSpPr>
            <a:spLocks noGrp="1"/>
          </p:cNvSpPr>
          <p:nvPr>
            <p:ph type="title"/>
          </p:nvPr>
        </p:nvSpPr>
        <p:spPr>
          <a:xfrm>
            <a:off x="799775" y="845996"/>
            <a:ext cx="108844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433" name="Shape 2433"/>
          <p:cNvSpPr>
            <a:spLocks noGrp="1"/>
          </p:cNvSpPr>
          <p:nvPr>
            <p:ph type="body" idx="1"/>
          </p:nvPr>
        </p:nvSpPr>
        <p:spPr>
          <a:xfrm>
            <a:off x="799775" y="1692211"/>
            <a:ext cx="10884400" cy="4526101"/>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434" name="Shape 2434"/>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95.xml><?xml version="1.0" encoding="utf-8"?>
<p:sldLayout xmlns:a="http://schemas.openxmlformats.org/drawingml/2006/main" xmlns:r="http://schemas.openxmlformats.org/officeDocument/2006/relationships" xmlns:p="http://schemas.openxmlformats.org/presentationml/2006/main" type="tx">
  <p:cSld name="2_Two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441" name="Shape 244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442" name="Shape 244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44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444" name="Shape 2444"/>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445" name="Shape 2445"/>
          <p:cNvSpPr>
            <a:spLocks noGrp="1"/>
          </p:cNvSpPr>
          <p:nvPr>
            <p:ph type="body" sz="half" idx="1"/>
          </p:nvPr>
        </p:nvSpPr>
        <p:spPr>
          <a:xfrm>
            <a:off x="799775" y="1693140"/>
            <a:ext cx="5364399" cy="4568100"/>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446" name="Shape 2446"/>
          <p:cNvSpPr>
            <a:spLocks noGrp="1"/>
          </p:cNvSpPr>
          <p:nvPr>
            <p:ph type="body" sz="half" idx="13"/>
          </p:nvPr>
        </p:nvSpPr>
        <p:spPr>
          <a:xfrm>
            <a:off x="6397364" y="1693140"/>
            <a:ext cx="5364402" cy="4568100"/>
          </a:xfrm>
          <a:prstGeom prst="rect">
            <a:avLst/>
          </a:prstGeom>
        </p:spPr>
        <p:txBody>
          <a:bodyPr lIns="91422" tIns="91422" rIns="91422" bIns="91422"/>
          <a:lstStyle/>
          <a:p>
            <a:endParaRPr/>
          </a:p>
        </p:txBody>
      </p:sp>
      <p:sp>
        <p:nvSpPr>
          <p:cNvPr id="2447" name="Shape 2447"/>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96.xml><?xml version="1.0" encoding="utf-8"?>
<p:sldLayout xmlns:a="http://schemas.openxmlformats.org/drawingml/2006/main" xmlns:r="http://schemas.openxmlformats.org/officeDocument/2006/relationships" xmlns:p="http://schemas.openxmlformats.org/presentationml/2006/main" type="tx">
  <p:cSld name="1_Divider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454" name="Shape 2454"/>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455" name="Shape 245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456"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2457"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2458" name="Shape 2458"/>
          <p:cNvSpPr>
            <a:spLocks noGrp="1"/>
          </p:cNvSpPr>
          <p:nvPr>
            <p:ph type="title"/>
          </p:nvPr>
        </p:nvSpPr>
        <p:spPr>
          <a:xfrm>
            <a:off x="1193521" y="2667000"/>
            <a:ext cx="8433600" cy="1358701"/>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459" name="Shape 245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460" name="image2.png"/>
          <p:cNvPicPr>
            <a:picLocks noChangeAspect="1"/>
          </p:cNvPicPr>
          <p:nvPr/>
        </p:nvPicPr>
        <p:blipFill>
          <a:blip r:embed="rId3">
            <a:extLst/>
          </a:blip>
          <a:stretch>
            <a:fillRect/>
          </a:stretch>
        </p:blipFill>
        <p:spPr>
          <a:xfrm>
            <a:off x="9673800" y="273820"/>
            <a:ext cx="2147602" cy="691201"/>
          </a:xfrm>
          <a:prstGeom prst="rect">
            <a:avLst/>
          </a:prstGeom>
          <a:ln w="12700">
            <a:miter lim="400000"/>
          </a:ln>
        </p:spPr>
      </p:pic>
      <p:sp>
        <p:nvSpPr>
          <p:cNvPr id="2461" name="Shape 2461"/>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97.xml><?xml version="1.0" encoding="utf-8"?>
<p:sldLayout xmlns:a="http://schemas.openxmlformats.org/drawingml/2006/main" xmlns:r="http://schemas.openxmlformats.org/officeDocument/2006/relationships" xmlns:p="http://schemas.openxmlformats.org/presentationml/2006/main" type="tx">
  <p:cSld name="2_Title Only">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468" name="Shape 2468"/>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469" name="Shape 246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470"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471" name="Shape 2471"/>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472" name="Shape 2472"/>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98.xml><?xml version="1.0" encoding="utf-8"?>
<p:sldLayout xmlns:a="http://schemas.openxmlformats.org/drawingml/2006/main" xmlns:r="http://schemas.openxmlformats.org/officeDocument/2006/relationships" xmlns:p="http://schemas.openxmlformats.org/presentationml/2006/main" type="tx">
  <p:cSld name="2_Blank">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479" name="Shape 2479"/>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480" name="Shape 248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481"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482" name="Shape 2482"/>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99.xml><?xml version="1.0" encoding="utf-8"?>
<p:sldLayout xmlns:a="http://schemas.openxmlformats.org/drawingml/2006/main" xmlns:r="http://schemas.openxmlformats.org/officeDocument/2006/relationships" xmlns:p="http://schemas.openxmlformats.org/presentationml/2006/main" type="tx">
  <p:cSld name="2_Text with Chart or Graphic">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489" name="Shape 2489"/>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490" name="Shape 249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491"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492" name="Shape 2492"/>
          <p:cNvSpPr/>
          <p:nvPr/>
        </p:nvSpPr>
        <p:spPr>
          <a:xfrm flipH="1">
            <a:off x="5747549" y="1113364"/>
            <a:ext cx="1" cy="5181605"/>
          </a:xfrm>
          <a:prstGeom prst="line">
            <a:avLst/>
          </a:prstGeom>
          <a:ln>
            <a:solidFill>
              <a:srgbClr val="54575A"/>
            </a:solidFill>
          </a:ln>
        </p:spPr>
        <p:txBody>
          <a:bodyPr lIns="45718" tIns="45718" rIns="45718" bIns="45718"/>
          <a:lstStyle/>
          <a:p>
            <a:endParaRPr/>
          </a:p>
        </p:txBody>
      </p:sp>
      <p:sp>
        <p:nvSpPr>
          <p:cNvPr id="2493" name="Shape 2493"/>
          <p:cNvSpPr>
            <a:spLocks noGrp="1"/>
          </p:cNvSpPr>
          <p:nvPr>
            <p:ph type="title"/>
          </p:nvPr>
        </p:nvSpPr>
        <p:spPr>
          <a:xfrm>
            <a:off x="892923" y="1070757"/>
            <a:ext cx="4542803" cy="834303"/>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494" name="Shape 2494"/>
          <p:cNvSpPr>
            <a:spLocks noGrp="1"/>
          </p:cNvSpPr>
          <p:nvPr>
            <p:ph type="body" sz="half" idx="1"/>
          </p:nvPr>
        </p:nvSpPr>
        <p:spPr>
          <a:xfrm>
            <a:off x="6129866" y="1069678"/>
            <a:ext cx="5588002" cy="5284504"/>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495" name="Shape 2495"/>
          <p:cNvSpPr>
            <a:spLocks noGrp="1"/>
          </p:cNvSpPr>
          <p:nvPr>
            <p:ph type="body" sz="half" idx="13"/>
          </p:nvPr>
        </p:nvSpPr>
        <p:spPr>
          <a:xfrm>
            <a:off x="892922" y="1905000"/>
            <a:ext cx="4542804" cy="4448701"/>
          </a:xfrm>
          <a:prstGeom prst="rect">
            <a:avLst/>
          </a:prstGeom>
        </p:spPr>
        <p:txBody>
          <a:bodyPr lIns="91422" tIns="91422" rIns="91422" bIns="91422"/>
          <a:lstStyle/>
          <a:p>
            <a:endParaRPr/>
          </a:p>
        </p:txBody>
      </p:sp>
      <p:sp>
        <p:nvSpPr>
          <p:cNvPr id="2496" name="Shape 2496"/>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Section Header">
    <p:spTree>
      <p:nvGrpSpPr>
        <p:cNvPr id="1" name=""/>
        <p:cNvGrpSpPr/>
        <p:nvPr/>
      </p:nvGrpSpPr>
      <p:grpSpPr>
        <a:xfrm>
          <a:off x="0" y="0"/>
          <a:ext cx="0" cy="0"/>
          <a:chOff x="0" y="0"/>
          <a:chExt cx="0" cy="0"/>
        </a:xfrm>
      </p:grpSpPr>
      <p:sp>
        <p:nvSpPr>
          <p:cNvPr id="20" name="Shape 20"/>
          <p:cNvSpPr>
            <a:spLocks noGrp="1"/>
          </p:cNvSpPr>
          <p:nvPr>
            <p:ph type="title"/>
          </p:nvPr>
        </p:nvSpPr>
        <p:spPr>
          <a:xfrm>
            <a:off x="831850" y="1709738"/>
            <a:ext cx="10515600" cy="2852737"/>
          </a:xfrm>
          <a:prstGeom prst="rect">
            <a:avLst/>
          </a:prstGeom>
        </p:spPr>
        <p:txBody>
          <a:bodyPr anchor="b"/>
          <a:lstStyle>
            <a:lvl1pPr>
              <a:defRPr sz="6000"/>
            </a:lvl1pPr>
          </a:lstStyle>
          <a:p>
            <a:r>
              <a:t>Title Text</a:t>
            </a:r>
          </a:p>
        </p:txBody>
      </p:sp>
      <p:sp>
        <p:nvSpPr>
          <p:cNvPr id="21" name="Shape 21"/>
          <p:cNvSpPr>
            <a:spLocks noGrp="1"/>
          </p:cNvSpPr>
          <p:nvPr>
            <p:ph type="body" sz="quarter" idx="1"/>
          </p:nvPr>
        </p:nvSpPr>
        <p:spPr>
          <a:xfrm>
            <a:off x="831850" y="4589462"/>
            <a:ext cx="10515600" cy="1500190"/>
          </a:xfrm>
          <a:prstGeom prst="rect">
            <a:avLst/>
          </a:prstGeom>
        </p:spPr>
        <p:txBody>
          <a:bodyPr/>
          <a:lstStyle>
            <a:lvl1pPr marL="0" indent="0">
              <a:buSzTx/>
              <a:buFontTx/>
              <a:buNone/>
              <a:defRPr sz="2400">
                <a:solidFill>
                  <a:srgbClr val="888888"/>
                </a:solidFill>
              </a:defRPr>
            </a:lvl1pPr>
            <a:lvl2pPr marL="0" indent="0">
              <a:buSzTx/>
              <a:buFontTx/>
              <a:buNone/>
              <a:defRPr sz="2400">
                <a:solidFill>
                  <a:srgbClr val="888888"/>
                </a:solidFill>
              </a:defRPr>
            </a:lvl2pPr>
            <a:lvl3pPr marL="0" indent="0">
              <a:buSzTx/>
              <a:buFontTx/>
              <a:buNone/>
              <a:defRPr sz="2400">
                <a:solidFill>
                  <a:srgbClr val="888888"/>
                </a:solidFill>
              </a:defRPr>
            </a:lvl3pPr>
            <a:lvl4pPr marL="0" indent="0">
              <a:buSzTx/>
              <a:buFontTx/>
              <a:buNone/>
              <a:defRPr sz="2400">
                <a:solidFill>
                  <a:srgbClr val="888888"/>
                </a:solidFill>
              </a:defRPr>
            </a:lvl4pPr>
            <a:lvl5pPr marL="0" indent="0">
              <a:buSzTx/>
              <a:buFontTx/>
              <a:buNone/>
              <a:defRPr sz="2400">
                <a:solidFill>
                  <a:srgbClr val="888888"/>
                </a:solidFill>
              </a:defRPr>
            </a:lvl5pPr>
          </a:lstStyle>
          <a:p>
            <a:r>
              <a:t>Body Level One</a:t>
            </a:r>
          </a:p>
          <a:p>
            <a:pPr lvl="1"/>
            <a:r>
              <a:t>Body Level Two</a:t>
            </a:r>
          </a:p>
          <a:p>
            <a:pPr lvl="2"/>
            <a:r>
              <a:t>Body Level Three</a:t>
            </a:r>
          </a:p>
          <a:p>
            <a:pPr lvl="3"/>
            <a:r>
              <a:t>Body Level Four</a:t>
            </a:r>
          </a:p>
          <a:p>
            <a:pPr lvl="4"/>
            <a:r>
              <a:t>Body Level Five</a:t>
            </a:r>
          </a:p>
        </p:txBody>
      </p:sp>
      <p:sp>
        <p:nvSpPr>
          <p:cNvPr id="22" name="Shape 22"/>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tx">
  <p:cSld name="Top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19" name="Shape 219"/>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20" name="Shape 22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21"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222" name="image5.jpeg"/>
          <p:cNvPicPr>
            <a:picLocks noChangeAspect="1"/>
          </p:cNvPicPr>
          <p:nvPr/>
        </p:nvPicPr>
        <p:blipFill>
          <a:blip r:embed="rId4">
            <a:extLst/>
          </a:blip>
          <a:stretch>
            <a:fillRect/>
          </a:stretch>
        </p:blipFill>
        <p:spPr>
          <a:xfrm>
            <a:off x="3810001" y="3412066"/>
            <a:ext cx="8009599" cy="2999104"/>
          </a:xfrm>
          <a:prstGeom prst="rect">
            <a:avLst/>
          </a:prstGeom>
          <a:ln w="12700">
            <a:miter lim="400000"/>
          </a:ln>
        </p:spPr>
      </p:pic>
      <p:sp>
        <p:nvSpPr>
          <p:cNvPr id="223" name="Shape 223"/>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24" name="Shape 224"/>
          <p:cNvSpPr>
            <a:spLocks noGrp="1"/>
          </p:cNvSpPr>
          <p:nvPr>
            <p:ph type="body" idx="1"/>
          </p:nvPr>
        </p:nvSpPr>
        <p:spPr>
          <a:xfrm>
            <a:off x="799775" y="1691863"/>
            <a:ext cx="10968799" cy="4526105"/>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25" name="Shape 225"/>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00.xml><?xml version="1.0" encoding="utf-8"?>
<p:sldLayout xmlns:a="http://schemas.openxmlformats.org/drawingml/2006/main" xmlns:r="http://schemas.openxmlformats.org/officeDocument/2006/relationships" xmlns:p="http://schemas.openxmlformats.org/presentationml/2006/main" type="tx">
  <p:cSld name="2_Picture with Caption">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503" name="Shape 2503"/>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504" name="Shape 250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505"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506" name="Shape 2506"/>
          <p:cNvSpPr>
            <a:spLocks noGrp="1"/>
          </p:cNvSpPr>
          <p:nvPr>
            <p:ph type="title"/>
          </p:nvPr>
        </p:nvSpPr>
        <p:spPr>
          <a:xfrm>
            <a:off x="719388" y="854021"/>
            <a:ext cx="5410402" cy="984900"/>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507" name="Shape 2507"/>
          <p:cNvSpPr>
            <a:spLocks noGrp="1"/>
          </p:cNvSpPr>
          <p:nvPr>
            <p:ph type="pic" sz="quarter" idx="13"/>
          </p:nvPr>
        </p:nvSpPr>
        <p:spPr>
          <a:xfrm>
            <a:off x="6417731" y="854018"/>
            <a:ext cx="4060000" cy="3076502"/>
          </a:xfrm>
          <a:prstGeom prst="rect">
            <a:avLst/>
          </a:prstGeom>
        </p:spPr>
        <p:txBody>
          <a:bodyPr lIns="91439" tIns="45719" rIns="91439" bIns="45719">
            <a:noAutofit/>
          </a:bodyPr>
          <a:lstStyle/>
          <a:p>
            <a:endParaRPr/>
          </a:p>
        </p:txBody>
      </p:sp>
      <p:sp>
        <p:nvSpPr>
          <p:cNvPr id="2508" name="Shape 2508"/>
          <p:cNvSpPr>
            <a:spLocks noGrp="1"/>
          </p:cNvSpPr>
          <p:nvPr>
            <p:ph type="body" sz="half" idx="1"/>
          </p:nvPr>
        </p:nvSpPr>
        <p:spPr>
          <a:xfrm>
            <a:off x="719388" y="1838872"/>
            <a:ext cx="5410402" cy="4484400"/>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509" name="Shape 2509"/>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01.xml><?xml version="1.0" encoding="utf-8"?>
<p:sldLayout xmlns:a="http://schemas.openxmlformats.org/drawingml/2006/main" xmlns:r="http://schemas.openxmlformats.org/officeDocument/2006/relationships" xmlns:p="http://schemas.openxmlformats.org/presentationml/2006/main" type="tx">
  <p:cSld name="4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516" name="Shape 2516"/>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517" name="Shape 251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518"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519" name="Shape 2519"/>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2520"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2521" name="Shape 2521"/>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522" name="Shape 2522"/>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523" name="Shape 2523"/>
          <p:cNvSpPr/>
          <p:nvPr/>
        </p:nvSpPr>
        <p:spPr>
          <a:xfrm>
            <a:off x="4505961" y="6503760"/>
            <a:ext cx="3220000"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2524"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2525" name="Shape 2525"/>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02.xml><?xml version="1.0" encoding="utf-8"?>
<p:sldLayout xmlns:a="http://schemas.openxmlformats.org/drawingml/2006/main" xmlns:r="http://schemas.openxmlformats.org/officeDocument/2006/relationships" xmlns:p="http://schemas.openxmlformats.org/presentationml/2006/main" type="tx">
  <p:cSld name="1_Top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532" name="Shape 2532"/>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533" name="Shape 253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534"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2535" name="image5.jpeg"/>
          <p:cNvPicPr>
            <a:picLocks noChangeAspect="1"/>
          </p:cNvPicPr>
          <p:nvPr/>
        </p:nvPicPr>
        <p:blipFill>
          <a:blip r:embed="rId4">
            <a:extLst/>
          </a:blip>
          <a:stretch>
            <a:fillRect/>
          </a:stretch>
        </p:blipFill>
        <p:spPr>
          <a:xfrm>
            <a:off x="3810001" y="3412066"/>
            <a:ext cx="8009599" cy="2999104"/>
          </a:xfrm>
          <a:prstGeom prst="rect">
            <a:avLst/>
          </a:prstGeom>
          <a:ln w="12700">
            <a:miter lim="400000"/>
          </a:ln>
        </p:spPr>
      </p:pic>
      <p:sp>
        <p:nvSpPr>
          <p:cNvPr id="2536" name="Shape 2536"/>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537" name="Shape 2537"/>
          <p:cNvSpPr>
            <a:spLocks noGrp="1"/>
          </p:cNvSpPr>
          <p:nvPr>
            <p:ph type="body" idx="1"/>
          </p:nvPr>
        </p:nvSpPr>
        <p:spPr>
          <a:xfrm>
            <a:off x="799775" y="1691863"/>
            <a:ext cx="10968799" cy="4526105"/>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538" name="Shape 2538"/>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03.xml><?xml version="1.0" encoding="utf-8"?>
<p:sldLayout xmlns:a="http://schemas.openxmlformats.org/drawingml/2006/main" xmlns:r="http://schemas.openxmlformats.org/officeDocument/2006/relationships" xmlns:p="http://schemas.openxmlformats.org/presentationml/2006/main" type="tx">
  <p:cSld name="1_Bottom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545" name="Shape 2545"/>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546" name="Shape 254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547"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548" name="Shape 2548"/>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2549" name="image5.jpeg"/>
          <p:cNvPicPr>
            <a:picLocks noChangeAspect="1"/>
          </p:cNvPicPr>
          <p:nvPr/>
        </p:nvPicPr>
        <p:blipFill>
          <a:blip r:embed="rId4">
            <a:extLst/>
          </a:blip>
          <a:stretch>
            <a:fillRect/>
          </a:stretch>
        </p:blipFill>
        <p:spPr>
          <a:xfrm>
            <a:off x="3810001" y="3045883"/>
            <a:ext cx="8009599" cy="2999103"/>
          </a:xfrm>
          <a:prstGeom prst="rect">
            <a:avLst/>
          </a:prstGeom>
          <a:ln w="12700">
            <a:miter lim="400000"/>
          </a:ln>
        </p:spPr>
      </p:pic>
      <p:pic>
        <p:nvPicPr>
          <p:cNvPr id="2550"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2551" name="Shape 2551"/>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552" name="Shape 2552"/>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553" name="Shape 2553"/>
          <p:cNvSpPr/>
          <p:nvPr/>
        </p:nvSpPr>
        <p:spPr>
          <a:xfrm>
            <a:off x="4492416" y="6503760"/>
            <a:ext cx="3220003"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2554"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2555" name="Shape 2555"/>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04.xml><?xml version="1.0" encoding="utf-8"?>
<p:sldLayout xmlns:a="http://schemas.openxmlformats.org/drawingml/2006/main" xmlns:r="http://schemas.openxmlformats.org/officeDocument/2006/relationships" xmlns:p="http://schemas.openxmlformats.org/presentationml/2006/main" type="tx">
  <p:cSld name="5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562" name="Shape 2562"/>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563" name="Shape 256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564"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2565"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2566" name="Shape 256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567" name="image6.png"/>
          <p:cNvPicPr>
            <a:picLocks noChangeAspect="1"/>
          </p:cNvPicPr>
          <p:nvPr/>
        </p:nvPicPr>
        <p:blipFill>
          <a:blip r:embed="rId4">
            <a:extLst/>
          </a:blip>
          <a:stretch>
            <a:fillRect/>
          </a:stretch>
        </p:blipFill>
        <p:spPr>
          <a:xfrm>
            <a:off x="2895600" y="2400300"/>
            <a:ext cx="6400800" cy="2057700"/>
          </a:xfrm>
          <a:prstGeom prst="rect">
            <a:avLst/>
          </a:prstGeom>
          <a:ln w="12700">
            <a:miter lim="400000"/>
          </a:ln>
        </p:spPr>
      </p:pic>
      <p:sp>
        <p:nvSpPr>
          <p:cNvPr id="2568" name="Shape 2568"/>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05.xml><?xml version="1.0" encoding="utf-8"?>
<p:sldLayout xmlns:a="http://schemas.openxmlformats.org/drawingml/2006/main" xmlns:r="http://schemas.openxmlformats.org/officeDocument/2006/relationships" xmlns:p="http://schemas.openxmlformats.org/presentationml/2006/main" type="tx">
  <p:cSld name="6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575" name="Shape 2575"/>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576" name="Shape 257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577"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2578"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pic>
        <p:nvPicPr>
          <p:cNvPr id="2579" name="image7.png"/>
          <p:cNvPicPr>
            <a:picLocks noChangeAspect="1"/>
          </p:cNvPicPr>
          <p:nvPr/>
        </p:nvPicPr>
        <p:blipFill>
          <a:blip r:embed="rId4">
            <a:extLst/>
          </a:blip>
          <a:stretch>
            <a:fillRect/>
          </a:stretch>
        </p:blipFill>
        <p:spPr>
          <a:xfrm>
            <a:off x="3947967" y="2644849"/>
            <a:ext cx="4718403" cy="1686904"/>
          </a:xfrm>
          <a:prstGeom prst="rect">
            <a:avLst/>
          </a:prstGeom>
          <a:ln w="12700">
            <a:miter lim="400000"/>
          </a:ln>
        </p:spPr>
      </p:pic>
      <p:sp>
        <p:nvSpPr>
          <p:cNvPr id="2580" name="Shape 258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sp>
        <p:nvSpPr>
          <p:cNvPr id="2581" name="Shape 2581"/>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06.xml><?xml version="1.0" encoding="utf-8"?>
<p:sldLayout xmlns:a="http://schemas.openxmlformats.org/drawingml/2006/main" xmlns:r="http://schemas.openxmlformats.org/officeDocument/2006/relationships" xmlns:p="http://schemas.openxmlformats.org/presentationml/2006/main" type="tx">
  <p:cSld name="1_Title Slide 1">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588" name="Shape 2588"/>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589" name="Shape 258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590"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591" name="Shape 2591"/>
          <p:cNvSpPr>
            <a:spLocks noGrp="1"/>
          </p:cNvSpPr>
          <p:nvPr>
            <p:ph type="title"/>
          </p:nvPr>
        </p:nvSpPr>
        <p:spPr>
          <a:xfrm>
            <a:off x="914400" y="2111123"/>
            <a:ext cx="10363200" cy="1546503"/>
          </a:xfrm>
          <a:prstGeom prst="rect">
            <a:avLst/>
          </a:prstGeom>
        </p:spPr>
        <p:txBody>
          <a:bodyPr lIns="91422" tIns="91422" rIns="91422" bIns="91422" anchor="b"/>
          <a:lstStyle>
            <a:lvl1pPr algn="ctr">
              <a:lnSpc>
                <a:spcPct val="100000"/>
              </a:lnSpc>
              <a:defRPr sz="4800">
                <a:solidFill>
                  <a:srgbClr val="CB3725"/>
                </a:solidFill>
                <a:latin typeface="PT Sans"/>
                <a:ea typeface="PT Sans"/>
                <a:cs typeface="PT Sans"/>
                <a:sym typeface="PT Sans"/>
              </a:defRPr>
            </a:lvl1pPr>
          </a:lstStyle>
          <a:p>
            <a:r>
              <a:t>Title Text</a:t>
            </a:r>
          </a:p>
        </p:txBody>
      </p:sp>
      <p:sp>
        <p:nvSpPr>
          <p:cNvPr id="2592" name="Shape 2592"/>
          <p:cNvSpPr>
            <a:spLocks noGrp="1"/>
          </p:cNvSpPr>
          <p:nvPr>
            <p:ph type="body" sz="quarter" idx="1"/>
          </p:nvPr>
        </p:nvSpPr>
        <p:spPr>
          <a:xfrm>
            <a:off x="914400" y="3786737"/>
            <a:ext cx="10363200" cy="1046403"/>
          </a:xfrm>
          <a:prstGeom prst="rect">
            <a:avLst/>
          </a:prstGeom>
        </p:spPr>
        <p:txBody>
          <a:bodyPr lIns="91422" tIns="91422" rIns="91422" bIns="91422"/>
          <a:lstStyle>
            <a:lvl1pPr marL="0" indent="0" algn="ctr">
              <a:lnSpc>
                <a:spcPct val="100000"/>
              </a:lnSpc>
              <a:spcBef>
                <a:spcPts val="0"/>
              </a:spcBef>
              <a:buSzTx/>
              <a:buFontTx/>
              <a:buNone/>
              <a:defRPr>
                <a:solidFill>
                  <a:srgbClr val="006098"/>
                </a:solidFill>
                <a:latin typeface="PT Sans"/>
                <a:ea typeface="PT Sans"/>
                <a:cs typeface="PT Sans"/>
                <a:sym typeface="PT Sans"/>
              </a:defRPr>
            </a:lvl1pPr>
            <a:lvl2pPr marL="0" indent="0" algn="ctr">
              <a:lnSpc>
                <a:spcPct val="100000"/>
              </a:lnSpc>
              <a:spcBef>
                <a:spcPts val="0"/>
              </a:spcBef>
              <a:buSzTx/>
              <a:buFontTx/>
              <a:buNone/>
              <a:defRPr>
                <a:solidFill>
                  <a:srgbClr val="006098"/>
                </a:solidFill>
                <a:latin typeface="PT Sans"/>
                <a:ea typeface="PT Sans"/>
                <a:cs typeface="PT Sans"/>
                <a:sym typeface="PT Sans"/>
              </a:defRPr>
            </a:lvl2pPr>
            <a:lvl3pPr marL="0" indent="0" algn="ctr">
              <a:lnSpc>
                <a:spcPct val="100000"/>
              </a:lnSpc>
              <a:spcBef>
                <a:spcPts val="0"/>
              </a:spcBef>
              <a:buSzTx/>
              <a:buFontTx/>
              <a:buNone/>
              <a:defRPr>
                <a:solidFill>
                  <a:srgbClr val="006098"/>
                </a:solidFill>
                <a:latin typeface="PT Sans"/>
                <a:ea typeface="PT Sans"/>
                <a:cs typeface="PT Sans"/>
                <a:sym typeface="PT Sans"/>
              </a:defRPr>
            </a:lvl3pPr>
            <a:lvl4pPr marL="0" indent="0" algn="ctr">
              <a:lnSpc>
                <a:spcPct val="100000"/>
              </a:lnSpc>
              <a:spcBef>
                <a:spcPts val="0"/>
              </a:spcBef>
              <a:buSzTx/>
              <a:buFontTx/>
              <a:buNone/>
              <a:defRPr>
                <a:solidFill>
                  <a:srgbClr val="006098"/>
                </a:solidFill>
                <a:latin typeface="PT Sans"/>
                <a:ea typeface="PT Sans"/>
                <a:cs typeface="PT Sans"/>
                <a:sym typeface="PT Sans"/>
              </a:defRPr>
            </a:lvl4pPr>
            <a:lvl5pPr marL="0" indent="0" algn="ctr">
              <a:lnSpc>
                <a:spcPct val="100000"/>
              </a:lnSpc>
              <a:spcBef>
                <a:spcPts val="0"/>
              </a:spcBef>
              <a:buSzTx/>
              <a:buFontTx/>
              <a:buNone/>
              <a:defRPr>
                <a:solidFill>
                  <a:srgbClr val="006098"/>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593" name="Shape 2593"/>
          <p:cNvSpPr>
            <a:spLocks noGrp="1"/>
          </p:cNvSpPr>
          <p:nvPr>
            <p:ph type="sldNum" sz="quarter" idx="2"/>
          </p:nvPr>
        </p:nvSpPr>
        <p:spPr>
          <a:xfrm>
            <a:off x="11409053" y="6465873"/>
            <a:ext cx="266974" cy="259222"/>
          </a:xfrm>
          <a:prstGeom prst="rect">
            <a:avLst/>
          </a:prstGeom>
        </p:spPr>
        <p:txBody>
          <a:bodyPr lIns="0" tIns="0" rIns="0" bIns="0"/>
          <a:lstStyle>
            <a:lvl1pPr algn="l">
              <a:defRPr sz="1800">
                <a:solidFill>
                  <a:srgbClr val="54585B"/>
                </a:solidFill>
                <a:latin typeface="Arial"/>
                <a:ea typeface="Arial"/>
                <a:cs typeface="Arial"/>
                <a:sym typeface="Arial"/>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07.xml><?xml version="1.0" encoding="utf-8"?>
<p:sldLayout xmlns:a="http://schemas.openxmlformats.org/drawingml/2006/main" xmlns:r="http://schemas.openxmlformats.org/officeDocument/2006/relationships" xmlns:p="http://schemas.openxmlformats.org/presentationml/2006/main" type="tx">
  <p:cSld name="2_Title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600" name="Shape 2600"/>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601" name="Shape 260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602"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2603" name="image3.jpeg"/>
          <p:cNvPicPr>
            <a:picLocks noChangeAspect="1"/>
          </p:cNvPicPr>
          <p:nvPr/>
        </p:nvPicPr>
        <p:blipFill>
          <a:blip r:embed="rId4">
            <a:extLst/>
          </a:blip>
          <a:stretch>
            <a:fillRect/>
          </a:stretch>
        </p:blipFill>
        <p:spPr>
          <a:xfrm>
            <a:off x="0" y="9201"/>
            <a:ext cx="12192000" cy="6858001"/>
          </a:xfrm>
          <a:prstGeom prst="rect">
            <a:avLst/>
          </a:prstGeom>
          <a:ln w="12700">
            <a:miter lim="400000"/>
          </a:ln>
        </p:spPr>
      </p:pic>
      <p:sp>
        <p:nvSpPr>
          <p:cNvPr id="2604" name="Shape 2604"/>
          <p:cNvSpPr>
            <a:spLocks noGrp="1"/>
          </p:cNvSpPr>
          <p:nvPr>
            <p:ph type="title"/>
          </p:nvPr>
        </p:nvSpPr>
        <p:spPr>
          <a:xfrm>
            <a:off x="914400" y="2127736"/>
            <a:ext cx="10464801" cy="2111103"/>
          </a:xfrm>
          <a:prstGeom prst="rect">
            <a:avLst/>
          </a:prstGeom>
        </p:spPr>
        <p:txBody>
          <a:bodyPr lIns="91422" tIns="91422" rIns="91422" bIns="91422" anchor="b"/>
          <a:lstStyle>
            <a:lvl1pPr>
              <a:lnSpc>
                <a:spcPct val="100000"/>
              </a:lnSpc>
              <a:defRPr sz="3600">
                <a:solidFill>
                  <a:srgbClr val="FFFFFF"/>
                </a:solidFill>
                <a:latin typeface="PT Sans"/>
                <a:ea typeface="PT Sans"/>
                <a:cs typeface="PT Sans"/>
                <a:sym typeface="PT Sans"/>
              </a:defRPr>
            </a:lvl1pPr>
          </a:lstStyle>
          <a:p>
            <a:r>
              <a:t>Title Text</a:t>
            </a:r>
          </a:p>
        </p:txBody>
      </p:sp>
      <p:sp>
        <p:nvSpPr>
          <p:cNvPr id="2605" name="Shape 2605"/>
          <p:cNvSpPr>
            <a:spLocks noGrp="1"/>
          </p:cNvSpPr>
          <p:nvPr>
            <p:ph type="body" sz="quarter" idx="1"/>
          </p:nvPr>
        </p:nvSpPr>
        <p:spPr>
          <a:xfrm>
            <a:off x="914400" y="4312137"/>
            <a:ext cx="7721600" cy="1066802"/>
          </a:xfrm>
          <a:prstGeom prst="rect">
            <a:avLst/>
          </a:prstGeom>
        </p:spPr>
        <p:txBody>
          <a:bodyPr lIns="91422" tIns="91422" rIns="91422" bIns="91422"/>
          <a:lstStyle>
            <a:lvl1pPr marL="0" indent="0">
              <a:lnSpc>
                <a:spcPct val="100000"/>
              </a:lnSpc>
              <a:spcBef>
                <a:spcPts val="400"/>
              </a:spcBef>
              <a:buSzTx/>
              <a:buFontTx/>
              <a:buNone/>
              <a:defRPr>
                <a:solidFill>
                  <a:srgbClr val="FFFFFF"/>
                </a:solidFill>
                <a:latin typeface="PT Sans"/>
                <a:ea typeface="PT Sans"/>
                <a:cs typeface="PT Sans"/>
                <a:sym typeface="PT Sans"/>
              </a:defRPr>
            </a:lvl1pPr>
            <a:lvl2pPr marL="0" indent="0">
              <a:lnSpc>
                <a:spcPct val="100000"/>
              </a:lnSpc>
              <a:spcBef>
                <a:spcPts val="400"/>
              </a:spcBef>
              <a:buSzTx/>
              <a:buFontTx/>
              <a:buNone/>
              <a:defRPr>
                <a:solidFill>
                  <a:srgbClr val="FFFFFF"/>
                </a:solidFill>
                <a:latin typeface="PT Sans"/>
                <a:ea typeface="PT Sans"/>
                <a:cs typeface="PT Sans"/>
                <a:sym typeface="PT Sans"/>
              </a:defRPr>
            </a:lvl2pPr>
            <a:lvl3pPr marL="0" indent="0">
              <a:lnSpc>
                <a:spcPct val="100000"/>
              </a:lnSpc>
              <a:spcBef>
                <a:spcPts val="400"/>
              </a:spcBef>
              <a:buSzTx/>
              <a:buFontTx/>
              <a:buNone/>
              <a:defRPr>
                <a:solidFill>
                  <a:srgbClr val="FFFFFF"/>
                </a:solidFill>
                <a:latin typeface="PT Sans"/>
                <a:ea typeface="PT Sans"/>
                <a:cs typeface="PT Sans"/>
                <a:sym typeface="PT Sans"/>
              </a:defRPr>
            </a:lvl3pPr>
            <a:lvl4pPr marL="0" indent="0">
              <a:lnSpc>
                <a:spcPct val="100000"/>
              </a:lnSpc>
              <a:spcBef>
                <a:spcPts val="400"/>
              </a:spcBef>
              <a:buSzTx/>
              <a:buFontTx/>
              <a:buNone/>
              <a:defRPr>
                <a:solidFill>
                  <a:srgbClr val="FFFFFF"/>
                </a:solidFill>
                <a:latin typeface="PT Sans"/>
                <a:ea typeface="PT Sans"/>
                <a:cs typeface="PT Sans"/>
                <a:sym typeface="PT Sans"/>
              </a:defRPr>
            </a:lvl4pPr>
            <a:lvl5pPr marL="0" indent="0">
              <a:lnSpc>
                <a:spcPct val="100000"/>
              </a:lnSpc>
              <a:spcBef>
                <a:spcPts val="400"/>
              </a:spcBef>
              <a:buSzTx/>
              <a:buFontTx/>
              <a:buNone/>
              <a:defRPr>
                <a:solidFill>
                  <a:srgbClr val="FFFFFF"/>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pic>
        <p:nvPicPr>
          <p:cNvPr id="2606" name="image4.png"/>
          <p:cNvPicPr>
            <a:picLocks noChangeAspect="1"/>
          </p:cNvPicPr>
          <p:nvPr/>
        </p:nvPicPr>
        <p:blipFill>
          <a:blip r:embed="rId5">
            <a:extLst/>
          </a:blip>
          <a:stretch>
            <a:fillRect/>
          </a:stretch>
        </p:blipFill>
        <p:spPr>
          <a:xfrm>
            <a:off x="8636000" y="232712"/>
            <a:ext cx="3194001" cy="1026901"/>
          </a:xfrm>
          <a:prstGeom prst="rect">
            <a:avLst/>
          </a:prstGeom>
          <a:ln w="12700">
            <a:miter lim="400000"/>
          </a:ln>
        </p:spPr>
      </p:pic>
      <p:sp>
        <p:nvSpPr>
          <p:cNvPr id="2607" name="Shape 260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sp>
        <p:nvSpPr>
          <p:cNvPr id="2608" name="Shape 2608"/>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08.xml><?xml version="1.0" encoding="utf-8"?>
<p:sldLayout xmlns:a="http://schemas.openxmlformats.org/drawingml/2006/main" xmlns:r="http://schemas.openxmlformats.org/officeDocument/2006/relationships" xmlns:p="http://schemas.openxmlformats.org/presentationml/2006/main" type="tx">
  <p:cSld name="3_Title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615" name="Shape 2615"/>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616" name="Shape 261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617"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2618" name="image3.jpeg"/>
          <p:cNvPicPr>
            <a:picLocks noChangeAspect="1"/>
          </p:cNvPicPr>
          <p:nvPr/>
        </p:nvPicPr>
        <p:blipFill>
          <a:blip r:embed="rId4">
            <a:extLst/>
          </a:blip>
          <a:stretch>
            <a:fillRect/>
          </a:stretch>
        </p:blipFill>
        <p:spPr>
          <a:xfrm>
            <a:off x="0" y="9201"/>
            <a:ext cx="12192000" cy="6858001"/>
          </a:xfrm>
          <a:prstGeom prst="rect">
            <a:avLst/>
          </a:prstGeom>
          <a:ln w="12700">
            <a:miter lim="400000"/>
          </a:ln>
        </p:spPr>
      </p:pic>
      <p:sp>
        <p:nvSpPr>
          <p:cNvPr id="2619" name="Shape 2619"/>
          <p:cNvSpPr>
            <a:spLocks noGrp="1"/>
          </p:cNvSpPr>
          <p:nvPr>
            <p:ph type="title"/>
          </p:nvPr>
        </p:nvSpPr>
        <p:spPr>
          <a:xfrm>
            <a:off x="914400" y="2127736"/>
            <a:ext cx="10464801" cy="2111103"/>
          </a:xfrm>
          <a:prstGeom prst="rect">
            <a:avLst/>
          </a:prstGeom>
        </p:spPr>
        <p:txBody>
          <a:bodyPr lIns="91422" tIns="91422" rIns="91422" bIns="91422" anchor="b"/>
          <a:lstStyle>
            <a:lvl1pPr>
              <a:lnSpc>
                <a:spcPct val="100000"/>
              </a:lnSpc>
              <a:defRPr sz="3600">
                <a:solidFill>
                  <a:srgbClr val="FFFFFF"/>
                </a:solidFill>
                <a:latin typeface="PT Sans"/>
                <a:ea typeface="PT Sans"/>
                <a:cs typeface="PT Sans"/>
                <a:sym typeface="PT Sans"/>
              </a:defRPr>
            </a:lvl1pPr>
          </a:lstStyle>
          <a:p>
            <a:r>
              <a:t>Title Text</a:t>
            </a:r>
          </a:p>
        </p:txBody>
      </p:sp>
      <p:sp>
        <p:nvSpPr>
          <p:cNvPr id="2620" name="Shape 2620"/>
          <p:cNvSpPr>
            <a:spLocks noGrp="1"/>
          </p:cNvSpPr>
          <p:nvPr>
            <p:ph type="body" sz="quarter" idx="1"/>
          </p:nvPr>
        </p:nvSpPr>
        <p:spPr>
          <a:xfrm>
            <a:off x="914400" y="4312137"/>
            <a:ext cx="7721600" cy="1066802"/>
          </a:xfrm>
          <a:prstGeom prst="rect">
            <a:avLst/>
          </a:prstGeom>
        </p:spPr>
        <p:txBody>
          <a:bodyPr lIns="91422" tIns="91422" rIns="91422" bIns="91422"/>
          <a:lstStyle>
            <a:lvl1pPr marL="0" indent="0">
              <a:lnSpc>
                <a:spcPct val="100000"/>
              </a:lnSpc>
              <a:spcBef>
                <a:spcPts val="400"/>
              </a:spcBef>
              <a:buSzTx/>
              <a:buFontTx/>
              <a:buNone/>
              <a:defRPr>
                <a:solidFill>
                  <a:srgbClr val="FFFFFF"/>
                </a:solidFill>
                <a:latin typeface="PT Sans"/>
                <a:ea typeface="PT Sans"/>
                <a:cs typeface="PT Sans"/>
                <a:sym typeface="PT Sans"/>
              </a:defRPr>
            </a:lvl1pPr>
            <a:lvl2pPr marL="0" indent="0">
              <a:lnSpc>
                <a:spcPct val="100000"/>
              </a:lnSpc>
              <a:spcBef>
                <a:spcPts val="400"/>
              </a:spcBef>
              <a:buSzTx/>
              <a:buFontTx/>
              <a:buNone/>
              <a:defRPr>
                <a:solidFill>
                  <a:srgbClr val="FFFFFF"/>
                </a:solidFill>
                <a:latin typeface="PT Sans"/>
                <a:ea typeface="PT Sans"/>
                <a:cs typeface="PT Sans"/>
                <a:sym typeface="PT Sans"/>
              </a:defRPr>
            </a:lvl2pPr>
            <a:lvl3pPr marL="0" indent="0">
              <a:lnSpc>
                <a:spcPct val="100000"/>
              </a:lnSpc>
              <a:spcBef>
                <a:spcPts val="400"/>
              </a:spcBef>
              <a:buSzTx/>
              <a:buFontTx/>
              <a:buNone/>
              <a:defRPr>
                <a:solidFill>
                  <a:srgbClr val="FFFFFF"/>
                </a:solidFill>
                <a:latin typeface="PT Sans"/>
                <a:ea typeface="PT Sans"/>
                <a:cs typeface="PT Sans"/>
                <a:sym typeface="PT Sans"/>
              </a:defRPr>
            </a:lvl3pPr>
            <a:lvl4pPr marL="0" indent="0">
              <a:lnSpc>
                <a:spcPct val="100000"/>
              </a:lnSpc>
              <a:spcBef>
                <a:spcPts val="400"/>
              </a:spcBef>
              <a:buSzTx/>
              <a:buFontTx/>
              <a:buNone/>
              <a:defRPr>
                <a:solidFill>
                  <a:srgbClr val="FFFFFF"/>
                </a:solidFill>
                <a:latin typeface="PT Sans"/>
                <a:ea typeface="PT Sans"/>
                <a:cs typeface="PT Sans"/>
                <a:sym typeface="PT Sans"/>
              </a:defRPr>
            </a:lvl4pPr>
            <a:lvl5pPr marL="0" indent="0">
              <a:lnSpc>
                <a:spcPct val="100000"/>
              </a:lnSpc>
              <a:spcBef>
                <a:spcPts val="400"/>
              </a:spcBef>
              <a:buSzTx/>
              <a:buFontTx/>
              <a:buNone/>
              <a:defRPr>
                <a:solidFill>
                  <a:srgbClr val="FFFFFF"/>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pic>
        <p:nvPicPr>
          <p:cNvPr id="2621" name="image4.png"/>
          <p:cNvPicPr>
            <a:picLocks noChangeAspect="1"/>
          </p:cNvPicPr>
          <p:nvPr/>
        </p:nvPicPr>
        <p:blipFill>
          <a:blip r:embed="rId5">
            <a:extLst/>
          </a:blip>
          <a:stretch>
            <a:fillRect/>
          </a:stretch>
        </p:blipFill>
        <p:spPr>
          <a:xfrm>
            <a:off x="8636000" y="232712"/>
            <a:ext cx="3194001" cy="1026901"/>
          </a:xfrm>
          <a:prstGeom prst="rect">
            <a:avLst/>
          </a:prstGeom>
          <a:ln w="12700">
            <a:miter lim="400000"/>
          </a:ln>
        </p:spPr>
      </p:pic>
      <p:sp>
        <p:nvSpPr>
          <p:cNvPr id="2622" name="Shape 262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sp>
        <p:nvSpPr>
          <p:cNvPr id="2623" name="Shape 2623"/>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09.xml><?xml version="1.0" encoding="utf-8"?>
<p:sldLayout xmlns:a="http://schemas.openxmlformats.org/drawingml/2006/main" xmlns:r="http://schemas.openxmlformats.org/officeDocument/2006/relationships" xmlns:p="http://schemas.openxmlformats.org/presentationml/2006/main" type="tx">
  <p:cSld name="3_Title and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630" name="Shape 2630"/>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631" name="Shape 263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632"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633" name="Shape 2633"/>
          <p:cNvSpPr>
            <a:spLocks noGrp="1"/>
          </p:cNvSpPr>
          <p:nvPr>
            <p:ph type="title"/>
          </p:nvPr>
        </p:nvSpPr>
        <p:spPr>
          <a:xfrm>
            <a:off x="799775" y="845996"/>
            <a:ext cx="108844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634" name="Shape 2634"/>
          <p:cNvSpPr>
            <a:spLocks noGrp="1"/>
          </p:cNvSpPr>
          <p:nvPr>
            <p:ph type="body" idx="1"/>
          </p:nvPr>
        </p:nvSpPr>
        <p:spPr>
          <a:xfrm>
            <a:off x="799775" y="1692211"/>
            <a:ext cx="10884400" cy="4526101"/>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635" name="Shape 2635"/>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tx">
  <p:cSld name="Bottom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32" name="Shape 232"/>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33" name="Shape 23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34"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35" name="Shape 235"/>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236" name="image5.jpeg"/>
          <p:cNvPicPr>
            <a:picLocks noChangeAspect="1"/>
          </p:cNvPicPr>
          <p:nvPr/>
        </p:nvPicPr>
        <p:blipFill>
          <a:blip r:embed="rId4">
            <a:extLst/>
          </a:blip>
          <a:stretch>
            <a:fillRect/>
          </a:stretch>
        </p:blipFill>
        <p:spPr>
          <a:xfrm>
            <a:off x="3810001" y="3045883"/>
            <a:ext cx="8009599" cy="2999103"/>
          </a:xfrm>
          <a:prstGeom prst="rect">
            <a:avLst/>
          </a:prstGeom>
          <a:ln w="12700">
            <a:miter lim="400000"/>
          </a:ln>
        </p:spPr>
      </p:pic>
      <p:pic>
        <p:nvPicPr>
          <p:cNvPr id="237"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238" name="Shape 238"/>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39" name="Shape 239"/>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40" name="Shape 240"/>
          <p:cNvSpPr/>
          <p:nvPr/>
        </p:nvSpPr>
        <p:spPr>
          <a:xfrm>
            <a:off x="4492416" y="6503760"/>
            <a:ext cx="3220003"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241"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242" name="Shape 242"/>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10.xml><?xml version="1.0" encoding="utf-8"?>
<p:sldLayout xmlns:a="http://schemas.openxmlformats.org/drawingml/2006/main" xmlns:r="http://schemas.openxmlformats.org/officeDocument/2006/relationships" xmlns:p="http://schemas.openxmlformats.org/presentationml/2006/main" type="tx">
  <p:cSld name="3_Two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642" name="Shape 2642"/>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643" name="Shape 264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644"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645" name="Shape 2645"/>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646" name="Shape 2646"/>
          <p:cNvSpPr>
            <a:spLocks noGrp="1"/>
          </p:cNvSpPr>
          <p:nvPr>
            <p:ph type="body" sz="half" idx="1"/>
          </p:nvPr>
        </p:nvSpPr>
        <p:spPr>
          <a:xfrm>
            <a:off x="799775" y="1693140"/>
            <a:ext cx="5364399" cy="4568100"/>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647" name="Shape 2647"/>
          <p:cNvSpPr>
            <a:spLocks noGrp="1"/>
          </p:cNvSpPr>
          <p:nvPr>
            <p:ph type="body" sz="half" idx="13"/>
          </p:nvPr>
        </p:nvSpPr>
        <p:spPr>
          <a:xfrm>
            <a:off x="6397364" y="1693140"/>
            <a:ext cx="5364402" cy="4568100"/>
          </a:xfrm>
          <a:prstGeom prst="rect">
            <a:avLst/>
          </a:prstGeom>
        </p:spPr>
        <p:txBody>
          <a:bodyPr lIns="91422" tIns="91422" rIns="91422" bIns="91422"/>
          <a:lstStyle/>
          <a:p>
            <a:endParaRPr/>
          </a:p>
        </p:txBody>
      </p:sp>
      <p:sp>
        <p:nvSpPr>
          <p:cNvPr id="2648" name="Shape 2648"/>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11.xml><?xml version="1.0" encoding="utf-8"?>
<p:sldLayout xmlns:a="http://schemas.openxmlformats.org/drawingml/2006/main" xmlns:r="http://schemas.openxmlformats.org/officeDocument/2006/relationships" xmlns:p="http://schemas.openxmlformats.org/presentationml/2006/main" type="tx">
  <p:cSld name="2_Divider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655" name="Shape 2655"/>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656" name="Shape 265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657"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2658"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2659" name="Shape 2659"/>
          <p:cNvSpPr>
            <a:spLocks noGrp="1"/>
          </p:cNvSpPr>
          <p:nvPr>
            <p:ph type="title"/>
          </p:nvPr>
        </p:nvSpPr>
        <p:spPr>
          <a:xfrm>
            <a:off x="1193521" y="2667000"/>
            <a:ext cx="8433600" cy="1358701"/>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660" name="Shape 266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661" name="image2.png"/>
          <p:cNvPicPr>
            <a:picLocks noChangeAspect="1"/>
          </p:cNvPicPr>
          <p:nvPr/>
        </p:nvPicPr>
        <p:blipFill>
          <a:blip r:embed="rId3">
            <a:extLst/>
          </a:blip>
          <a:stretch>
            <a:fillRect/>
          </a:stretch>
        </p:blipFill>
        <p:spPr>
          <a:xfrm>
            <a:off x="9673800" y="273820"/>
            <a:ext cx="2147602" cy="691201"/>
          </a:xfrm>
          <a:prstGeom prst="rect">
            <a:avLst/>
          </a:prstGeom>
          <a:ln w="12700">
            <a:miter lim="400000"/>
          </a:ln>
        </p:spPr>
      </p:pic>
      <p:sp>
        <p:nvSpPr>
          <p:cNvPr id="2662" name="Shape 2662"/>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12.xml><?xml version="1.0" encoding="utf-8"?>
<p:sldLayout xmlns:a="http://schemas.openxmlformats.org/drawingml/2006/main" xmlns:r="http://schemas.openxmlformats.org/officeDocument/2006/relationships" xmlns:p="http://schemas.openxmlformats.org/presentationml/2006/main" type="tx">
  <p:cSld name="3_Title Only">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669" name="Shape 2669"/>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670" name="Shape 267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671"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672" name="Shape 2672"/>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673" name="Shape 2673"/>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13.xml><?xml version="1.0" encoding="utf-8"?>
<p:sldLayout xmlns:a="http://schemas.openxmlformats.org/drawingml/2006/main" xmlns:r="http://schemas.openxmlformats.org/officeDocument/2006/relationships" xmlns:p="http://schemas.openxmlformats.org/presentationml/2006/main" type="tx">
  <p:cSld name="3_Blank">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680" name="Shape 2680"/>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681" name="Shape 268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682"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683" name="Shape 2683"/>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14.xml><?xml version="1.0" encoding="utf-8"?>
<p:sldLayout xmlns:a="http://schemas.openxmlformats.org/drawingml/2006/main" xmlns:r="http://schemas.openxmlformats.org/officeDocument/2006/relationships" xmlns:p="http://schemas.openxmlformats.org/presentationml/2006/main" type="tx">
  <p:cSld name="3_Text with Chart or Graphic">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690" name="Shape 2690"/>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691" name="Shape 269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692"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693" name="Shape 2693"/>
          <p:cNvSpPr/>
          <p:nvPr/>
        </p:nvSpPr>
        <p:spPr>
          <a:xfrm flipH="1">
            <a:off x="5747549" y="1113364"/>
            <a:ext cx="1" cy="5181605"/>
          </a:xfrm>
          <a:prstGeom prst="line">
            <a:avLst/>
          </a:prstGeom>
          <a:ln>
            <a:solidFill>
              <a:srgbClr val="54575A"/>
            </a:solidFill>
          </a:ln>
        </p:spPr>
        <p:txBody>
          <a:bodyPr lIns="45718" tIns="45718" rIns="45718" bIns="45718"/>
          <a:lstStyle/>
          <a:p>
            <a:endParaRPr/>
          </a:p>
        </p:txBody>
      </p:sp>
      <p:sp>
        <p:nvSpPr>
          <p:cNvPr id="2694" name="Shape 2694"/>
          <p:cNvSpPr>
            <a:spLocks noGrp="1"/>
          </p:cNvSpPr>
          <p:nvPr>
            <p:ph type="title"/>
          </p:nvPr>
        </p:nvSpPr>
        <p:spPr>
          <a:xfrm>
            <a:off x="892923" y="1070757"/>
            <a:ext cx="4542803" cy="834303"/>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695" name="Shape 2695"/>
          <p:cNvSpPr>
            <a:spLocks noGrp="1"/>
          </p:cNvSpPr>
          <p:nvPr>
            <p:ph type="body" sz="half" idx="1"/>
          </p:nvPr>
        </p:nvSpPr>
        <p:spPr>
          <a:xfrm>
            <a:off x="6129866" y="1069678"/>
            <a:ext cx="5588002" cy="5284504"/>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696" name="Shape 2696"/>
          <p:cNvSpPr>
            <a:spLocks noGrp="1"/>
          </p:cNvSpPr>
          <p:nvPr>
            <p:ph type="body" sz="half" idx="13"/>
          </p:nvPr>
        </p:nvSpPr>
        <p:spPr>
          <a:xfrm>
            <a:off x="892922" y="1905000"/>
            <a:ext cx="4542804" cy="4448701"/>
          </a:xfrm>
          <a:prstGeom prst="rect">
            <a:avLst/>
          </a:prstGeom>
        </p:spPr>
        <p:txBody>
          <a:bodyPr lIns="91422" tIns="91422" rIns="91422" bIns="91422"/>
          <a:lstStyle/>
          <a:p>
            <a:endParaRPr/>
          </a:p>
        </p:txBody>
      </p:sp>
      <p:sp>
        <p:nvSpPr>
          <p:cNvPr id="2697" name="Shape 2697"/>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15.xml><?xml version="1.0" encoding="utf-8"?>
<p:sldLayout xmlns:a="http://schemas.openxmlformats.org/drawingml/2006/main" xmlns:r="http://schemas.openxmlformats.org/officeDocument/2006/relationships" xmlns:p="http://schemas.openxmlformats.org/presentationml/2006/main" type="tx">
  <p:cSld name="3_Picture with Caption">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704" name="Shape 2704"/>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705" name="Shape 270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706"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707" name="Shape 2707"/>
          <p:cNvSpPr>
            <a:spLocks noGrp="1"/>
          </p:cNvSpPr>
          <p:nvPr>
            <p:ph type="title"/>
          </p:nvPr>
        </p:nvSpPr>
        <p:spPr>
          <a:xfrm>
            <a:off x="719388" y="854021"/>
            <a:ext cx="5410402" cy="984900"/>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708" name="Shape 2708"/>
          <p:cNvSpPr>
            <a:spLocks noGrp="1"/>
          </p:cNvSpPr>
          <p:nvPr>
            <p:ph type="pic" sz="quarter" idx="13"/>
          </p:nvPr>
        </p:nvSpPr>
        <p:spPr>
          <a:xfrm>
            <a:off x="6417731" y="854018"/>
            <a:ext cx="4060000" cy="3076502"/>
          </a:xfrm>
          <a:prstGeom prst="rect">
            <a:avLst/>
          </a:prstGeom>
        </p:spPr>
        <p:txBody>
          <a:bodyPr lIns="91439" tIns="45719" rIns="91439" bIns="45719">
            <a:noAutofit/>
          </a:bodyPr>
          <a:lstStyle/>
          <a:p>
            <a:endParaRPr/>
          </a:p>
        </p:txBody>
      </p:sp>
      <p:sp>
        <p:nvSpPr>
          <p:cNvPr id="2709" name="Shape 2709"/>
          <p:cNvSpPr>
            <a:spLocks noGrp="1"/>
          </p:cNvSpPr>
          <p:nvPr>
            <p:ph type="body" sz="half" idx="1"/>
          </p:nvPr>
        </p:nvSpPr>
        <p:spPr>
          <a:xfrm>
            <a:off x="719388" y="1838872"/>
            <a:ext cx="5410402" cy="4484400"/>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710" name="Shape 2710"/>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16.xml><?xml version="1.0" encoding="utf-8"?>
<p:sldLayout xmlns:a="http://schemas.openxmlformats.org/drawingml/2006/main" xmlns:r="http://schemas.openxmlformats.org/officeDocument/2006/relationships" xmlns:p="http://schemas.openxmlformats.org/presentationml/2006/main" type="tx">
  <p:cSld name="7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717" name="Shape 2717"/>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718" name="Shape 271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719"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720" name="Shape 2720"/>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2721"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2722" name="Shape 2722"/>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723" name="Shape 2723"/>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724" name="Shape 2724"/>
          <p:cNvSpPr/>
          <p:nvPr/>
        </p:nvSpPr>
        <p:spPr>
          <a:xfrm>
            <a:off x="4505961" y="6503760"/>
            <a:ext cx="3220000"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2725"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2726" name="Shape 2726"/>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17.xml><?xml version="1.0" encoding="utf-8"?>
<p:sldLayout xmlns:a="http://schemas.openxmlformats.org/drawingml/2006/main" xmlns:r="http://schemas.openxmlformats.org/officeDocument/2006/relationships" xmlns:p="http://schemas.openxmlformats.org/presentationml/2006/main" type="tx">
  <p:cSld name="2_Top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733" name="Shape 2733"/>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734" name="Shape 273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735"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2736" name="image5.jpeg"/>
          <p:cNvPicPr>
            <a:picLocks noChangeAspect="1"/>
          </p:cNvPicPr>
          <p:nvPr/>
        </p:nvPicPr>
        <p:blipFill>
          <a:blip r:embed="rId4">
            <a:extLst/>
          </a:blip>
          <a:stretch>
            <a:fillRect/>
          </a:stretch>
        </p:blipFill>
        <p:spPr>
          <a:xfrm>
            <a:off x="3810001" y="3412066"/>
            <a:ext cx="8009599" cy="2999104"/>
          </a:xfrm>
          <a:prstGeom prst="rect">
            <a:avLst/>
          </a:prstGeom>
          <a:ln w="12700">
            <a:miter lim="400000"/>
          </a:ln>
        </p:spPr>
      </p:pic>
      <p:sp>
        <p:nvSpPr>
          <p:cNvPr id="2737" name="Shape 2737"/>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738" name="Shape 2738"/>
          <p:cNvSpPr>
            <a:spLocks noGrp="1"/>
          </p:cNvSpPr>
          <p:nvPr>
            <p:ph type="body" idx="1"/>
          </p:nvPr>
        </p:nvSpPr>
        <p:spPr>
          <a:xfrm>
            <a:off x="799775" y="1691863"/>
            <a:ext cx="10968799" cy="4526105"/>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739" name="Shape 2739"/>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18.xml><?xml version="1.0" encoding="utf-8"?>
<p:sldLayout xmlns:a="http://schemas.openxmlformats.org/drawingml/2006/main" xmlns:r="http://schemas.openxmlformats.org/officeDocument/2006/relationships" xmlns:p="http://schemas.openxmlformats.org/presentationml/2006/main" type="tx">
  <p:cSld name="2_Bottom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746" name="Shape 2746"/>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747" name="Shape 274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748"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749" name="Shape 2749"/>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2750" name="image5.jpeg"/>
          <p:cNvPicPr>
            <a:picLocks noChangeAspect="1"/>
          </p:cNvPicPr>
          <p:nvPr/>
        </p:nvPicPr>
        <p:blipFill>
          <a:blip r:embed="rId4">
            <a:extLst/>
          </a:blip>
          <a:stretch>
            <a:fillRect/>
          </a:stretch>
        </p:blipFill>
        <p:spPr>
          <a:xfrm>
            <a:off x="3810001" y="3045883"/>
            <a:ext cx="8009599" cy="2999103"/>
          </a:xfrm>
          <a:prstGeom prst="rect">
            <a:avLst/>
          </a:prstGeom>
          <a:ln w="12700">
            <a:miter lim="400000"/>
          </a:ln>
        </p:spPr>
      </p:pic>
      <p:pic>
        <p:nvPicPr>
          <p:cNvPr id="2751"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2752" name="Shape 2752"/>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753" name="Shape 2753"/>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754" name="Shape 2754"/>
          <p:cNvSpPr/>
          <p:nvPr/>
        </p:nvSpPr>
        <p:spPr>
          <a:xfrm>
            <a:off x="4492416" y="6503760"/>
            <a:ext cx="3220003"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2755"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2756" name="Shape 2756"/>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19.xml><?xml version="1.0" encoding="utf-8"?>
<p:sldLayout xmlns:a="http://schemas.openxmlformats.org/drawingml/2006/main" xmlns:r="http://schemas.openxmlformats.org/officeDocument/2006/relationships" xmlns:p="http://schemas.openxmlformats.org/presentationml/2006/main" type="tx">
  <p:cSld name="8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763" name="Shape 2763"/>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764" name="Shape 276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765"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2766"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2767" name="Shape 276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768" name="image6.png"/>
          <p:cNvPicPr>
            <a:picLocks noChangeAspect="1"/>
          </p:cNvPicPr>
          <p:nvPr/>
        </p:nvPicPr>
        <p:blipFill>
          <a:blip r:embed="rId4">
            <a:extLst/>
          </a:blip>
          <a:stretch>
            <a:fillRect/>
          </a:stretch>
        </p:blipFill>
        <p:spPr>
          <a:xfrm>
            <a:off x="2895600" y="2400300"/>
            <a:ext cx="6400800" cy="2057700"/>
          </a:xfrm>
          <a:prstGeom prst="rect">
            <a:avLst/>
          </a:prstGeom>
          <a:ln w="12700">
            <a:miter lim="400000"/>
          </a:ln>
        </p:spPr>
      </p:pic>
      <p:sp>
        <p:nvSpPr>
          <p:cNvPr id="2769" name="Shape 2769"/>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tx">
  <p:cSld name="3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49" name="Shape 249"/>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50" name="Shape 25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51"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252"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253" name="Shape 25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54" name="image6.png"/>
          <p:cNvPicPr>
            <a:picLocks noChangeAspect="1"/>
          </p:cNvPicPr>
          <p:nvPr/>
        </p:nvPicPr>
        <p:blipFill>
          <a:blip r:embed="rId4">
            <a:extLst/>
          </a:blip>
          <a:stretch>
            <a:fillRect/>
          </a:stretch>
        </p:blipFill>
        <p:spPr>
          <a:xfrm>
            <a:off x="2895600" y="2400300"/>
            <a:ext cx="6400800" cy="2057700"/>
          </a:xfrm>
          <a:prstGeom prst="rect">
            <a:avLst/>
          </a:prstGeom>
          <a:ln w="12700">
            <a:miter lim="400000"/>
          </a:ln>
        </p:spPr>
      </p:pic>
      <p:sp>
        <p:nvSpPr>
          <p:cNvPr id="255" name="Shape 255"/>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20.xml><?xml version="1.0" encoding="utf-8"?>
<p:sldLayout xmlns:a="http://schemas.openxmlformats.org/drawingml/2006/main" xmlns:r="http://schemas.openxmlformats.org/officeDocument/2006/relationships" xmlns:p="http://schemas.openxmlformats.org/presentationml/2006/main" type="tx">
  <p:cSld name="9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776" name="Shape 2776"/>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777" name="Shape 277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778"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2779"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pic>
        <p:nvPicPr>
          <p:cNvPr id="2780" name="image7.png"/>
          <p:cNvPicPr>
            <a:picLocks noChangeAspect="1"/>
          </p:cNvPicPr>
          <p:nvPr/>
        </p:nvPicPr>
        <p:blipFill>
          <a:blip r:embed="rId4">
            <a:extLst/>
          </a:blip>
          <a:stretch>
            <a:fillRect/>
          </a:stretch>
        </p:blipFill>
        <p:spPr>
          <a:xfrm>
            <a:off x="3947967" y="2644849"/>
            <a:ext cx="4718403" cy="1686904"/>
          </a:xfrm>
          <a:prstGeom prst="rect">
            <a:avLst/>
          </a:prstGeom>
          <a:ln w="12700">
            <a:miter lim="400000"/>
          </a:ln>
        </p:spPr>
      </p:pic>
      <p:sp>
        <p:nvSpPr>
          <p:cNvPr id="2781" name="Shape 278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sp>
        <p:nvSpPr>
          <p:cNvPr id="2782" name="Shape 2782"/>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21.xml><?xml version="1.0" encoding="utf-8"?>
<p:sldLayout xmlns:a="http://schemas.openxmlformats.org/drawingml/2006/main" xmlns:r="http://schemas.openxmlformats.org/officeDocument/2006/relationships" xmlns:p="http://schemas.openxmlformats.org/presentationml/2006/main" type="tx">
  <p:cSld name="2_Title Slide 1">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789" name="Shape 2789"/>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790" name="Shape 279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791"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792" name="Shape 2792"/>
          <p:cNvSpPr>
            <a:spLocks noGrp="1"/>
          </p:cNvSpPr>
          <p:nvPr>
            <p:ph type="title"/>
          </p:nvPr>
        </p:nvSpPr>
        <p:spPr>
          <a:xfrm>
            <a:off x="914400" y="2111123"/>
            <a:ext cx="10363200" cy="1546503"/>
          </a:xfrm>
          <a:prstGeom prst="rect">
            <a:avLst/>
          </a:prstGeom>
        </p:spPr>
        <p:txBody>
          <a:bodyPr lIns="91422" tIns="91422" rIns="91422" bIns="91422" anchor="b"/>
          <a:lstStyle>
            <a:lvl1pPr algn="ctr">
              <a:lnSpc>
                <a:spcPct val="100000"/>
              </a:lnSpc>
              <a:defRPr sz="4800">
                <a:solidFill>
                  <a:srgbClr val="CB3725"/>
                </a:solidFill>
                <a:latin typeface="PT Sans"/>
                <a:ea typeface="PT Sans"/>
                <a:cs typeface="PT Sans"/>
                <a:sym typeface="PT Sans"/>
              </a:defRPr>
            </a:lvl1pPr>
          </a:lstStyle>
          <a:p>
            <a:r>
              <a:t>Title Text</a:t>
            </a:r>
          </a:p>
        </p:txBody>
      </p:sp>
      <p:sp>
        <p:nvSpPr>
          <p:cNvPr id="2793" name="Shape 2793"/>
          <p:cNvSpPr>
            <a:spLocks noGrp="1"/>
          </p:cNvSpPr>
          <p:nvPr>
            <p:ph type="body" sz="quarter" idx="1"/>
          </p:nvPr>
        </p:nvSpPr>
        <p:spPr>
          <a:xfrm>
            <a:off x="914400" y="3786737"/>
            <a:ext cx="10363200" cy="1046403"/>
          </a:xfrm>
          <a:prstGeom prst="rect">
            <a:avLst/>
          </a:prstGeom>
        </p:spPr>
        <p:txBody>
          <a:bodyPr lIns="91422" tIns="91422" rIns="91422" bIns="91422"/>
          <a:lstStyle>
            <a:lvl1pPr marL="0" indent="0" algn="ctr">
              <a:lnSpc>
                <a:spcPct val="100000"/>
              </a:lnSpc>
              <a:spcBef>
                <a:spcPts val="0"/>
              </a:spcBef>
              <a:buSzTx/>
              <a:buFontTx/>
              <a:buNone/>
              <a:defRPr>
                <a:solidFill>
                  <a:srgbClr val="006098"/>
                </a:solidFill>
                <a:latin typeface="PT Sans"/>
                <a:ea typeface="PT Sans"/>
                <a:cs typeface="PT Sans"/>
                <a:sym typeface="PT Sans"/>
              </a:defRPr>
            </a:lvl1pPr>
            <a:lvl2pPr marL="0" indent="0" algn="ctr">
              <a:lnSpc>
                <a:spcPct val="100000"/>
              </a:lnSpc>
              <a:spcBef>
                <a:spcPts val="0"/>
              </a:spcBef>
              <a:buSzTx/>
              <a:buFontTx/>
              <a:buNone/>
              <a:defRPr>
                <a:solidFill>
                  <a:srgbClr val="006098"/>
                </a:solidFill>
                <a:latin typeface="PT Sans"/>
                <a:ea typeface="PT Sans"/>
                <a:cs typeface="PT Sans"/>
                <a:sym typeface="PT Sans"/>
              </a:defRPr>
            </a:lvl2pPr>
            <a:lvl3pPr marL="0" indent="0" algn="ctr">
              <a:lnSpc>
                <a:spcPct val="100000"/>
              </a:lnSpc>
              <a:spcBef>
                <a:spcPts val="0"/>
              </a:spcBef>
              <a:buSzTx/>
              <a:buFontTx/>
              <a:buNone/>
              <a:defRPr>
                <a:solidFill>
                  <a:srgbClr val="006098"/>
                </a:solidFill>
                <a:latin typeface="PT Sans"/>
                <a:ea typeface="PT Sans"/>
                <a:cs typeface="PT Sans"/>
                <a:sym typeface="PT Sans"/>
              </a:defRPr>
            </a:lvl3pPr>
            <a:lvl4pPr marL="0" indent="0" algn="ctr">
              <a:lnSpc>
                <a:spcPct val="100000"/>
              </a:lnSpc>
              <a:spcBef>
                <a:spcPts val="0"/>
              </a:spcBef>
              <a:buSzTx/>
              <a:buFontTx/>
              <a:buNone/>
              <a:defRPr>
                <a:solidFill>
                  <a:srgbClr val="006098"/>
                </a:solidFill>
                <a:latin typeface="PT Sans"/>
                <a:ea typeface="PT Sans"/>
                <a:cs typeface="PT Sans"/>
                <a:sym typeface="PT Sans"/>
              </a:defRPr>
            </a:lvl4pPr>
            <a:lvl5pPr marL="0" indent="0" algn="ctr">
              <a:lnSpc>
                <a:spcPct val="100000"/>
              </a:lnSpc>
              <a:spcBef>
                <a:spcPts val="0"/>
              </a:spcBef>
              <a:buSzTx/>
              <a:buFontTx/>
              <a:buNone/>
              <a:defRPr>
                <a:solidFill>
                  <a:srgbClr val="006098"/>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794" name="Shape 2794"/>
          <p:cNvSpPr>
            <a:spLocks noGrp="1"/>
          </p:cNvSpPr>
          <p:nvPr>
            <p:ph type="sldNum" sz="quarter" idx="2"/>
          </p:nvPr>
        </p:nvSpPr>
        <p:spPr>
          <a:xfrm>
            <a:off x="11409053" y="6465873"/>
            <a:ext cx="266974" cy="259222"/>
          </a:xfrm>
          <a:prstGeom prst="rect">
            <a:avLst/>
          </a:prstGeom>
        </p:spPr>
        <p:txBody>
          <a:bodyPr lIns="0" tIns="0" rIns="0" bIns="0"/>
          <a:lstStyle>
            <a:lvl1pPr algn="l">
              <a:defRPr sz="1800">
                <a:solidFill>
                  <a:srgbClr val="54585B"/>
                </a:solidFill>
                <a:latin typeface="Arial"/>
                <a:ea typeface="Arial"/>
                <a:cs typeface="Arial"/>
                <a:sym typeface="Arial"/>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22.xml><?xml version="1.0" encoding="utf-8"?>
<p:sldLayout xmlns:a="http://schemas.openxmlformats.org/drawingml/2006/main" xmlns:r="http://schemas.openxmlformats.org/officeDocument/2006/relationships" xmlns:p="http://schemas.openxmlformats.org/presentationml/2006/main" type="tx">
  <p:cSld name="3_Divider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801" name="Shape 280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802" name="Shape 280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80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2804"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2805" name="Shape 2805"/>
          <p:cNvSpPr>
            <a:spLocks noGrp="1"/>
          </p:cNvSpPr>
          <p:nvPr>
            <p:ph type="title"/>
          </p:nvPr>
        </p:nvSpPr>
        <p:spPr>
          <a:xfrm>
            <a:off x="1193521" y="2667000"/>
            <a:ext cx="8433600" cy="1358701"/>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806" name="Shape 280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807" name="image2.png"/>
          <p:cNvPicPr>
            <a:picLocks noChangeAspect="1"/>
          </p:cNvPicPr>
          <p:nvPr/>
        </p:nvPicPr>
        <p:blipFill>
          <a:blip r:embed="rId3">
            <a:extLst/>
          </a:blip>
          <a:stretch>
            <a:fillRect/>
          </a:stretch>
        </p:blipFill>
        <p:spPr>
          <a:xfrm>
            <a:off x="9673800" y="273820"/>
            <a:ext cx="2147602" cy="691201"/>
          </a:xfrm>
          <a:prstGeom prst="rect">
            <a:avLst/>
          </a:prstGeom>
          <a:ln w="12700">
            <a:miter lim="400000"/>
          </a:ln>
        </p:spPr>
      </p:pic>
      <p:sp>
        <p:nvSpPr>
          <p:cNvPr id="2808" name="Shape 2808"/>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23.xml><?xml version="1.0" encoding="utf-8"?>
<p:sldLayout xmlns:a="http://schemas.openxmlformats.org/drawingml/2006/main" xmlns:r="http://schemas.openxmlformats.org/officeDocument/2006/relationships" xmlns:p="http://schemas.openxmlformats.org/presentationml/2006/main" type="tx">
  <p:cSld name="4_Two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815" name="Shape 2815"/>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816" name="Shape 281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817"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818" name="Shape 2818"/>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819" name="Shape 2819"/>
          <p:cNvSpPr>
            <a:spLocks noGrp="1"/>
          </p:cNvSpPr>
          <p:nvPr>
            <p:ph type="body" sz="half" idx="1"/>
          </p:nvPr>
        </p:nvSpPr>
        <p:spPr>
          <a:xfrm>
            <a:off x="799775" y="1693140"/>
            <a:ext cx="5364399" cy="4568100"/>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820" name="Shape 2820"/>
          <p:cNvSpPr>
            <a:spLocks noGrp="1"/>
          </p:cNvSpPr>
          <p:nvPr>
            <p:ph type="body" sz="half" idx="13"/>
          </p:nvPr>
        </p:nvSpPr>
        <p:spPr>
          <a:xfrm>
            <a:off x="6397364" y="1693140"/>
            <a:ext cx="5364402" cy="4568100"/>
          </a:xfrm>
          <a:prstGeom prst="rect">
            <a:avLst/>
          </a:prstGeom>
        </p:spPr>
        <p:txBody>
          <a:bodyPr lIns="91422" tIns="91422" rIns="91422" bIns="91422"/>
          <a:lstStyle/>
          <a:p>
            <a:endParaRPr/>
          </a:p>
        </p:txBody>
      </p:sp>
      <p:sp>
        <p:nvSpPr>
          <p:cNvPr id="2821" name="Shape 2821"/>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24.xml><?xml version="1.0" encoding="utf-8"?>
<p:sldLayout xmlns:a="http://schemas.openxmlformats.org/drawingml/2006/main" xmlns:r="http://schemas.openxmlformats.org/officeDocument/2006/relationships" xmlns:p="http://schemas.openxmlformats.org/presentationml/2006/main" type="tx">
  <p:cSld name="4_Title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828" name="Shape 2828"/>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829" name="Shape 282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830"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2831" name="image3.jpeg"/>
          <p:cNvPicPr>
            <a:picLocks noChangeAspect="1"/>
          </p:cNvPicPr>
          <p:nvPr/>
        </p:nvPicPr>
        <p:blipFill>
          <a:blip r:embed="rId4">
            <a:extLst/>
          </a:blip>
          <a:stretch>
            <a:fillRect/>
          </a:stretch>
        </p:blipFill>
        <p:spPr>
          <a:xfrm>
            <a:off x="0" y="9201"/>
            <a:ext cx="12192000" cy="6858001"/>
          </a:xfrm>
          <a:prstGeom prst="rect">
            <a:avLst/>
          </a:prstGeom>
          <a:ln w="12700">
            <a:miter lim="400000"/>
          </a:ln>
        </p:spPr>
      </p:pic>
      <p:sp>
        <p:nvSpPr>
          <p:cNvPr id="2832" name="Shape 2832"/>
          <p:cNvSpPr>
            <a:spLocks noGrp="1"/>
          </p:cNvSpPr>
          <p:nvPr>
            <p:ph type="title"/>
          </p:nvPr>
        </p:nvSpPr>
        <p:spPr>
          <a:xfrm>
            <a:off x="914400" y="2127736"/>
            <a:ext cx="10464801" cy="2111103"/>
          </a:xfrm>
          <a:prstGeom prst="rect">
            <a:avLst/>
          </a:prstGeom>
        </p:spPr>
        <p:txBody>
          <a:bodyPr lIns="91422" tIns="91422" rIns="91422" bIns="91422" anchor="b"/>
          <a:lstStyle>
            <a:lvl1pPr>
              <a:lnSpc>
                <a:spcPct val="100000"/>
              </a:lnSpc>
              <a:defRPr sz="3600">
                <a:solidFill>
                  <a:srgbClr val="FFFFFF"/>
                </a:solidFill>
                <a:latin typeface="PT Sans"/>
                <a:ea typeface="PT Sans"/>
                <a:cs typeface="PT Sans"/>
                <a:sym typeface="PT Sans"/>
              </a:defRPr>
            </a:lvl1pPr>
          </a:lstStyle>
          <a:p>
            <a:r>
              <a:t>Title Text</a:t>
            </a:r>
          </a:p>
        </p:txBody>
      </p:sp>
      <p:sp>
        <p:nvSpPr>
          <p:cNvPr id="2833" name="Shape 2833"/>
          <p:cNvSpPr>
            <a:spLocks noGrp="1"/>
          </p:cNvSpPr>
          <p:nvPr>
            <p:ph type="body" sz="quarter" idx="1"/>
          </p:nvPr>
        </p:nvSpPr>
        <p:spPr>
          <a:xfrm>
            <a:off x="914400" y="4312137"/>
            <a:ext cx="7721600" cy="1066802"/>
          </a:xfrm>
          <a:prstGeom prst="rect">
            <a:avLst/>
          </a:prstGeom>
        </p:spPr>
        <p:txBody>
          <a:bodyPr lIns="91422" tIns="91422" rIns="91422" bIns="91422"/>
          <a:lstStyle>
            <a:lvl1pPr marL="0" indent="0">
              <a:lnSpc>
                <a:spcPct val="100000"/>
              </a:lnSpc>
              <a:spcBef>
                <a:spcPts val="400"/>
              </a:spcBef>
              <a:buSzTx/>
              <a:buFontTx/>
              <a:buNone/>
              <a:defRPr>
                <a:solidFill>
                  <a:srgbClr val="FFFFFF"/>
                </a:solidFill>
                <a:latin typeface="PT Sans"/>
                <a:ea typeface="PT Sans"/>
                <a:cs typeface="PT Sans"/>
                <a:sym typeface="PT Sans"/>
              </a:defRPr>
            </a:lvl1pPr>
            <a:lvl2pPr marL="0" indent="0">
              <a:lnSpc>
                <a:spcPct val="100000"/>
              </a:lnSpc>
              <a:spcBef>
                <a:spcPts val="400"/>
              </a:spcBef>
              <a:buSzTx/>
              <a:buFontTx/>
              <a:buNone/>
              <a:defRPr>
                <a:solidFill>
                  <a:srgbClr val="FFFFFF"/>
                </a:solidFill>
                <a:latin typeface="PT Sans"/>
                <a:ea typeface="PT Sans"/>
                <a:cs typeface="PT Sans"/>
                <a:sym typeface="PT Sans"/>
              </a:defRPr>
            </a:lvl2pPr>
            <a:lvl3pPr marL="0" indent="0">
              <a:lnSpc>
                <a:spcPct val="100000"/>
              </a:lnSpc>
              <a:spcBef>
                <a:spcPts val="400"/>
              </a:spcBef>
              <a:buSzTx/>
              <a:buFontTx/>
              <a:buNone/>
              <a:defRPr>
                <a:solidFill>
                  <a:srgbClr val="FFFFFF"/>
                </a:solidFill>
                <a:latin typeface="PT Sans"/>
                <a:ea typeface="PT Sans"/>
                <a:cs typeface="PT Sans"/>
                <a:sym typeface="PT Sans"/>
              </a:defRPr>
            </a:lvl3pPr>
            <a:lvl4pPr marL="0" indent="0">
              <a:lnSpc>
                <a:spcPct val="100000"/>
              </a:lnSpc>
              <a:spcBef>
                <a:spcPts val="400"/>
              </a:spcBef>
              <a:buSzTx/>
              <a:buFontTx/>
              <a:buNone/>
              <a:defRPr>
                <a:solidFill>
                  <a:srgbClr val="FFFFFF"/>
                </a:solidFill>
                <a:latin typeface="PT Sans"/>
                <a:ea typeface="PT Sans"/>
                <a:cs typeface="PT Sans"/>
                <a:sym typeface="PT Sans"/>
              </a:defRPr>
            </a:lvl4pPr>
            <a:lvl5pPr marL="0" indent="0">
              <a:lnSpc>
                <a:spcPct val="100000"/>
              </a:lnSpc>
              <a:spcBef>
                <a:spcPts val="400"/>
              </a:spcBef>
              <a:buSzTx/>
              <a:buFontTx/>
              <a:buNone/>
              <a:defRPr>
                <a:solidFill>
                  <a:srgbClr val="FFFFFF"/>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pic>
        <p:nvPicPr>
          <p:cNvPr id="2834" name="image4.png"/>
          <p:cNvPicPr>
            <a:picLocks noChangeAspect="1"/>
          </p:cNvPicPr>
          <p:nvPr/>
        </p:nvPicPr>
        <p:blipFill>
          <a:blip r:embed="rId5">
            <a:extLst/>
          </a:blip>
          <a:stretch>
            <a:fillRect/>
          </a:stretch>
        </p:blipFill>
        <p:spPr>
          <a:xfrm>
            <a:off x="8636000" y="232712"/>
            <a:ext cx="3194001" cy="1026901"/>
          </a:xfrm>
          <a:prstGeom prst="rect">
            <a:avLst/>
          </a:prstGeom>
          <a:ln w="12700">
            <a:miter lim="400000"/>
          </a:ln>
        </p:spPr>
      </p:pic>
      <p:sp>
        <p:nvSpPr>
          <p:cNvPr id="2835" name="Shape 283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sp>
        <p:nvSpPr>
          <p:cNvPr id="2836" name="Shape 2836"/>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25.xml><?xml version="1.0" encoding="utf-8"?>
<p:sldLayout xmlns:a="http://schemas.openxmlformats.org/drawingml/2006/main" xmlns:r="http://schemas.openxmlformats.org/officeDocument/2006/relationships" xmlns:p="http://schemas.openxmlformats.org/presentationml/2006/main" type="tx">
  <p:cSld name="3_Top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843" name="Shape 2843"/>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844" name="Shape 284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845"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2846" name="image5.jpeg"/>
          <p:cNvPicPr>
            <a:picLocks noChangeAspect="1"/>
          </p:cNvPicPr>
          <p:nvPr/>
        </p:nvPicPr>
        <p:blipFill>
          <a:blip r:embed="rId4">
            <a:extLst/>
          </a:blip>
          <a:stretch>
            <a:fillRect/>
          </a:stretch>
        </p:blipFill>
        <p:spPr>
          <a:xfrm>
            <a:off x="3810001" y="3412066"/>
            <a:ext cx="8009599" cy="2999104"/>
          </a:xfrm>
          <a:prstGeom prst="rect">
            <a:avLst/>
          </a:prstGeom>
          <a:ln w="12700">
            <a:miter lim="400000"/>
          </a:ln>
        </p:spPr>
      </p:pic>
      <p:sp>
        <p:nvSpPr>
          <p:cNvPr id="2847" name="Shape 2847"/>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848" name="Shape 2848"/>
          <p:cNvSpPr>
            <a:spLocks noGrp="1"/>
          </p:cNvSpPr>
          <p:nvPr>
            <p:ph type="body" idx="1"/>
          </p:nvPr>
        </p:nvSpPr>
        <p:spPr>
          <a:xfrm>
            <a:off x="799775" y="1691863"/>
            <a:ext cx="10968799" cy="4526105"/>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849" name="Shape 2849"/>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26.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2856" name="Shape 2856"/>
          <p:cNvSpPr>
            <a:spLocks noGrp="1"/>
          </p:cNvSpPr>
          <p:nvPr>
            <p:ph type="title"/>
          </p:nvPr>
        </p:nvSpPr>
        <p:spPr>
          <a:prstGeom prst="rect">
            <a:avLst/>
          </a:prstGeom>
        </p:spPr>
        <p:txBody>
          <a:bodyPr/>
          <a:lstStyle/>
          <a:p>
            <a:r>
              <a:t>Title Text</a:t>
            </a:r>
          </a:p>
        </p:txBody>
      </p:sp>
      <p:sp>
        <p:nvSpPr>
          <p:cNvPr id="2857" name="Shape 2857"/>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858" name="Shape 2858"/>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27.xml><?xml version="1.0" encoding="utf-8"?>
<p:sldLayout xmlns:a="http://schemas.openxmlformats.org/drawingml/2006/main" xmlns:r="http://schemas.openxmlformats.org/officeDocument/2006/relationships" xmlns:p="http://schemas.openxmlformats.org/presentationml/2006/main" type="tx">
  <p:cSld name="Section Header">
    <p:spTree>
      <p:nvGrpSpPr>
        <p:cNvPr id="1" name=""/>
        <p:cNvGrpSpPr/>
        <p:nvPr/>
      </p:nvGrpSpPr>
      <p:grpSpPr>
        <a:xfrm>
          <a:off x="0" y="0"/>
          <a:ext cx="0" cy="0"/>
          <a:chOff x="0" y="0"/>
          <a:chExt cx="0" cy="0"/>
        </a:xfrm>
      </p:grpSpPr>
      <p:sp>
        <p:nvSpPr>
          <p:cNvPr id="2865" name="Shape 2865"/>
          <p:cNvSpPr>
            <a:spLocks noGrp="1"/>
          </p:cNvSpPr>
          <p:nvPr>
            <p:ph type="title"/>
          </p:nvPr>
        </p:nvSpPr>
        <p:spPr>
          <a:xfrm>
            <a:off x="831850" y="1709738"/>
            <a:ext cx="10515600" cy="2852737"/>
          </a:xfrm>
          <a:prstGeom prst="rect">
            <a:avLst/>
          </a:prstGeom>
        </p:spPr>
        <p:txBody>
          <a:bodyPr anchor="b"/>
          <a:lstStyle>
            <a:lvl1pPr>
              <a:defRPr sz="6000"/>
            </a:lvl1pPr>
          </a:lstStyle>
          <a:p>
            <a:r>
              <a:t>Title Text</a:t>
            </a:r>
          </a:p>
        </p:txBody>
      </p:sp>
      <p:sp>
        <p:nvSpPr>
          <p:cNvPr id="2866" name="Shape 2866"/>
          <p:cNvSpPr>
            <a:spLocks noGrp="1"/>
          </p:cNvSpPr>
          <p:nvPr>
            <p:ph type="body" sz="quarter" idx="1"/>
          </p:nvPr>
        </p:nvSpPr>
        <p:spPr>
          <a:xfrm>
            <a:off x="831850" y="4589462"/>
            <a:ext cx="10515600" cy="1500190"/>
          </a:xfrm>
          <a:prstGeom prst="rect">
            <a:avLst/>
          </a:prstGeom>
        </p:spPr>
        <p:txBody>
          <a:bodyPr/>
          <a:lstStyle>
            <a:lvl1pPr marL="0" indent="0">
              <a:buSzTx/>
              <a:buFontTx/>
              <a:buNone/>
              <a:defRPr sz="2400">
                <a:solidFill>
                  <a:srgbClr val="888888"/>
                </a:solidFill>
              </a:defRPr>
            </a:lvl1pPr>
            <a:lvl2pPr marL="0" indent="0">
              <a:buSzTx/>
              <a:buFontTx/>
              <a:buNone/>
              <a:defRPr sz="2400">
                <a:solidFill>
                  <a:srgbClr val="888888"/>
                </a:solidFill>
              </a:defRPr>
            </a:lvl2pPr>
            <a:lvl3pPr marL="0" indent="0">
              <a:buSzTx/>
              <a:buFontTx/>
              <a:buNone/>
              <a:defRPr sz="2400">
                <a:solidFill>
                  <a:srgbClr val="888888"/>
                </a:solidFill>
              </a:defRPr>
            </a:lvl3pPr>
            <a:lvl4pPr marL="0" indent="0">
              <a:buSzTx/>
              <a:buFontTx/>
              <a:buNone/>
              <a:defRPr sz="2400">
                <a:solidFill>
                  <a:srgbClr val="888888"/>
                </a:solidFill>
              </a:defRPr>
            </a:lvl4pPr>
            <a:lvl5pPr marL="0" indent="0">
              <a:buSzTx/>
              <a:buFontTx/>
              <a:buNone/>
              <a:defRPr sz="2400">
                <a:solidFill>
                  <a:srgbClr val="888888"/>
                </a:solidFill>
              </a:defRPr>
            </a:lvl5pPr>
          </a:lstStyle>
          <a:p>
            <a:r>
              <a:t>Body Level One</a:t>
            </a:r>
          </a:p>
          <a:p>
            <a:pPr lvl="1"/>
            <a:r>
              <a:t>Body Level Two</a:t>
            </a:r>
          </a:p>
          <a:p>
            <a:pPr lvl="2"/>
            <a:r>
              <a:t>Body Level Three</a:t>
            </a:r>
          </a:p>
          <a:p>
            <a:pPr lvl="3"/>
            <a:r>
              <a:t>Body Level Four</a:t>
            </a:r>
          </a:p>
          <a:p>
            <a:pPr lvl="4"/>
            <a:r>
              <a:t>Body Level Five</a:t>
            </a:r>
          </a:p>
        </p:txBody>
      </p:sp>
      <p:sp>
        <p:nvSpPr>
          <p:cNvPr id="2867" name="Shape 2867"/>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28.xml><?xml version="1.0" encoding="utf-8"?>
<p:sldLayout xmlns:a="http://schemas.openxmlformats.org/drawingml/2006/main" xmlns:r="http://schemas.openxmlformats.org/officeDocument/2006/relationships" xmlns:p="http://schemas.openxmlformats.org/presentationml/2006/main" type="tx">
  <p:cSld name="Two Content">
    <p:spTree>
      <p:nvGrpSpPr>
        <p:cNvPr id="1" name=""/>
        <p:cNvGrpSpPr/>
        <p:nvPr/>
      </p:nvGrpSpPr>
      <p:grpSpPr>
        <a:xfrm>
          <a:off x="0" y="0"/>
          <a:ext cx="0" cy="0"/>
          <a:chOff x="0" y="0"/>
          <a:chExt cx="0" cy="0"/>
        </a:xfrm>
      </p:grpSpPr>
      <p:sp>
        <p:nvSpPr>
          <p:cNvPr id="2874" name="Shape 2874"/>
          <p:cNvSpPr>
            <a:spLocks noGrp="1"/>
          </p:cNvSpPr>
          <p:nvPr>
            <p:ph type="title"/>
          </p:nvPr>
        </p:nvSpPr>
        <p:spPr>
          <a:prstGeom prst="rect">
            <a:avLst/>
          </a:prstGeom>
        </p:spPr>
        <p:txBody>
          <a:bodyPr/>
          <a:lstStyle/>
          <a:p>
            <a:r>
              <a:t>Title Text</a:t>
            </a:r>
          </a:p>
        </p:txBody>
      </p:sp>
      <p:sp>
        <p:nvSpPr>
          <p:cNvPr id="2875" name="Shape 2875"/>
          <p:cNvSpPr>
            <a:spLocks noGrp="1"/>
          </p:cNvSpPr>
          <p:nvPr>
            <p:ph type="body" sz="half" idx="1"/>
          </p:nvPr>
        </p:nvSpPr>
        <p:spPr>
          <a:xfrm>
            <a:off x="838200" y="1825625"/>
            <a:ext cx="5181600" cy="4351338"/>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876" name="Shape 2876"/>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29.xml><?xml version="1.0" encoding="utf-8"?>
<p:sldLayout xmlns:a="http://schemas.openxmlformats.org/drawingml/2006/main" xmlns:r="http://schemas.openxmlformats.org/officeDocument/2006/relationships" xmlns:p="http://schemas.openxmlformats.org/presentationml/2006/main" type="tx">
  <p:cSld name="Comparison">
    <p:spTree>
      <p:nvGrpSpPr>
        <p:cNvPr id="1" name=""/>
        <p:cNvGrpSpPr/>
        <p:nvPr/>
      </p:nvGrpSpPr>
      <p:grpSpPr>
        <a:xfrm>
          <a:off x="0" y="0"/>
          <a:ext cx="0" cy="0"/>
          <a:chOff x="0" y="0"/>
          <a:chExt cx="0" cy="0"/>
        </a:xfrm>
      </p:grpSpPr>
      <p:sp>
        <p:nvSpPr>
          <p:cNvPr id="2883" name="Shape 2883"/>
          <p:cNvSpPr>
            <a:spLocks noGrp="1"/>
          </p:cNvSpPr>
          <p:nvPr>
            <p:ph type="title"/>
          </p:nvPr>
        </p:nvSpPr>
        <p:spPr>
          <a:xfrm>
            <a:off x="839787" y="365125"/>
            <a:ext cx="10515601" cy="1325563"/>
          </a:xfrm>
          <a:prstGeom prst="rect">
            <a:avLst/>
          </a:prstGeom>
        </p:spPr>
        <p:txBody>
          <a:bodyPr/>
          <a:lstStyle/>
          <a:p>
            <a:r>
              <a:t>Title Text</a:t>
            </a:r>
          </a:p>
        </p:txBody>
      </p:sp>
      <p:sp>
        <p:nvSpPr>
          <p:cNvPr id="2884" name="Shape 2884"/>
          <p:cNvSpPr>
            <a:spLocks noGrp="1"/>
          </p:cNvSpPr>
          <p:nvPr>
            <p:ph type="body" sz="quarter" idx="1"/>
          </p:nvPr>
        </p:nvSpPr>
        <p:spPr>
          <a:xfrm>
            <a:off x="839787" y="1681163"/>
            <a:ext cx="5157790" cy="823915"/>
          </a:xfrm>
          <a:prstGeom prst="rect">
            <a:avLst/>
          </a:prstGeom>
        </p:spPr>
        <p:txBody>
          <a:bodyPr anchor="b"/>
          <a:lstStyle>
            <a:lvl1pPr marL="0" indent="0">
              <a:buSzTx/>
              <a:buFontTx/>
              <a:buNone/>
              <a:defRPr sz="2400" b="1"/>
            </a:lvl1pPr>
            <a:lvl2pPr marL="0" indent="0">
              <a:buSzTx/>
              <a:buFontTx/>
              <a:buNone/>
              <a:defRPr sz="2400" b="1"/>
            </a:lvl2pPr>
            <a:lvl3pPr marL="0" indent="0">
              <a:buSzTx/>
              <a:buFontTx/>
              <a:buNone/>
              <a:defRPr sz="2400" b="1"/>
            </a:lvl3pPr>
            <a:lvl4pPr marL="0" indent="0">
              <a:buSzTx/>
              <a:buFontTx/>
              <a:buNone/>
              <a:defRPr sz="2400" b="1"/>
            </a:lvl4pPr>
            <a:lvl5pPr marL="0" indent="0">
              <a:buSzTx/>
              <a:buFontTx/>
              <a:buNone/>
              <a:defRPr sz="2400" b="1"/>
            </a:lvl5pPr>
          </a:lstStyle>
          <a:p>
            <a:r>
              <a:t>Body Level One</a:t>
            </a:r>
          </a:p>
          <a:p>
            <a:pPr lvl="1"/>
            <a:r>
              <a:t>Body Level Two</a:t>
            </a:r>
          </a:p>
          <a:p>
            <a:pPr lvl="2"/>
            <a:r>
              <a:t>Body Level Three</a:t>
            </a:r>
          </a:p>
          <a:p>
            <a:pPr lvl="3"/>
            <a:r>
              <a:t>Body Level Four</a:t>
            </a:r>
          </a:p>
          <a:p>
            <a:pPr lvl="4"/>
            <a:r>
              <a:t>Body Level Five</a:t>
            </a:r>
          </a:p>
        </p:txBody>
      </p:sp>
      <p:sp>
        <p:nvSpPr>
          <p:cNvPr id="2885" name="Shape 2885"/>
          <p:cNvSpPr>
            <a:spLocks noGrp="1"/>
          </p:cNvSpPr>
          <p:nvPr>
            <p:ph type="body" sz="quarter" idx="13"/>
          </p:nvPr>
        </p:nvSpPr>
        <p:spPr>
          <a:xfrm>
            <a:off x="6172200" y="1681163"/>
            <a:ext cx="5183188" cy="823914"/>
          </a:xfrm>
          <a:prstGeom prst="rect">
            <a:avLst/>
          </a:prstGeom>
        </p:spPr>
        <p:txBody>
          <a:bodyPr anchor="b"/>
          <a:lstStyle/>
          <a:p>
            <a:endParaRPr/>
          </a:p>
        </p:txBody>
      </p:sp>
      <p:sp>
        <p:nvSpPr>
          <p:cNvPr id="2886" name="Shape 2886"/>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type="tx">
  <p:cSld name="1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62" name="Shape 262"/>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63" name="Shape 26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64"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265"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pic>
        <p:nvPicPr>
          <p:cNvPr id="266" name="image7.png"/>
          <p:cNvPicPr>
            <a:picLocks noChangeAspect="1"/>
          </p:cNvPicPr>
          <p:nvPr/>
        </p:nvPicPr>
        <p:blipFill>
          <a:blip r:embed="rId4">
            <a:extLst/>
          </a:blip>
          <a:stretch>
            <a:fillRect/>
          </a:stretch>
        </p:blipFill>
        <p:spPr>
          <a:xfrm>
            <a:off x="3947967" y="2644849"/>
            <a:ext cx="4718403" cy="1686904"/>
          </a:xfrm>
          <a:prstGeom prst="rect">
            <a:avLst/>
          </a:prstGeom>
          <a:ln w="12700">
            <a:miter lim="400000"/>
          </a:ln>
        </p:spPr>
      </p:pic>
      <p:sp>
        <p:nvSpPr>
          <p:cNvPr id="267" name="Shape 26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sp>
        <p:nvSpPr>
          <p:cNvPr id="268" name="Shape 268"/>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30.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2893" name="Shape 2893"/>
          <p:cNvSpPr>
            <a:spLocks noGrp="1"/>
          </p:cNvSpPr>
          <p:nvPr>
            <p:ph type="title"/>
          </p:nvPr>
        </p:nvSpPr>
        <p:spPr>
          <a:prstGeom prst="rect">
            <a:avLst/>
          </a:prstGeom>
        </p:spPr>
        <p:txBody>
          <a:bodyPr/>
          <a:lstStyle/>
          <a:p>
            <a:r>
              <a:t>Title Text</a:t>
            </a:r>
          </a:p>
        </p:txBody>
      </p:sp>
      <p:sp>
        <p:nvSpPr>
          <p:cNvPr id="2894" name="Shape 2894"/>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31.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2901" name="Shape 2901"/>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32.xml><?xml version="1.0" encoding="utf-8"?>
<p:sldLayout xmlns:a="http://schemas.openxmlformats.org/drawingml/2006/main" xmlns:r="http://schemas.openxmlformats.org/officeDocument/2006/relationships" xmlns:p="http://schemas.openxmlformats.org/presentationml/2006/main" type="tx">
  <p:cSld name="Content with Caption">
    <p:spTree>
      <p:nvGrpSpPr>
        <p:cNvPr id="1" name=""/>
        <p:cNvGrpSpPr/>
        <p:nvPr/>
      </p:nvGrpSpPr>
      <p:grpSpPr>
        <a:xfrm>
          <a:off x="0" y="0"/>
          <a:ext cx="0" cy="0"/>
          <a:chOff x="0" y="0"/>
          <a:chExt cx="0" cy="0"/>
        </a:xfrm>
      </p:grpSpPr>
      <p:sp>
        <p:nvSpPr>
          <p:cNvPr id="2908" name="Shape 2908"/>
          <p:cNvSpPr>
            <a:spLocks noGrp="1"/>
          </p:cNvSpPr>
          <p:nvPr>
            <p:ph type="title"/>
          </p:nvPr>
        </p:nvSpPr>
        <p:spPr>
          <a:xfrm>
            <a:off x="839787" y="457200"/>
            <a:ext cx="3932240" cy="1600200"/>
          </a:xfrm>
          <a:prstGeom prst="rect">
            <a:avLst/>
          </a:prstGeom>
        </p:spPr>
        <p:txBody>
          <a:bodyPr anchor="b"/>
          <a:lstStyle>
            <a:lvl1pPr>
              <a:defRPr sz="3200"/>
            </a:lvl1pPr>
          </a:lstStyle>
          <a:p>
            <a:r>
              <a:t>Title Text</a:t>
            </a:r>
          </a:p>
        </p:txBody>
      </p:sp>
      <p:sp>
        <p:nvSpPr>
          <p:cNvPr id="2909" name="Shape 2909"/>
          <p:cNvSpPr>
            <a:spLocks noGrp="1"/>
          </p:cNvSpPr>
          <p:nvPr>
            <p:ph type="body" sz="half" idx="1"/>
          </p:nvPr>
        </p:nvSpPr>
        <p:spPr>
          <a:xfrm>
            <a:off x="5183187" y="987425"/>
            <a:ext cx="6172203" cy="4873625"/>
          </a:xfrm>
          <a:prstGeom prst="rect">
            <a:avLst/>
          </a:prstGeom>
        </p:spPr>
        <p:txBody>
          <a:bodyPr/>
          <a:lstStyle>
            <a:lvl1pPr>
              <a:defRPr sz="3200"/>
            </a:lvl1pPr>
            <a:lvl2pPr marL="718457" indent="-261257">
              <a:defRPr sz="3200"/>
            </a:lvl2pPr>
            <a:lvl3pPr marL="1219200" indent="-304800">
              <a:defRPr sz="3200"/>
            </a:lvl3pPr>
            <a:lvl4pPr marL="1737360" indent="-365760">
              <a:defRPr sz="3200"/>
            </a:lvl4pPr>
            <a:lvl5pPr marL="2194560" indent="-365760">
              <a:defRPr sz="3200"/>
            </a:lvl5pPr>
          </a:lstStyle>
          <a:p>
            <a:r>
              <a:t>Body Level One</a:t>
            </a:r>
          </a:p>
          <a:p>
            <a:pPr lvl="1"/>
            <a:r>
              <a:t>Body Level Two</a:t>
            </a:r>
          </a:p>
          <a:p>
            <a:pPr lvl="2"/>
            <a:r>
              <a:t>Body Level Three</a:t>
            </a:r>
          </a:p>
          <a:p>
            <a:pPr lvl="3"/>
            <a:r>
              <a:t>Body Level Four</a:t>
            </a:r>
          </a:p>
          <a:p>
            <a:pPr lvl="4"/>
            <a:r>
              <a:t>Body Level Five</a:t>
            </a:r>
          </a:p>
        </p:txBody>
      </p:sp>
      <p:sp>
        <p:nvSpPr>
          <p:cNvPr id="2910" name="Shape 2910"/>
          <p:cNvSpPr>
            <a:spLocks noGrp="1"/>
          </p:cNvSpPr>
          <p:nvPr>
            <p:ph type="body" sz="quarter" idx="13"/>
          </p:nvPr>
        </p:nvSpPr>
        <p:spPr>
          <a:xfrm>
            <a:off x="839787" y="2057400"/>
            <a:ext cx="3932238" cy="3811588"/>
          </a:xfrm>
          <a:prstGeom prst="rect">
            <a:avLst/>
          </a:prstGeom>
        </p:spPr>
        <p:txBody>
          <a:bodyPr/>
          <a:lstStyle/>
          <a:p>
            <a:endParaRPr/>
          </a:p>
        </p:txBody>
      </p:sp>
      <p:sp>
        <p:nvSpPr>
          <p:cNvPr id="2911" name="Shape 2911"/>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33.xml><?xml version="1.0" encoding="utf-8"?>
<p:sldLayout xmlns:a="http://schemas.openxmlformats.org/drawingml/2006/main" xmlns:r="http://schemas.openxmlformats.org/officeDocument/2006/relationships" xmlns:p="http://schemas.openxmlformats.org/presentationml/2006/main" type="tx">
  <p:cSld name="Picture with Caption">
    <p:spTree>
      <p:nvGrpSpPr>
        <p:cNvPr id="1" name=""/>
        <p:cNvGrpSpPr/>
        <p:nvPr/>
      </p:nvGrpSpPr>
      <p:grpSpPr>
        <a:xfrm>
          <a:off x="0" y="0"/>
          <a:ext cx="0" cy="0"/>
          <a:chOff x="0" y="0"/>
          <a:chExt cx="0" cy="0"/>
        </a:xfrm>
      </p:grpSpPr>
      <p:sp>
        <p:nvSpPr>
          <p:cNvPr id="2918" name="Shape 2918"/>
          <p:cNvSpPr>
            <a:spLocks noGrp="1"/>
          </p:cNvSpPr>
          <p:nvPr>
            <p:ph type="title"/>
          </p:nvPr>
        </p:nvSpPr>
        <p:spPr>
          <a:xfrm>
            <a:off x="839787" y="457200"/>
            <a:ext cx="3932240" cy="1600200"/>
          </a:xfrm>
          <a:prstGeom prst="rect">
            <a:avLst/>
          </a:prstGeom>
        </p:spPr>
        <p:txBody>
          <a:bodyPr anchor="b"/>
          <a:lstStyle>
            <a:lvl1pPr>
              <a:defRPr sz="3200"/>
            </a:lvl1pPr>
          </a:lstStyle>
          <a:p>
            <a:r>
              <a:t>Title Text</a:t>
            </a:r>
          </a:p>
        </p:txBody>
      </p:sp>
      <p:sp>
        <p:nvSpPr>
          <p:cNvPr id="2919" name="Shape 2919"/>
          <p:cNvSpPr>
            <a:spLocks noGrp="1"/>
          </p:cNvSpPr>
          <p:nvPr>
            <p:ph type="pic" sz="half" idx="13"/>
          </p:nvPr>
        </p:nvSpPr>
        <p:spPr>
          <a:xfrm>
            <a:off x="5183187" y="987425"/>
            <a:ext cx="6172203" cy="4873625"/>
          </a:xfrm>
          <a:prstGeom prst="rect">
            <a:avLst/>
          </a:prstGeom>
        </p:spPr>
        <p:txBody>
          <a:bodyPr lIns="91439" tIns="45719" rIns="91439" bIns="45719">
            <a:noAutofit/>
          </a:bodyPr>
          <a:lstStyle/>
          <a:p>
            <a:endParaRPr/>
          </a:p>
        </p:txBody>
      </p:sp>
      <p:sp>
        <p:nvSpPr>
          <p:cNvPr id="2920" name="Shape 2920"/>
          <p:cNvSpPr>
            <a:spLocks noGrp="1"/>
          </p:cNvSpPr>
          <p:nvPr>
            <p:ph type="body" sz="quarter" idx="1"/>
          </p:nvPr>
        </p:nvSpPr>
        <p:spPr>
          <a:xfrm>
            <a:off x="839787" y="2057400"/>
            <a:ext cx="3932240" cy="3811588"/>
          </a:xfrm>
          <a:prstGeom prst="rect">
            <a:avLst/>
          </a:prstGeom>
        </p:spPr>
        <p:txBody>
          <a:bodyPr/>
          <a:lstStyle>
            <a:lvl1pPr marL="0" indent="0">
              <a:buSzTx/>
              <a:buFontTx/>
              <a:buNone/>
              <a:defRPr sz="1600"/>
            </a:lvl1pPr>
            <a:lvl2pPr marL="0" indent="0">
              <a:buSzTx/>
              <a:buFontTx/>
              <a:buNone/>
              <a:defRPr sz="1600"/>
            </a:lvl2pPr>
            <a:lvl3pPr marL="0" indent="0">
              <a:buSzTx/>
              <a:buFontTx/>
              <a:buNone/>
              <a:defRPr sz="1600"/>
            </a:lvl3pPr>
            <a:lvl4pPr marL="0" indent="0">
              <a:buSzTx/>
              <a:buFontTx/>
              <a:buNone/>
              <a:defRPr sz="1600"/>
            </a:lvl4pPr>
            <a:lvl5pPr marL="0" indent="0">
              <a:buSzTx/>
              <a:buFontTx/>
              <a:buNone/>
              <a:defRPr sz="1600"/>
            </a:lvl5pPr>
          </a:lstStyle>
          <a:p>
            <a:r>
              <a:t>Body Level One</a:t>
            </a:r>
          </a:p>
          <a:p>
            <a:pPr lvl="1"/>
            <a:r>
              <a:t>Body Level Two</a:t>
            </a:r>
          </a:p>
          <a:p>
            <a:pPr lvl="2"/>
            <a:r>
              <a:t>Body Level Three</a:t>
            </a:r>
          </a:p>
          <a:p>
            <a:pPr lvl="3"/>
            <a:r>
              <a:t>Body Level Four</a:t>
            </a:r>
          </a:p>
          <a:p>
            <a:pPr lvl="4"/>
            <a:r>
              <a:t>Body Level Five</a:t>
            </a:r>
          </a:p>
        </p:txBody>
      </p:sp>
      <p:sp>
        <p:nvSpPr>
          <p:cNvPr id="2921" name="Shape 2921"/>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34.xml><?xml version="1.0" encoding="utf-8"?>
<p:sldLayout xmlns:a="http://schemas.openxmlformats.org/drawingml/2006/main" xmlns:r="http://schemas.openxmlformats.org/officeDocument/2006/relationships" xmlns:p="http://schemas.openxmlformats.org/presentationml/2006/main" type="tx">
  <p:cSld name="Title and Vertical Text">
    <p:spTree>
      <p:nvGrpSpPr>
        <p:cNvPr id="1" name=""/>
        <p:cNvGrpSpPr/>
        <p:nvPr/>
      </p:nvGrpSpPr>
      <p:grpSpPr>
        <a:xfrm>
          <a:off x="0" y="0"/>
          <a:ext cx="0" cy="0"/>
          <a:chOff x="0" y="0"/>
          <a:chExt cx="0" cy="0"/>
        </a:xfrm>
      </p:grpSpPr>
      <p:sp>
        <p:nvSpPr>
          <p:cNvPr id="2928" name="Shape 2928"/>
          <p:cNvSpPr>
            <a:spLocks noGrp="1"/>
          </p:cNvSpPr>
          <p:nvPr>
            <p:ph type="title"/>
          </p:nvPr>
        </p:nvSpPr>
        <p:spPr>
          <a:prstGeom prst="rect">
            <a:avLst/>
          </a:prstGeom>
        </p:spPr>
        <p:txBody>
          <a:bodyPr/>
          <a:lstStyle/>
          <a:p>
            <a:r>
              <a:t>Title Text</a:t>
            </a:r>
          </a:p>
        </p:txBody>
      </p:sp>
      <p:sp>
        <p:nvSpPr>
          <p:cNvPr id="2929" name="Shape 2929"/>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930" name="Shape 2930"/>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35.xml><?xml version="1.0" encoding="utf-8"?>
<p:sldLayout xmlns:a="http://schemas.openxmlformats.org/drawingml/2006/main" xmlns:r="http://schemas.openxmlformats.org/officeDocument/2006/relationships" xmlns:p="http://schemas.openxmlformats.org/presentationml/2006/main" type="tx">
  <p:cSld name="Vertical Title and Text">
    <p:spTree>
      <p:nvGrpSpPr>
        <p:cNvPr id="1" name=""/>
        <p:cNvGrpSpPr/>
        <p:nvPr/>
      </p:nvGrpSpPr>
      <p:grpSpPr>
        <a:xfrm>
          <a:off x="0" y="0"/>
          <a:ext cx="0" cy="0"/>
          <a:chOff x="0" y="0"/>
          <a:chExt cx="0" cy="0"/>
        </a:xfrm>
      </p:grpSpPr>
      <p:sp>
        <p:nvSpPr>
          <p:cNvPr id="2937" name="Shape 2937"/>
          <p:cNvSpPr>
            <a:spLocks noGrp="1"/>
          </p:cNvSpPr>
          <p:nvPr>
            <p:ph type="title"/>
          </p:nvPr>
        </p:nvSpPr>
        <p:spPr>
          <a:xfrm>
            <a:off x="8724900" y="365125"/>
            <a:ext cx="2628900" cy="5811838"/>
          </a:xfrm>
          <a:prstGeom prst="rect">
            <a:avLst/>
          </a:prstGeom>
        </p:spPr>
        <p:txBody>
          <a:bodyPr/>
          <a:lstStyle/>
          <a:p>
            <a:r>
              <a:t>Title Text</a:t>
            </a:r>
          </a:p>
        </p:txBody>
      </p:sp>
      <p:sp>
        <p:nvSpPr>
          <p:cNvPr id="2938" name="Shape 2938"/>
          <p:cNvSpPr>
            <a:spLocks noGrp="1"/>
          </p:cNvSpPr>
          <p:nvPr>
            <p:ph type="body" idx="1"/>
          </p:nvPr>
        </p:nvSpPr>
        <p:spPr>
          <a:xfrm>
            <a:off x="838200" y="365125"/>
            <a:ext cx="7734300" cy="5811838"/>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939" name="Shape 2939"/>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36.xml><?xml version="1.0" encoding="utf-8"?>
<p:sldLayout xmlns:a="http://schemas.openxmlformats.org/drawingml/2006/main" xmlns:r="http://schemas.openxmlformats.org/officeDocument/2006/relationships" xmlns:p="http://schemas.openxmlformats.org/presentationml/2006/main" type="tx">
  <p:cSld name="Title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946" name="Shape 2946"/>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947" name="Shape 294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948"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2949" name="image3.jpeg"/>
          <p:cNvPicPr>
            <a:picLocks noChangeAspect="1"/>
          </p:cNvPicPr>
          <p:nvPr/>
        </p:nvPicPr>
        <p:blipFill>
          <a:blip r:embed="rId4">
            <a:extLst/>
          </a:blip>
          <a:stretch>
            <a:fillRect/>
          </a:stretch>
        </p:blipFill>
        <p:spPr>
          <a:xfrm>
            <a:off x="0" y="9201"/>
            <a:ext cx="12192000" cy="6858001"/>
          </a:xfrm>
          <a:prstGeom prst="rect">
            <a:avLst/>
          </a:prstGeom>
          <a:ln w="12700">
            <a:miter lim="400000"/>
          </a:ln>
        </p:spPr>
      </p:pic>
      <p:sp>
        <p:nvSpPr>
          <p:cNvPr id="2950" name="Shape 2950"/>
          <p:cNvSpPr>
            <a:spLocks noGrp="1"/>
          </p:cNvSpPr>
          <p:nvPr>
            <p:ph type="title"/>
          </p:nvPr>
        </p:nvSpPr>
        <p:spPr>
          <a:xfrm>
            <a:off x="914400" y="2127736"/>
            <a:ext cx="10464801" cy="2111103"/>
          </a:xfrm>
          <a:prstGeom prst="rect">
            <a:avLst/>
          </a:prstGeom>
        </p:spPr>
        <p:txBody>
          <a:bodyPr lIns="91422" tIns="91422" rIns="91422" bIns="91422" anchor="b"/>
          <a:lstStyle>
            <a:lvl1pPr>
              <a:lnSpc>
                <a:spcPct val="100000"/>
              </a:lnSpc>
              <a:defRPr sz="3600">
                <a:solidFill>
                  <a:srgbClr val="FFFFFF"/>
                </a:solidFill>
                <a:latin typeface="PT Sans"/>
                <a:ea typeface="PT Sans"/>
                <a:cs typeface="PT Sans"/>
                <a:sym typeface="PT Sans"/>
              </a:defRPr>
            </a:lvl1pPr>
          </a:lstStyle>
          <a:p>
            <a:r>
              <a:t>Title Text</a:t>
            </a:r>
          </a:p>
        </p:txBody>
      </p:sp>
      <p:sp>
        <p:nvSpPr>
          <p:cNvPr id="2951" name="Shape 2951"/>
          <p:cNvSpPr>
            <a:spLocks noGrp="1"/>
          </p:cNvSpPr>
          <p:nvPr>
            <p:ph type="body" sz="quarter" idx="1"/>
          </p:nvPr>
        </p:nvSpPr>
        <p:spPr>
          <a:xfrm>
            <a:off x="914400" y="4312137"/>
            <a:ext cx="7721600" cy="1066802"/>
          </a:xfrm>
          <a:prstGeom prst="rect">
            <a:avLst/>
          </a:prstGeom>
        </p:spPr>
        <p:txBody>
          <a:bodyPr lIns="91422" tIns="91422" rIns="91422" bIns="91422"/>
          <a:lstStyle>
            <a:lvl1pPr marL="0" indent="0">
              <a:lnSpc>
                <a:spcPct val="100000"/>
              </a:lnSpc>
              <a:spcBef>
                <a:spcPts val="400"/>
              </a:spcBef>
              <a:buSzTx/>
              <a:buFontTx/>
              <a:buNone/>
              <a:defRPr>
                <a:solidFill>
                  <a:srgbClr val="FFFFFF"/>
                </a:solidFill>
                <a:latin typeface="PT Sans"/>
                <a:ea typeface="PT Sans"/>
                <a:cs typeface="PT Sans"/>
                <a:sym typeface="PT Sans"/>
              </a:defRPr>
            </a:lvl1pPr>
            <a:lvl2pPr marL="0" indent="0">
              <a:lnSpc>
                <a:spcPct val="100000"/>
              </a:lnSpc>
              <a:spcBef>
                <a:spcPts val="400"/>
              </a:spcBef>
              <a:buSzTx/>
              <a:buFontTx/>
              <a:buNone/>
              <a:defRPr>
                <a:solidFill>
                  <a:srgbClr val="FFFFFF"/>
                </a:solidFill>
                <a:latin typeface="PT Sans"/>
                <a:ea typeface="PT Sans"/>
                <a:cs typeface="PT Sans"/>
                <a:sym typeface="PT Sans"/>
              </a:defRPr>
            </a:lvl2pPr>
            <a:lvl3pPr marL="0" indent="0">
              <a:lnSpc>
                <a:spcPct val="100000"/>
              </a:lnSpc>
              <a:spcBef>
                <a:spcPts val="400"/>
              </a:spcBef>
              <a:buSzTx/>
              <a:buFontTx/>
              <a:buNone/>
              <a:defRPr>
                <a:solidFill>
                  <a:srgbClr val="FFFFFF"/>
                </a:solidFill>
                <a:latin typeface="PT Sans"/>
                <a:ea typeface="PT Sans"/>
                <a:cs typeface="PT Sans"/>
                <a:sym typeface="PT Sans"/>
              </a:defRPr>
            </a:lvl3pPr>
            <a:lvl4pPr marL="0" indent="0">
              <a:lnSpc>
                <a:spcPct val="100000"/>
              </a:lnSpc>
              <a:spcBef>
                <a:spcPts val="400"/>
              </a:spcBef>
              <a:buSzTx/>
              <a:buFontTx/>
              <a:buNone/>
              <a:defRPr>
                <a:solidFill>
                  <a:srgbClr val="FFFFFF"/>
                </a:solidFill>
                <a:latin typeface="PT Sans"/>
                <a:ea typeface="PT Sans"/>
                <a:cs typeface="PT Sans"/>
                <a:sym typeface="PT Sans"/>
              </a:defRPr>
            </a:lvl4pPr>
            <a:lvl5pPr marL="0" indent="0">
              <a:lnSpc>
                <a:spcPct val="100000"/>
              </a:lnSpc>
              <a:spcBef>
                <a:spcPts val="400"/>
              </a:spcBef>
              <a:buSzTx/>
              <a:buFontTx/>
              <a:buNone/>
              <a:defRPr>
                <a:solidFill>
                  <a:srgbClr val="FFFFFF"/>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pic>
        <p:nvPicPr>
          <p:cNvPr id="2952" name="image4.png"/>
          <p:cNvPicPr>
            <a:picLocks noChangeAspect="1"/>
          </p:cNvPicPr>
          <p:nvPr/>
        </p:nvPicPr>
        <p:blipFill>
          <a:blip r:embed="rId5">
            <a:extLst/>
          </a:blip>
          <a:stretch>
            <a:fillRect/>
          </a:stretch>
        </p:blipFill>
        <p:spPr>
          <a:xfrm>
            <a:off x="8636000" y="232712"/>
            <a:ext cx="3194001" cy="1026901"/>
          </a:xfrm>
          <a:prstGeom prst="rect">
            <a:avLst/>
          </a:prstGeom>
          <a:ln w="12700">
            <a:miter lim="400000"/>
          </a:ln>
        </p:spPr>
      </p:pic>
      <p:sp>
        <p:nvSpPr>
          <p:cNvPr id="2953" name="Shape 295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sp>
        <p:nvSpPr>
          <p:cNvPr id="2954" name="Shape 2954"/>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37.xml><?xml version="1.0" encoding="utf-8"?>
<p:sldLayout xmlns:a="http://schemas.openxmlformats.org/drawingml/2006/main" xmlns:r="http://schemas.openxmlformats.org/officeDocument/2006/relationships" xmlns:p="http://schemas.openxmlformats.org/presentationml/2006/main" type="tx">
  <p:cSld name="1_Title and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961" name="Shape 296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962" name="Shape 296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96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964" name="Shape 2964"/>
          <p:cNvSpPr>
            <a:spLocks noGrp="1"/>
          </p:cNvSpPr>
          <p:nvPr>
            <p:ph type="title"/>
          </p:nvPr>
        </p:nvSpPr>
        <p:spPr>
          <a:xfrm>
            <a:off x="799775" y="845996"/>
            <a:ext cx="108844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965" name="Shape 2965"/>
          <p:cNvSpPr>
            <a:spLocks noGrp="1"/>
          </p:cNvSpPr>
          <p:nvPr>
            <p:ph type="body" idx="1"/>
          </p:nvPr>
        </p:nvSpPr>
        <p:spPr>
          <a:xfrm>
            <a:off x="799775" y="1692211"/>
            <a:ext cx="10884400" cy="4526101"/>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966" name="Shape 2966"/>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38.xml><?xml version="1.0" encoding="utf-8"?>
<p:sldLayout xmlns:a="http://schemas.openxmlformats.org/drawingml/2006/main" xmlns:r="http://schemas.openxmlformats.org/officeDocument/2006/relationships" xmlns:p="http://schemas.openxmlformats.org/presentationml/2006/main" type="tx">
  <p:cSld name="1_Two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973" name="Shape 2973"/>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974" name="Shape 297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975"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976" name="Shape 2976"/>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977" name="Shape 2977"/>
          <p:cNvSpPr>
            <a:spLocks noGrp="1"/>
          </p:cNvSpPr>
          <p:nvPr>
            <p:ph type="body" sz="half" idx="1"/>
          </p:nvPr>
        </p:nvSpPr>
        <p:spPr>
          <a:xfrm>
            <a:off x="799775" y="1693140"/>
            <a:ext cx="5364399" cy="4568100"/>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978" name="Shape 2978"/>
          <p:cNvSpPr>
            <a:spLocks noGrp="1"/>
          </p:cNvSpPr>
          <p:nvPr>
            <p:ph type="body" sz="half" idx="13"/>
          </p:nvPr>
        </p:nvSpPr>
        <p:spPr>
          <a:xfrm>
            <a:off x="6397364" y="1693140"/>
            <a:ext cx="5364402" cy="4568100"/>
          </a:xfrm>
          <a:prstGeom prst="rect">
            <a:avLst/>
          </a:prstGeom>
        </p:spPr>
        <p:txBody>
          <a:bodyPr lIns="91422" tIns="91422" rIns="91422" bIns="91422"/>
          <a:lstStyle/>
          <a:p>
            <a:endParaRPr/>
          </a:p>
        </p:txBody>
      </p:sp>
      <p:sp>
        <p:nvSpPr>
          <p:cNvPr id="2979" name="Shape 2979"/>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39.xml><?xml version="1.0" encoding="utf-8"?>
<p:sldLayout xmlns:a="http://schemas.openxmlformats.org/drawingml/2006/main" xmlns:r="http://schemas.openxmlformats.org/officeDocument/2006/relationships" xmlns:p="http://schemas.openxmlformats.org/presentationml/2006/main" type="tx">
  <p:cSld name="Divider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986" name="Shape 2986"/>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987" name="Shape 298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988"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2989"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2990" name="Shape 2990"/>
          <p:cNvSpPr>
            <a:spLocks noGrp="1"/>
          </p:cNvSpPr>
          <p:nvPr>
            <p:ph type="title"/>
          </p:nvPr>
        </p:nvSpPr>
        <p:spPr>
          <a:xfrm>
            <a:off x="1193521" y="2667000"/>
            <a:ext cx="8433600" cy="1358701"/>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991" name="Shape 299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992" name="image2.png"/>
          <p:cNvPicPr>
            <a:picLocks noChangeAspect="1"/>
          </p:cNvPicPr>
          <p:nvPr/>
        </p:nvPicPr>
        <p:blipFill>
          <a:blip r:embed="rId3">
            <a:extLst/>
          </a:blip>
          <a:stretch>
            <a:fillRect/>
          </a:stretch>
        </p:blipFill>
        <p:spPr>
          <a:xfrm>
            <a:off x="9673800" y="273820"/>
            <a:ext cx="2147602" cy="691201"/>
          </a:xfrm>
          <a:prstGeom prst="rect">
            <a:avLst/>
          </a:prstGeom>
          <a:ln w="12700">
            <a:miter lim="400000"/>
          </a:ln>
        </p:spPr>
      </p:pic>
      <p:sp>
        <p:nvSpPr>
          <p:cNvPr id="2993" name="Shape 2993"/>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type="tx">
  <p:cSld name="Title Slide 1">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75" name="Shape 275"/>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76" name="Shape 27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77"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78" name="Shape 278"/>
          <p:cNvSpPr>
            <a:spLocks noGrp="1"/>
          </p:cNvSpPr>
          <p:nvPr>
            <p:ph type="title"/>
          </p:nvPr>
        </p:nvSpPr>
        <p:spPr>
          <a:xfrm>
            <a:off x="914400" y="2111123"/>
            <a:ext cx="10363200" cy="1546503"/>
          </a:xfrm>
          <a:prstGeom prst="rect">
            <a:avLst/>
          </a:prstGeom>
        </p:spPr>
        <p:txBody>
          <a:bodyPr lIns="91422" tIns="91422" rIns="91422" bIns="91422" anchor="b"/>
          <a:lstStyle>
            <a:lvl1pPr algn="ctr">
              <a:lnSpc>
                <a:spcPct val="100000"/>
              </a:lnSpc>
              <a:defRPr sz="4800">
                <a:solidFill>
                  <a:srgbClr val="CB3725"/>
                </a:solidFill>
                <a:latin typeface="PT Sans"/>
                <a:ea typeface="PT Sans"/>
                <a:cs typeface="PT Sans"/>
                <a:sym typeface="PT Sans"/>
              </a:defRPr>
            </a:lvl1pPr>
          </a:lstStyle>
          <a:p>
            <a:r>
              <a:t>Title Text</a:t>
            </a:r>
          </a:p>
        </p:txBody>
      </p:sp>
      <p:sp>
        <p:nvSpPr>
          <p:cNvPr id="279" name="Shape 279"/>
          <p:cNvSpPr>
            <a:spLocks noGrp="1"/>
          </p:cNvSpPr>
          <p:nvPr>
            <p:ph type="body" sz="quarter" idx="1"/>
          </p:nvPr>
        </p:nvSpPr>
        <p:spPr>
          <a:xfrm>
            <a:off x="914400" y="3786737"/>
            <a:ext cx="10363200" cy="1046403"/>
          </a:xfrm>
          <a:prstGeom prst="rect">
            <a:avLst/>
          </a:prstGeom>
        </p:spPr>
        <p:txBody>
          <a:bodyPr lIns="91422" tIns="91422" rIns="91422" bIns="91422"/>
          <a:lstStyle>
            <a:lvl1pPr marL="0" indent="0" algn="ctr">
              <a:lnSpc>
                <a:spcPct val="100000"/>
              </a:lnSpc>
              <a:spcBef>
                <a:spcPts val="0"/>
              </a:spcBef>
              <a:buSzTx/>
              <a:buFontTx/>
              <a:buNone/>
              <a:defRPr>
                <a:solidFill>
                  <a:srgbClr val="006098"/>
                </a:solidFill>
                <a:latin typeface="PT Sans"/>
                <a:ea typeface="PT Sans"/>
                <a:cs typeface="PT Sans"/>
                <a:sym typeface="PT Sans"/>
              </a:defRPr>
            </a:lvl1pPr>
            <a:lvl2pPr marL="0" indent="0" algn="ctr">
              <a:lnSpc>
                <a:spcPct val="100000"/>
              </a:lnSpc>
              <a:spcBef>
                <a:spcPts val="0"/>
              </a:spcBef>
              <a:buSzTx/>
              <a:buFontTx/>
              <a:buNone/>
              <a:defRPr>
                <a:solidFill>
                  <a:srgbClr val="006098"/>
                </a:solidFill>
                <a:latin typeface="PT Sans"/>
                <a:ea typeface="PT Sans"/>
                <a:cs typeface="PT Sans"/>
                <a:sym typeface="PT Sans"/>
              </a:defRPr>
            </a:lvl2pPr>
            <a:lvl3pPr marL="0" indent="0" algn="ctr">
              <a:lnSpc>
                <a:spcPct val="100000"/>
              </a:lnSpc>
              <a:spcBef>
                <a:spcPts val="0"/>
              </a:spcBef>
              <a:buSzTx/>
              <a:buFontTx/>
              <a:buNone/>
              <a:defRPr>
                <a:solidFill>
                  <a:srgbClr val="006098"/>
                </a:solidFill>
                <a:latin typeface="PT Sans"/>
                <a:ea typeface="PT Sans"/>
                <a:cs typeface="PT Sans"/>
                <a:sym typeface="PT Sans"/>
              </a:defRPr>
            </a:lvl3pPr>
            <a:lvl4pPr marL="0" indent="0" algn="ctr">
              <a:lnSpc>
                <a:spcPct val="100000"/>
              </a:lnSpc>
              <a:spcBef>
                <a:spcPts val="0"/>
              </a:spcBef>
              <a:buSzTx/>
              <a:buFontTx/>
              <a:buNone/>
              <a:defRPr>
                <a:solidFill>
                  <a:srgbClr val="006098"/>
                </a:solidFill>
                <a:latin typeface="PT Sans"/>
                <a:ea typeface="PT Sans"/>
                <a:cs typeface="PT Sans"/>
                <a:sym typeface="PT Sans"/>
              </a:defRPr>
            </a:lvl4pPr>
            <a:lvl5pPr marL="0" indent="0" algn="ctr">
              <a:lnSpc>
                <a:spcPct val="100000"/>
              </a:lnSpc>
              <a:spcBef>
                <a:spcPts val="0"/>
              </a:spcBef>
              <a:buSzTx/>
              <a:buFontTx/>
              <a:buNone/>
              <a:defRPr>
                <a:solidFill>
                  <a:srgbClr val="006098"/>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80" name="Shape 280"/>
          <p:cNvSpPr>
            <a:spLocks noGrp="1"/>
          </p:cNvSpPr>
          <p:nvPr>
            <p:ph type="sldNum" sz="quarter" idx="2"/>
          </p:nvPr>
        </p:nvSpPr>
        <p:spPr>
          <a:xfrm>
            <a:off x="11409053" y="6465873"/>
            <a:ext cx="266974" cy="259222"/>
          </a:xfrm>
          <a:prstGeom prst="rect">
            <a:avLst/>
          </a:prstGeom>
        </p:spPr>
        <p:txBody>
          <a:bodyPr lIns="0" tIns="0" rIns="0" bIns="0"/>
          <a:lstStyle>
            <a:lvl1pPr algn="l">
              <a:defRPr sz="1800">
                <a:solidFill>
                  <a:srgbClr val="54585B"/>
                </a:solidFill>
                <a:latin typeface="Arial"/>
                <a:ea typeface="Arial"/>
                <a:cs typeface="Arial"/>
                <a:sym typeface="Arial"/>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40.xml><?xml version="1.0" encoding="utf-8"?>
<p:sldLayout xmlns:a="http://schemas.openxmlformats.org/drawingml/2006/main" xmlns:r="http://schemas.openxmlformats.org/officeDocument/2006/relationships" xmlns:p="http://schemas.openxmlformats.org/presentationml/2006/main" type="tx">
  <p:cSld name="1_Title Only">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000" name="Shape 3000"/>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001" name="Shape 300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002"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003" name="Shape 3003"/>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004" name="Shape 3004"/>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41.xml><?xml version="1.0" encoding="utf-8"?>
<p:sldLayout xmlns:a="http://schemas.openxmlformats.org/drawingml/2006/main" xmlns:r="http://schemas.openxmlformats.org/officeDocument/2006/relationships" xmlns:p="http://schemas.openxmlformats.org/presentationml/2006/main" type="tx">
  <p:cSld name="1_Blank">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011" name="Shape 301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012" name="Shape 301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01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014" name="Shape 3014"/>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42.xml><?xml version="1.0" encoding="utf-8"?>
<p:sldLayout xmlns:a="http://schemas.openxmlformats.org/drawingml/2006/main" xmlns:r="http://schemas.openxmlformats.org/officeDocument/2006/relationships" xmlns:p="http://schemas.openxmlformats.org/presentationml/2006/main" type="tx">
  <p:cSld name="1_Text with Chart or Graphic">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021" name="Shape 302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022" name="Shape 302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02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024" name="Shape 3024"/>
          <p:cNvSpPr/>
          <p:nvPr/>
        </p:nvSpPr>
        <p:spPr>
          <a:xfrm flipH="1">
            <a:off x="5747549" y="1113364"/>
            <a:ext cx="1" cy="5181605"/>
          </a:xfrm>
          <a:prstGeom prst="line">
            <a:avLst/>
          </a:prstGeom>
          <a:ln>
            <a:solidFill>
              <a:srgbClr val="54575A"/>
            </a:solidFill>
          </a:ln>
        </p:spPr>
        <p:txBody>
          <a:bodyPr lIns="45718" tIns="45718" rIns="45718" bIns="45718"/>
          <a:lstStyle/>
          <a:p>
            <a:endParaRPr/>
          </a:p>
        </p:txBody>
      </p:sp>
      <p:sp>
        <p:nvSpPr>
          <p:cNvPr id="3025" name="Shape 3025"/>
          <p:cNvSpPr>
            <a:spLocks noGrp="1"/>
          </p:cNvSpPr>
          <p:nvPr>
            <p:ph type="title"/>
          </p:nvPr>
        </p:nvSpPr>
        <p:spPr>
          <a:xfrm>
            <a:off x="892923" y="1070757"/>
            <a:ext cx="4542803" cy="834303"/>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026" name="Shape 3026"/>
          <p:cNvSpPr>
            <a:spLocks noGrp="1"/>
          </p:cNvSpPr>
          <p:nvPr>
            <p:ph type="body" sz="half" idx="1"/>
          </p:nvPr>
        </p:nvSpPr>
        <p:spPr>
          <a:xfrm>
            <a:off x="6129866" y="1069678"/>
            <a:ext cx="5588002" cy="5284504"/>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027" name="Shape 3027"/>
          <p:cNvSpPr>
            <a:spLocks noGrp="1"/>
          </p:cNvSpPr>
          <p:nvPr>
            <p:ph type="body" sz="half" idx="13"/>
          </p:nvPr>
        </p:nvSpPr>
        <p:spPr>
          <a:xfrm>
            <a:off x="892922" y="1905000"/>
            <a:ext cx="4542804" cy="4448701"/>
          </a:xfrm>
          <a:prstGeom prst="rect">
            <a:avLst/>
          </a:prstGeom>
        </p:spPr>
        <p:txBody>
          <a:bodyPr lIns="91422" tIns="91422" rIns="91422" bIns="91422"/>
          <a:lstStyle/>
          <a:p>
            <a:endParaRPr/>
          </a:p>
        </p:txBody>
      </p:sp>
      <p:sp>
        <p:nvSpPr>
          <p:cNvPr id="3028" name="Shape 3028"/>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43.xml><?xml version="1.0" encoding="utf-8"?>
<p:sldLayout xmlns:a="http://schemas.openxmlformats.org/drawingml/2006/main" xmlns:r="http://schemas.openxmlformats.org/officeDocument/2006/relationships" xmlns:p="http://schemas.openxmlformats.org/presentationml/2006/main" type="tx">
  <p:cSld name="1_Picture with Caption">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035" name="Shape 3035"/>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036" name="Shape 303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037"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038" name="Shape 3038"/>
          <p:cNvSpPr>
            <a:spLocks noGrp="1"/>
          </p:cNvSpPr>
          <p:nvPr>
            <p:ph type="title"/>
          </p:nvPr>
        </p:nvSpPr>
        <p:spPr>
          <a:xfrm>
            <a:off x="719388" y="854021"/>
            <a:ext cx="5410402" cy="984900"/>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039" name="Shape 3039"/>
          <p:cNvSpPr>
            <a:spLocks noGrp="1"/>
          </p:cNvSpPr>
          <p:nvPr>
            <p:ph type="pic" sz="quarter" idx="13"/>
          </p:nvPr>
        </p:nvSpPr>
        <p:spPr>
          <a:xfrm>
            <a:off x="6417731" y="854018"/>
            <a:ext cx="4060000" cy="3076502"/>
          </a:xfrm>
          <a:prstGeom prst="rect">
            <a:avLst/>
          </a:prstGeom>
        </p:spPr>
        <p:txBody>
          <a:bodyPr lIns="91439" tIns="45719" rIns="91439" bIns="45719">
            <a:noAutofit/>
          </a:bodyPr>
          <a:lstStyle/>
          <a:p>
            <a:endParaRPr/>
          </a:p>
        </p:txBody>
      </p:sp>
      <p:sp>
        <p:nvSpPr>
          <p:cNvPr id="3040" name="Shape 3040"/>
          <p:cNvSpPr>
            <a:spLocks noGrp="1"/>
          </p:cNvSpPr>
          <p:nvPr>
            <p:ph type="body" sz="half" idx="1"/>
          </p:nvPr>
        </p:nvSpPr>
        <p:spPr>
          <a:xfrm>
            <a:off x="719388" y="1838872"/>
            <a:ext cx="5410402" cy="4484400"/>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041" name="Shape 3041"/>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44.xml><?xml version="1.0" encoding="utf-8"?>
<p:sldLayout xmlns:a="http://schemas.openxmlformats.org/drawingml/2006/main" xmlns:r="http://schemas.openxmlformats.org/officeDocument/2006/relationships" xmlns:p="http://schemas.openxmlformats.org/presentationml/2006/main" type="tx">
  <p:cSld name="2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048" name="Shape 3048"/>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049" name="Shape 304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050"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051" name="Shape 3051"/>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3052"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3053" name="Shape 3053"/>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054" name="Shape 3054"/>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055" name="Shape 3055"/>
          <p:cNvSpPr/>
          <p:nvPr/>
        </p:nvSpPr>
        <p:spPr>
          <a:xfrm>
            <a:off x="4505961" y="6503760"/>
            <a:ext cx="3220000"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3056"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3057" name="Shape 3057"/>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45.xml><?xml version="1.0" encoding="utf-8"?>
<p:sldLayout xmlns:a="http://schemas.openxmlformats.org/drawingml/2006/main" xmlns:r="http://schemas.openxmlformats.org/officeDocument/2006/relationships" xmlns:p="http://schemas.openxmlformats.org/presentationml/2006/main" type="tx">
  <p:cSld name="Top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064" name="Shape 3064"/>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065" name="Shape 306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066"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3067" name="image5.jpeg"/>
          <p:cNvPicPr>
            <a:picLocks noChangeAspect="1"/>
          </p:cNvPicPr>
          <p:nvPr/>
        </p:nvPicPr>
        <p:blipFill>
          <a:blip r:embed="rId4">
            <a:extLst/>
          </a:blip>
          <a:stretch>
            <a:fillRect/>
          </a:stretch>
        </p:blipFill>
        <p:spPr>
          <a:xfrm>
            <a:off x="3810001" y="3412066"/>
            <a:ext cx="8009599" cy="2999104"/>
          </a:xfrm>
          <a:prstGeom prst="rect">
            <a:avLst/>
          </a:prstGeom>
          <a:ln w="12700">
            <a:miter lim="400000"/>
          </a:ln>
        </p:spPr>
      </p:pic>
      <p:sp>
        <p:nvSpPr>
          <p:cNvPr id="3068" name="Shape 3068"/>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069" name="Shape 3069"/>
          <p:cNvSpPr>
            <a:spLocks noGrp="1"/>
          </p:cNvSpPr>
          <p:nvPr>
            <p:ph type="body" idx="1"/>
          </p:nvPr>
        </p:nvSpPr>
        <p:spPr>
          <a:xfrm>
            <a:off x="799775" y="1691863"/>
            <a:ext cx="10968799" cy="4526105"/>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070" name="Shape 3070"/>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46.xml><?xml version="1.0" encoding="utf-8"?>
<p:sldLayout xmlns:a="http://schemas.openxmlformats.org/drawingml/2006/main" xmlns:r="http://schemas.openxmlformats.org/officeDocument/2006/relationships" xmlns:p="http://schemas.openxmlformats.org/presentationml/2006/main" type="tx">
  <p:cSld name="Bottom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077" name="Shape 3077"/>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078" name="Shape 307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079"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080" name="Shape 3080"/>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3081" name="image5.jpeg"/>
          <p:cNvPicPr>
            <a:picLocks noChangeAspect="1"/>
          </p:cNvPicPr>
          <p:nvPr/>
        </p:nvPicPr>
        <p:blipFill>
          <a:blip r:embed="rId4">
            <a:extLst/>
          </a:blip>
          <a:stretch>
            <a:fillRect/>
          </a:stretch>
        </p:blipFill>
        <p:spPr>
          <a:xfrm>
            <a:off x="3810001" y="3045883"/>
            <a:ext cx="8009599" cy="2999103"/>
          </a:xfrm>
          <a:prstGeom prst="rect">
            <a:avLst/>
          </a:prstGeom>
          <a:ln w="12700">
            <a:miter lim="400000"/>
          </a:ln>
        </p:spPr>
      </p:pic>
      <p:pic>
        <p:nvPicPr>
          <p:cNvPr id="3082"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3083" name="Shape 3083"/>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084" name="Shape 3084"/>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085" name="Shape 3085"/>
          <p:cNvSpPr/>
          <p:nvPr/>
        </p:nvSpPr>
        <p:spPr>
          <a:xfrm>
            <a:off x="4492416" y="6503760"/>
            <a:ext cx="3220003"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3086"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3087" name="Shape 3087"/>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47.xml><?xml version="1.0" encoding="utf-8"?>
<p:sldLayout xmlns:a="http://schemas.openxmlformats.org/drawingml/2006/main" xmlns:r="http://schemas.openxmlformats.org/officeDocument/2006/relationships" xmlns:p="http://schemas.openxmlformats.org/presentationml/2006/main" type="tx">
  <p:cSld name="3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094" name="Shape 3094"/>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095" name="Shape 309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096"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3097"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3098" name="Shape 309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099" name="image6.png"/>
          <p:cNvPicPr>
            <a:picLocks noChangeAspect="1"/>
          </p:cNvPicPr>
          <p:nvPr/>
        </p:nvPicPr>
        <p:blipFill>
          <a:blip r:embed="rId4">
            <a:extLst/>
          </a:blip>
          <a:stretch>
            <a:fillRect/>
          </a:stretch>
        </p:blipFill>
        <p:spPr>
          <a:xfrm>
            <a:off x="2895600" y="2400300"/>
            <a:ext cx="6400800" cy="2057700"/>
          </a:xfrm>
          <a:prstGeom prst="rect">
            <a:avLst/>
          </a:prstGeom>
          <a:ln w="12700">
            <a:miter lim="400000"/>
          </a:ln>
        </p:spPr>
      </p:pic>
      <p:sp>
        <p:nvSpPr>
          <p:cNvPr id="3100" name="Shape 3100"/>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48.xml><?xml version="1.0" encoding="utf-8"?>
<p:sldLayout xmlns:a="http://schemas.openxmlformats.org/drawingml/2006/main" xmlns:r="http://schemas.openxmlformats.org/officeDocument/2006/relationships" xmlns:p="http://schemas.openxmlformats.org/presentationml/2006/main" type="tx">
  <p:cSld name="1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107" name="Shape 3107"/>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108" name="Shape 310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109"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3110"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pic>
        <p:nvPicPr>
          <p:cNvPr id="3111" name="image7.png"/>
          <p:cNvPicPr>
            <a:picLocks noChangeAspect="1"/>
          </p:cNvPicPr>
          <p:nvPr/>
        </p:nvPicPr>
        <p:blipFill>
          <a:blip r:embed="rId4">
            <a:extLst/>
          </a:blip>
          <a:stretch>
            <a:fillRect/>
          </a:stretch>
        </p:blipFill>
        <p:spPr>
          <a:xfrm>
            <a:off x="3947967" y="2644849"/>
            <a:ext cx="4718403" cy="1686904"/>
          </a:xfrm>
          <a:prstGeom prst="rect">
            <a:avLst/>
          </a:prstGeom>
          <a:ln w="12700">
            <a:miter lim="400000"/>
          </a:ln>
        </p:spPr>
      </p:pic>
      <p:sp>
        <p:nvSpPr>
          <p:cNvPr id="3112" name="Shape 311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sp>
        <p:nvSpPr>
          <p:cNvPr id="3113" name="Shape 3113"/>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49.xml><?xml version="1.0" encoding="utf-8"?>
<p:sldLayout xmlns:a="http://schemas.openxmlformats.org/drawingml/2006/main" xmlns:r="http://schemas.openxmlformats.org/officeDocument/2006/relationships" xmlns:p="http://schemas.openxmlformats.org/presentationml/2006/main" type="tx">
  <p:cSld name="Title Slide 1">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120" name="Shape 3120"/>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121" name="Shape 312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122"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123" name="Shape 3123"/>
          <p:cNvSpPr>
            <a:spLocks noGrp="1"/>
          </p:cNvSpPr>
          <p:nvPr>
            <p:ph type="title"/>
          </p:nvPr>
        </p:nvSpPr>
        <p:spPr>
          <a:xfrm>
            <a:off x="914400" y="2111123"/>
            <a:ext cx="10363200" cy="1546503"/>
          </a:xfrm>
          <a:prstGeom prst="rect">
            <a:avLst/>
          </a:prstGeom>
        </p:spPr>
        <p:txBody>
          <a:bodyPr lIns="91422" tIns="91422" rIns="91422" bIns="91422" anchor="b"/>
          <a:lstStyle>
            <a:lvl1pPr algn="ctr">
              <a:lnSpc>
                <a:spcPct val="100000"/>
              </a:lnSpc>
              <a:defRPr sz="4800">
                <a:solidFill>
                  <a:srgbClr val="CB3725"/>
                </a:solidFill>
                <a:latin typeface="PT Sans"/>
                <a:ea typeface="PT Sans"/>
                <a:cs typeface="PT Sans"/>
                <a:sym typeface="PT Sans"/>
              </a:defRPr>
            </a:lvl1pPr>
          </a:lstStyle>
          <a:p>
            <a:r>
              <a:t>Title Text</a:t>
            </a:r>
          </a:p>
        </p:txBody>
      </p:sp>
      <p:sp>
        <p:nvSpPr>
          <p:cNvPr id="3124" name="Shape 3124"/>
          <p:cNvSpPr>
            <a:spLocks noGrp="1"/>
          </p:cNvSpPr>
          <p:nvPr>
            <p:ph type="body" sz="quarter" idx="1"/>
          </p:nvPr>
        </p:nvSpPr>
        <p:spPr>
          <a:xfrm>
            <a:off x="914400" y="3786737"/>
            <a:ext cx="10363200" cy="1046403"/>
          </a:xfrm>
          <a:prstGeom prst="rect">
            <a:avLst/>
          </a:prstGeom>
        </p:spPr>
        <p:txBody>
          <a:bodyPr lIns="91422" tIns="91422" rIns="91422" bIns="91422"/>
          <a:lstStyle>
            <a:lvl1pPr marL="0" indent="0" algn="ctr">
              <a:lnSpc>
                <a:spcPct val="100000"/>
              </a:lnSpc>
              <a:spcBef>
                <a:spcPts val="0"/>
              </a:spcBef>
              <a:buSzTx/>
              <a:buFontTx/>
              <a:buNone/>
              <a:defRPr>
                <a:solidFill>
                  <a:srgbClr val="006098"/>
                </a:solidFill>
                <a:latin typeface="PT Sans"/>
                <a:ea typeface="PT Sans"/>
                <a:cs typeface="PT Sans"/>
                <a:sym typeface="PT Sans"/>
              </a:defRPr>
            </a:lvl1pPr>
            <a:lvl2pPr marL="0" indent="0" algn="ctr">
              <a:lnSpc>
                <a:spcPct val="100000"/>
              </a:lnSpc>
              <a:spcBef>
                <a:spcPts val="0"/>
              </a:spcBef>
              <a:buSzTx/>
              <a:buFontTx/>
              <a:buNone/>
              <a:defRPr>
                <a:solidFill>
                  <a:srgbClr val="006098"/>
                </a:solidFill>
                <a:latin typeface="PT Sans"/>
                <a:ea typeface="PT Sans"/>
                <a:cs typeface="PT Sans"/>
                <a:sym typeface="PT Sans"/>
              </a:defRPr>
            </a:lvl2pPr>
            <a:lvl3pPr marL="0" indent="0" algn="ctr">
              <a:lnSpc>
                <a:spcPct val="100000"/>
              </a:lnSpc>
              <a:spcBef>
                <a:spcPts val="0"/>
              </a:spcBef>
              <a:buSzTx/>
              <a:buFontTx/>
              <a:buNone/>
              <a:defRPr>
                <a:solidFill>
                  <a:srgbClr val="006098"/>
                </a:solidFill>
                <a:latin typeface="PT Sans"/>
                <a:ea typeface="PT Sans"/>
                <a:cs typeface="PT Sans"/>
                <a:sym typeface="PT Sans"/>
              </a:defRPr>
            </a:lvl3pPr>
            <a:lvl4pPr marL="0" indent="0" algn="ctr">
              <a:lnSpc>
                <a:spcPct val="100000"/>
              </a:lnSpc>
              <a:spcBef>
                <a:spcPts val="0"/>
              </a:spcBef>
              <a:buSzTx/>
              <a:buFontTx/>
              <a:buNone/>
              <a:defRPr>
                <a:solidFill>
                  <a:srgbClr val="006098"/>
                </a:solidFill>
                <a:latin typeface="PT Sans"/>
                <a:ea typeface="PT Sans"/>
                <a:cs typeface="PT Sans"/>
                <a:sym typeface="PT Sans"/>
              </a:defRPr>
            </a:lvl4pPr>
            <a:lvl5pPr marL="0" indent="0" algn="ctr">
              <a:lnSpc>
                <a:spcPct val="100000"/>
              </a:lnSpc>
              <a:spcBef>
                <a:spcPts val="0"/>
              </a:spcBef>
              <a:buSzTx/>
              <a:buFontTx/>
              <a:buNone/>
              <a:defRPr>
                <a:solidFill>
                  <a:srgbClr val="006098"/>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125" name="Shape 3125"/>
          <p:cNvSpPr>
            <a:spLocks noGrp="1"/>
          </p:cNvSpPr>
          <p:nvPr>
            <p:ph type="sldNum" sz="quarter" idx="2"/>
          </p:nvPr>
        </p:nvSpPr>
        <p:spPr>
          <a:xfrm>
            <a:off x="11409053" y="6465873"/>
            <a:ext cx="266974" cy="259222"/>
          </a:xfrm>
          <a:prstGeom prst="rect">
            <a:avLst/>
          </a:prstGeom>
        </p:spPr>
        <p:txBody>
          <a:bodyPr lIns="0" tIns="0" rIns="0" bIns="0"/>
          <a:lstStyle>
            <a:lvl1pPr algn="l">
              <a:defRPr sz="1800">
                <a:solidFill>
                  <a:srgbClr val="54585B"/>
                </a:solidFill>
                <a:latin typeface="Arial"/>
                <a:ea typeface="Arial"/>
                <a:cs typeface="Arial"/>
                <a:sym typeface="Arial"/>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type="tx">
  <p:cSld name="Title and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87" name="Shape 287"/>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88" name="Shape 28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89"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90" name="Shape 290"/>
          <p:cNvSpPr>
            <a:spLocks noGrp="1"/>
          </p:cNvSpPr>
          <p:nvPr>
            <p:ph type="title"/>
          </p:nvPr>
        </p:nvSpPr>
        <p:spPr>
          <a:xfrm>
            <a:off x="799775" y="845996"/>
            <a:ext cx="108844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91" name="Shape 291"/>
          <p:cNvSpPr>
            <a:spLocks noGrp="1"/>
          </p:cNvSpPr>
          <p:nvPr>
            <p:ph type="body" idx="1"/>
          </p:nvPr>
        </p:nvSpPr>
        <p:spPr>
          <a:xfrm>
            <a:off x="799775" y="1692211"/>
            <a:ext cx="10884400" cy="4526101"/>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92" name="Shape 292"/>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50.xml><?xml version="1.0" encoding="utf-8"?>
<p:sldLayout xmlns:a="http://schemas.openxmlformats.org/drawingml/2006/main" xmlns:r="http://schemas.openxmlformats.org/officeDocument/2006/relationships" xmlns:p="http://schemas.openxmlformats.org/presentationml/2006/main" type="tx">
  <p:cSld name="2_Title and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132" name="Shape 3132"/>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133" name="Shape 313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134"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135" name="Shape 3135"/>
          <p:cNvSpPr>
            <a:spLocks noGrp="1"/>
          </p:cNvSpPr>
          <p:nvPr>
            <p:ph type="title"/>
          </p:nvPr>
        </p:nvSpPr>
        <p:spPr>
          <a:xfrm>
            <a:off x="799775" y="845996"/>
            <a:ext cx="108844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136" name="Shape 3136"/>
          <p:cNvSpPr>
            <a:spLocks noGrp="1"/>
          </p:cNvSpPr>
          <p:nvPr>
            <p:ph type="body" idx="1"/>
          </p:nvPr>
        </p:nvSpPr>
        <p:spPr>
          <a:xfrm>
            <a:off x="799775" y="1692211"/>
            <a:ext cx="10884400" cy="4526101"/>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137" name="Shape 3137"/>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51.xml><?xml version="1.0" encoding="utf-8"?>
<p:sldLayout xmlns:a="http://schemas.openxmlformats.org/drawingml/2006/main" xmlns:r="http://schemas.openxmlformats.org/officeDocument/2006/relationships" xmlns:p="http://schemas.openxmlformats.org/presentationml/2006/main" type="tx">
  <p:cSld name="2_Two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144" name="Shape 3144"/>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145" name="Shape 314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146"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147" name="Shape 3147"/>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148" name="Shape 3148"/>
          <p:cNvSpPr>
            <a:spLocks noGrp="1"/>
          </p:cNvSpPr>
          <p:nvPr>
            <p:ph type="body" sz="half" idx="1"/>
          </p:nvPr>
        </p:nvSpPr>
        <p:spPr>
          <a:xfrm>
            <a:off x="799775" y="1693140"/>
            <a:ext cx="5364399" cy="4568100"/>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149" name="Shape 3149"/>
          <p:cNvSpPr>
            <a:spLocks noGrp="1"/>
          </p:cNvSpPr>
          <p:nvPr>
            <p:ph type="body" sz="half" idx="13"/>
          </p:nvPr>
        </p:nvSpPr>
        <p:spPr>
          <a:xfrm>
            <a:off x="6397364" y="1693140"/>
            <a:ext cx="5364402" cy="4568100"/>
          </a:xfrm>
          <a:prstGeom prst="rect">
            <a:avLst/>
          </a:prstGeom>
        </p:spPr>
        <p:txBody>
          <a:bodyPr lIns="91422" tIns="91422" rIns="91422" bIns="91422"/>
          <a:lstStyle/>
          <a:p>
            <a:endParaRPr/>
          </a:p>
        </p:txBody>
      </p:sp>
      <p:sp>
        <p:nvSpPr>
          <p:cNvPr id="3150" name="Shape 3150"/>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52.xml><?xml version="1.0" encoding="utf-8"?>
<p:sldLayout xmlns:a="http://schemas.openxmlformats.org/drawingml/2006/main" xmlns:r="http://schemas.openxmlformats.org/officeDocument/2006/relationships" xmlns:p="http://schemas.openxmlformats.org/presentationml/2006/main" type="tx">
  <p:cSld name="1_Divider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157" name="Shape 3157"/>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158" name="Shape 315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159"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3160"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3161" name="Shape 3161"/>
          <p:cNvSpPr>
            <a:spLocks noGrp="1"/>
          </p:cNvSpPr>
          <p:nvPr>
            <p:ph type="title"/>
          </p:nvPr>
        </p:nvSpPr>
        <p:spPr>
          <a:xfrm>
            <a:off x="1193521" y="2667000"/>
            <a:ext cx="8433600" cy="1358701"/>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162" name="Shape 316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163" name="image2.png"/>
          <p:cNvPicPr>
            <a:picLocks noChangeAspect="1"/>
          </p:cNvPicPr>
          <p:nvPr/>
        </p:nvPicPr>
        <p:blipFill>
          <a:blip r:embed="rId3">
            <a:extLst/>
          </a:blip>
          <a:stretch>
            <a:fillRect/>
          </a:stretch>
        </p:blipFill>
        <p:spPr>
          <a:xfrm>
            <a:off x="9673800" y="273820"/>
            <a:ext cx="2147602" cy="691201"/>
          </a:xfrm>
          <a:prstGeom prst="rect">
            <a:avLst/>
          </a:prstGeom>
          <a:ln w="12700">
            <a:miter lim="400000"/>
          </a:ln>
        </p:spPr>
      </p:pic>
      <p:sp>
        <p:nvSpPr>
          <p:cNvPr id="3164" name="Shape 3164"/>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53.xml><?xml version="1.0" encoding="utf-8"?>
<p:sldLayout xmlns:a="http://schemas.openxmlformats.org/drawingml/2006/main" xmlns:r="http://schemas.openxmlformats.org/officeDocument/2006/relationships" xmlns:p="http://schemas.openxmlformats.org/presentationml/2006/main" type="tx">
  <p:cSld name="2_Title Only">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171" name="Shape 317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172" name="Shape 317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17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174" name="Shape 3174"/>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175" name="Shape 3175"/>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54.xml><?xml version="1.0" encoding="utf-8"?>
<p:sldLayout xmlns:a="http://schemas.openxmlformats.org/drawingml/2006/main" xmlns:r="http://schemas.openxmlformats.org/officeDocument/2006/relationships" xmlns:p="http://schemas.openxmlformats.org/presentationml/2006/main" type="tx">
  <p:cSld name="2_Blank">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182" name="Shape 3182"/>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183" name="Shape 318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184"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185" name="Shape 3185"/>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55.xml><?xml version="1.0" encoding="utf-8"?>
<p:sldLayout xmlns:a="http://schemas.openxmlformats.org/drawingml/2006/main" xmlns:r="http://schemas.openxmlformats.org/officeDocument/2006/relationships" xmlns:p="http://schemas.openxmlformats.org/presentationml/2006/main" type="tx">
  <p:cSld name="2_Text with Chart or Graphic">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192" name="Shape 3192"/>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193" name="Shape 319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194"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195" name="Shape 3195"/>
          <p:cNvSpPr/>
          <p:nvPr/>
        </p:nvSpPr>
        <p:spPr>
          <a:xfrm flipH="1">
            <a:off x="5747549" y="1113364"/>
            <a:ext cx="1" cy="5181605"/>
          </a:xfrm>
          <a:prstGeom prst="line">
            <a:avLst/>
          </a:prstGeom>
          <a:ln>
            <a:solidFill>
              <a:srgbClr val="54575A"/>
            </a:solidFill>
          </a:ln>
        </p:spPr>
        <p:txBody>
          <a:bodyPr lIns="45718" tIns="45718" rIns="45718" bIns="45718"/>
          <a:lstStyle/>
          <a:p>
            <a:endParaRPr/>
          </a:p>
        </p:txBody>
      </p:sp>
      <p:sp>
        <p:nvSpPr>
          <p:cNvPr id="3196" name="Shape 3196"/>
          <p:cNvSpPr>
            <a:spLocks noGrp="1"/>
          </p:cNvSpPr>
          <p:nvPr>
            <p:ph type="title"/>
          </p:nvPr>
        </p:nvSpPr>
        <p:spPr>
          <a:xfrm>
            <a:off x="892923" y="1070757"/>
            <a:ext cx="4542803" cy="834303"/>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197" name="Shape 3197"/>
          <p:cNvSpPr>
            <a:spLocks noGrp="1"/>
          </p:cNvSpPr>
          <p:nvPr>
            <p:ph type="body" sz="half" idx="1"/>
          </p:nvPr>
        </p:nvSpPr>
        <p:spPr>
          <a:xfrm>
            <a:off x="6129866" y="1069678"/>
            <a:ext cx="5588002" cy="5284504"/>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198" name="Shape 3198"/>
          <p:cNvSpPr>
            <a:spLocks noGrp="1"/>
          </p:cNvSpPr>
          <p:nvPr>
            <p:ph type="body" sz="half" idx="13"/>
          </p:nvPr>
        </p:nvSpPr>
        <p:spPr>
          <a:xfrm>
            <a:off x="892922" y="1905000"/>
            <a:ext cx="4542804" cy="4448701"/>
          </a:xfrm>
          <a:prstGeom prst="rect">
            <a:avLst/>
          </a:prstGeom>
        </p:spPr>
        <p:txBody>
          <a:bodyPr lIns="91422" tIns="91422" rIns="91422" bIns="91422"/>
          <a:lstStyle/>
          <a:p>
            <a:endParaRPr/>
          </a:p>
        </p:txBody>
      </p:sp>
      <p:sp>
        <p:nvSpPr>
          <p:cNvPr id="3199" name="Shape 3199"/>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56.xml><?xml version="1.0" encoding="utf-8"?>
<p:sldLayout xmlns:a="http://schemas.openxmlformats.org/drawingml/2006/main" xmlns:r="http://schemas.openxmlformats.org/officeDocument/2006/relationships" xmlns:p="http://schemas.openxmlformats.org/presentationml/2006/main" type="tx">
  <p:cSld name="2_Picture with Caption">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206" name="Shape 3206"/>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207" name="Shape 320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208"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209" name="Shape 3209"/>
          <p:cNvSpPr>
            <a:spLocks noGrp="1"/>
          </p:cNvSpPr>
          <p:nvPr>
            <p:ph type="title"/>
          </p:nvPr>
        </p:nvSpPr>
        <p:spPr>
          <a:xfrm>
            <a:off x="719388" y="854021"/>
            <a:ext cx="5410402" cy="984900"/>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210" name="Shape 3210"/>
          <p:cNvSpPr>
            <a:spLocks noGrp="1"/>
          </p:cNvSpPr>
          <p:nvPr>
            <p:ph type="pic" sz="quarter" idx="13"/>
          </p:nvPr>
        </p:nvSpPr>
        <p:spPr>
          <a:xfrm>
            <a:off x="6417731" y="854018"/>
            <a:ext cx="4060000" cy="3076502"/>
          </a:xfrm>
          <a:prstGeom prst="rect">
            <a:avLst/>
          </a:prstGeom>
        </p:spPr>
        <p:txBody>
          <a:bodyPr lIns="91439" tIns="45719" rIns="91439" bIns="45719">
            <a:noAutofit/>
          </a:bodyPr>
          <a:lstStyle/>
          <a:p>
            <a:endParaRPr/>
          </a:p>
        </p:txBody>
      </p:sp>
      <p:sp>
        <p:nvSpPr>
          <p:cNvPr id="3211" name="Shape 3211"/>
          <p:cNvSpPr>
            <a:spLocks noGrp="1"/>
          </p:cNvSpPr>
          <p:nvPr>
            <p:ph type="body" sz="half" idx="1"/>
          </p:nvPr>
        </p:nvSpPr>
        <p:spPr>
          <a:xfrm>
            <a:off x="719388" y="1838872"/>
            <a:ext cx="5410402" cy="4484400"/>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212" name="Shape 3212"/>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57.xml><?xml version="1.0" encoding="utf-8"?>
<p:sldLayout xmlns:a="http://schemas.openxmlformats.org/drawingml/2006/main" xmlns:r="http://schemas.openxmlformats.org/officeDocument/2006/relationships" xmlns:p="http://schemas.openxmlformats.org/presentationml/2006/main" type="tx">
  <p:cSld name="4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219" name="Shape 3219"/>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220" name="Shape 322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221"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222" name="Shape 3222"/>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3223"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3224" name="Shape 3224"/>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225" name="Shape 3225"/>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226" name="Shape 3226"/>
          <p:cNvSpPr/>
          <p:nvPr/>
        </p:nvSpPr>
        <p:spPr>
          <a:xfrm>
            <a:off x="4505961" y="6503760"/>
            <a:ext cx="3220000"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3227"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3228" name="Shape 3228"/>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58.xml><?xml version="1.0" encoding="utf-8"?>
<p:sldLayout xmlns:a="http://schemas.openxmlformats.org/drawingml/2006/main" xmlns:r="http://schemas.openxmlformats.org/officeDocument/2006/relationships" xmlns:p="http://schemas.openxmlformats.org/presentationml/2006/main" type="tx">
  <p:cSld name="1_Top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235" name="Shape 3235"/>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236" name="Shape 323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237"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3238" name="image5.jpeg"/>
          <p:cNvPicPr>
            <a:picLocks noChangeAspect="1"/>
          </p:cNvPicPr>
          <p:nvPr/>
        </p:nvPicPr>
        <p:blipFill>
          <a:blip r:embed="rId4">
            <a:extLst/>
          </a:blip>
          <a:stretch>
            <a:fillRect/>
          </a:stretch>
        </p:blipFill>
        <p:spPr>
          <a:xfrm>
            <a:off x="3810001" y="3412066"/>
            <a:ext cx="8009599" cy="2999104"/>
          </a:xfrm>
          <a:prstGeom prst="rect">
            <a:avLst/>
          </a:prstGeom>
          <a:ln w="12700">
            <a:miter lim="400000"/>
          </a:ln>
        </p:spPr>
      </p:pic>
      <p:sp>
        <p:nvSpPr>
          <p:cNvPr id="3239" name="Shape 3239"/>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240" name="Shape 3240"/>
          <p:cNvSpPr>
            <a:spLocks noGrp="1"/>
          </p:cNvSpPr>
          <p:nvPr>
            <p:ph type="body" idx="1"/>
          </p:nvPr>
        </p:nvSpPr>
        <p:spPr>
          <a:xfrm>
            <a:off x="799775" y="1691863"/>
            <a:ext cx="10968799" cy="4526105"/>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241" name="Shape 3241"/>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59.xml><?xml version="1.0" encoding="utf-8"?>
<p:sldLayout xmlns:a="http://schemas.openxmlformats.org/drawingml/2006/main" xmlns:r="http://schemas.openxmlformats.org/officeDocument/2006/relationships" xmlns:p="http://schemas.openxmlformats.org/presentationml/2006/main" type="tx">
  <p:cSld name="1_Bottom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248" name="Shape 3248"/>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249" name="Shape 324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250"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251" name="Shape 3251"/>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3252" name="image5.jpeg"/>
          <p:cNvPicPr>
            <a:picLocks noChangeAspect="1"/>
          </p:cNvPicPr>
          <p:nvPr/>
        </p:nvPicPr>
        <p:blipFill>
          <a:blip r:embed="rId4">
            <a:extLst/>
          </a:blip>
          <a:stretch>
            <a:fillRect/>
          </a:stretch>
        </p:blipFill>
        <p:spPr>
          <a:xfrm>
            <a:off x="3810001" y="3045883"/>
            <a:ext cx="8009599" cy="2999103"/>
          </a:xfrm>
          <a:prstGeom prst="rect">
            <a:avLst/>
          </a:prstGeom>
          <a:ln w="12700">
            <a:miter lim="400000"/>
          </a:ln>
        </p:spPr>
      </p:pic>
      <p:pic>
        <p:nvPicPr>
          <p:cNvPr id="3253"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3254" name="Shape 3254"/>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255" name="Shape 3255"/>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256" name="Shape 3256"/>
          <p:cNvSpPr/>
          <p:nvPr/>
        </p:nvSpPr>
        <p:spPr>
          <a:xfrm>
            <a:off x="4492416" y="6503760"/>
            <a:ext cx="3220003"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3257"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3258" name="Shape 3258"/>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type="tx">
  <p:cSld name="Two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99" name="Shape 299"/>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00" name="Shape 30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01"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02" name="Shape 302"/>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03" name="Shape 303"/>
          <p:cNvSpPr>
            <a:spLocks noGrp="1"/>
          </p:cNvSpPr>
          <p:nvPr>
            <p:ph type="body" sz="half" idx="1"/>
          </p:nvPr>
        </p:nvSpPr>
        <p:spPr>
          <a:xfrm>
            <a:off x="799775" y="1693140"/>
            <a:ext cx="5364399" cy="4568100"/>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04" name="Shape 304"/>
          <p:cNvSpPr>
            <a:spLocks noGrp="1"/>
          </p:cNvSpPr>
          <p:nvPr>
            <p:ph type="body" sz="half" idx="13"/>
          </p:nvPr>
        </p:nvSpPr>
        <p:spPr>
          <a:xfrm>
            <a:off x="6397364" y="1693140"/>
            <a:ext cx="5364402" cy="4568100"/>
          </a:xfrm>
          <a:prstGeom prst="rect">
            <a:avLst/>
          </a:prstGeom>
        </p:spPr>
        <p:txBody>
          <a:bodyPr lIns="91422" tIns="91422" rIns="91422" bIns="91422"/>
          <a:lstStyle/>
          <a:p>
            <a:endParaRPr/>
          </a:p>
        </p:txBody>
      </p:sp>
      <p:sp>
        <p:nvSpPr>
          <p:cNvPr id="305" name="Shape 305"/>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60.xml><?xml version="1.0" encoding="utf-8"?>
<p:sldLayout xmlns:a="http://schemas.openxmlformats.org/drawingml/2006/main" xmlns:r="http://schemas.openxmlformats.org/officeDocument/2006/relationships" xmlns:p="http://schemas.openxmlformats.org/presentationml/2006/main" type="tx">
  <p:cSld name="5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265" name="Shape 3265"/>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266" name="Shape 326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267"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3268"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3269" name="Shape 326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270" name="image6.png"/>
          <p:cNvPicPr>
            <a:picLocks noChangeAspect="1"/>
          </p:cNvPicPr>
          <p:nvPr/>
        </p:nvPicPr>
        <p:blipFill>
          <a:blip r:embed="rId4">
            <a:extLst/>
          </a:blip>
          <a:stretch>
            <a:fillRect/>
          </a:stretch>
        </p:blipFill>
        <p:spPr>
          <a:xfrm>
            <a:off x="2895600" y="2400300"/>
            <a:ext cx="6400800" cy="2057700"/>
          </a:xfrm>
          <a:prstGeom prst="rect">
            <a:avLst/>
          </a:prstGeom>
          <a:ln w="12700">
            <a:miter lim="400000"/>
          </a:ln>
        </p:spPr>
      </p:pic>
      <p:sp>
        <p:nvSpPr>
          <p:cNvPr id="3271" name="Shape 3271"/>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61.xml><?xml version="1.0" encoding="utf-8"?>
<p:sldLayout xmlns:a="http://schemas.openxmlformats.org/drawingml/2006/main" xmlns:r="http://schemas.openxmlformats.org/officeDocument/2006/relationships" xmlns:p="http://schemas.openxmlformats.org/presentationml/2006/main" type="tx">
  <p:cSld name="6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278" name="Shape 3278"/>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279" name="Shape 327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280"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3281"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pic>
        <p:nvPicPr>
          <p:cNvPr id="3282" name="image7.png"/>
          <p:cNvPicPr>
            <a:picLocks noChangeAspect="1"/>
          </p:cNvPicPr>
          <p:nvPr/>
        </p:nvPicPr>
        <p:blipFill>
          <a:blip r:embed="rId4">
            <a:extLst/>
          </a:blip>
          <a:stretch>
            <a:fillRect/>
          </a:stretch>
        </p:blipFill>
        <p:spPr>
          <a:xfrm>
            <a:off x="3947967" y="2644849"/>
            <a:ext cx="4718403" cy="1686904"/>
          </a:xfrm>
          <a:prstGeom prst="rect">
            <a:avLst/>
          </a:prstGeom>
          <a:ln w="12700">
            <a:miter lim="400000"/>
          </a:ln>
        </p:spPr>
      </p:pic>
      <p:sp>
        <p:nvSpPr>
          <p:cNvPr id="3283" name="Shape 328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sp>
        <p:nvSpPr>
          <p:cNvPr id="3284" name="Shape 3284"/>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62.xml><?xml version="1.0" encoding="utf-8"?>
<p:sldLayout xmlns:a="http://schemas.openxmlformats.org/drawingml/2006/main" xmlns:r="http://schemas.openxmlformats.org/officeDocument/2006/relationships" xmlns:p="http://schemas.openxmlformats.org/presentationml/2006/main" type="tx">
  <p:cSld name="1_Title Slide 1">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291" name="Shape 329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292" name="Shape 329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29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294" name="Shape 3294"/>
          <p:cNvSpPr>
            <a:spLocks noGrp="1"/>
          </p:cNvSpPr>
          <p:nvPr>
            <p:ph type="title"/>
          </p:nvPr>
        </p:nvSpPr>
        <p:spPr>
          <a:xfrm>
            <a:off x="914400" y="2111123"/>
            <a:ext cx="10363200" cy="1546503"/>
          </a:xfrm>
          <a:prstGeom prst="rect">
            <a:avLst/>
          </a:prstGeom>
        </p:spPr>
        <p:txBody>
          <a:bodyPr lIns="91422" tIns="91422" rIns="91422" bIns="91422" anchor="b"/>
          <a:lstStyle>
            <a:lvl1pPr algn="ctr">
              <a:lnSpc>
                <a:spcPct val="100000"/>
              </a:lnSpc>
              <a:defRPr sz="4800">
                <a:solidFill>
                  <a:srgbClr val="CB3725"/>
                </a:solidFill>
                <a:latin typeface="PT Sans"/>
                <a:ea typeface="PT Sans"/>
                <a:cs typeface="PT Sans"/>
                <a:sym typeface="PT Sans"/>
              </a:defRPr>
            </a:lvl1pPr>
          </a:lstStyle>
          <a:p>
            <a:r>
              <a:t>Title Text</a:t>
            </a:r>
          </a:p>
        </p:txBody>
      </p:sp>
      <p:sp>
        <p:nvSpPr>
          <p:cNvPr id="3295" name="Shape 3295"/>
          <p:cNvSpPr>
            <a:spLocks noGrp="1"/>
          </p:cNvSpPr>
          <p:nvPr>
            <p:ph type="body" sz="quarter" idx="1"/>
          </p:nvPr>
        </p:nvSpPr>
        <p:spPr>
          <a:xfrm>
            <a:off x="914400" y="3786737"/>
            <a:ext cx="10363200" cy="1046403"/>
          </a:xfrm>
          <a:prstGeom prst="rect">
            <a:avLst/>
          </a:prstGeom>
        </p:spPr>
        <p:txBody>
          <a:bodyPr lIns="91422" tIns="91422" rIns="91422" bIns="91422"/>
          <a:lstStyle>
            <a:lvl1pPr marL="0" indent="0" algn="ctr">
              <a:lnSpc>
                <a:spcPct val="100000"/>
              </a:lnSpc>
              <a:spcBef>
                <a:spcPts val="0"/>
              </a:spcBef>
              <a:buSzTx/>
              <a:buFontTx/>
              <a:buNone/>
              <a:defRPr>
                <a:solidFill>
                  <a:srgbClr val="006098"/>
                </a:solidFill>
                <a:latin typeface="PT Sans"/>
                <a:ea typeface="PT Sans"/>
                <a:cs typeface="PT Sans"/>
                <a:sym typeface="PT Sans"/>
              </a:defRPr>
            </a:lvl1pPr>
            <a:lvl2pPr marL="0" indent="0" algn="ctr">
              <a:lnSpc>
                <a:spcPct val="100000"/>
              </a:lnSpc>
              <a:spcBef>
                <a:spcPts val="0"/>
              </a:spcBef>
              <a:buSzTx/>
              <a:buFontTx/>
              <a:buNone/>
              <a:defRPr>
                <a:solidFill>
                  <a:srgbClr val="006098"/>
                </a:solidFill>
                <a:latin typeface="PT Sans"/>
                <a:ea typeface="PT Sans"/>
                <a:cs typeface="PT Sans"/>
                <a:sym typeface="PT Sans"/>
              </a:defRPr>
            </a:lvl2pPr>
            <a:lvl3pPr marL="0" indent="0" algn="ctr">
              <a:lnSpc>
                <a:spcPct val="100000"/>
              </a:lnSpc>
              <a:spcBef>
                <a:spcPts val="0"/>
              </a:spcBef>
              <a:buSzTx/>
              <a:buFontTx/>
              <a:buNone/>
              <a:defRPr>
                <a:solidFill>
                  <a:srgbClr val="006098"/>
                </a:solidFill>
                <a:latin typeface="PT Sans"/>
                <a:ea typeface="PT Sans"/>
                <a:cs typeface="PT Sans"/>
                <a:sym typeface="PT Sans"/>
              </a:defRPr>
            </a:lvl3pPr>
            <a:lvl4pPr marL="0" indent="0" algn="ctr">
              <a:lnSpc>
                <a:spcPct val="100000"/>
              </a:lnSpc>
              <a:spcBef>
                <a:spcPts val="0"/>
              </a:spcBef>
              <a:buSzTx/>
              <a:buFontTx/>
              <a:buNone/>
              <a:defRPr>
                <a:solidFill>
                  <a:srgbClr val="006098"/>
                </a:solidFill>
                <a:latin typeface="PT Sans"/>
                <a:ea typeface="PT Sans"/>
                <a:cs typeface="PT Sans"/>
                <a:sym typeface="PT Sans"/>
              </a:defRPr>
            </a:lvl4pPr>
            <a:lvl5pPr marL="0" indent="0" algn="ctr">
              <a:lnSpc>
                <a:spcPct val="100000"/>
              </a:lnSpc>
              <a:spcBef>
                <a:spcPts val="0"/>
              </a:spcBef>
              <a:buSzTx/>
              <a:buFontTx/>
              <a:buNone/>
              <a:defRPr>
                <a:solidFill>
                  <a:srgbClr val="006098"/>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296" name="Shape 3296"/>
          <p:cNvSpPr>
            <a:spLocks noGrp="1"/>
          </p:cNvSpPr>
          <p:nvPr>
            <p:ph type="sldNum" sz="quarter" idx="2"/>
          </p:nvPr>
        </p:nvSpPr>
        <p:spPr>
          <a:xfrm>
            <a:off x="11409053" y="6465873"/>
            <a:ext cx="266974" cy="259222"/>
          </a:xfrm>
          <a:prstGeom prst="rect">
            <a:avLst/>
          </a:prstGeom>
        </p:spPr>
        <p:txBody>
          <a:bodyPr lIns="0" tIns="0" rIns="0" bIns="0"/>
          <a:lstStyle>
            <a:lvl1pPr algn="l">
              <a:defRPr sz="1800">
                <a:solidFill>
                  <a:srgbClr val="54585B"/>
                </a:solidFill>
                <a:latin typeface="Arial"/>
                <a:ea typeface="Arial"/>
                <a:cs typeface="Arial"/>
                <a:sym typeface="Arial"/>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63.xml><?xml version="1.0" encoding="utf-8"?>
<p:sldLayout xmlns:a="http://schemas.openxmlformats.org/drawingml/2006/main" xmlns:r="http://schemas.openxmlformats.org/officeDocument/2006/relationships" xmlns:p="http://schemas.openxmlformats.org/presentationml/2006/main" type="tx">
  <p:cSld name="1_Title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303" name="Shape 3303"/>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304" name="Shape 330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305"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3306" name="image3.jpeg"/>
          <p:cNvPicPr>
            <a:picLocks noChangeAspect="1"/>
          </p:cNvPicPr>
          <p:nvPr/>
        </p:nvPicPr>
        <p:blipFill>
          <a:blip r:embed="rId4">
            <a:extLst/>
          </a:blip>
          <a:stretch>
            <a:fillRect/>
          </a:stretch>
        </p:blipFill>
        <p:spPr>
          <a:xfrm>
            <a:off x="0" y="9201"/>
            <a:ext cx="12192000" cy="6858001"/>
          </a:xfrm>
          <a:prstGeom prst="rect">
            <a:avLst/>
          </a:prstGeom>
          <a:ln w="12700">
            <a:miter lim="400000"/>
          </a:ln>
        </p:spPr>
      </p:pic>
      <p:sp>
        <p:nvSpPr>
          <p:cNvPr id="3307" name="Shape 3307"/>
          <p:cNvSpPr>
            <a:spLocks noGrp="1"/>
          </p:cNvSpPr>
          <p:nvPr>
            <p:ph type="title"/>
          </p:nvPr>
        </p:nvSpPr>
        <p:spPr>
          <a:xfrm>
            <a:off x="914400" y="2127736"/>
            <a:ext cx="10464801" cy="2111103"/>
          </a:xfrm>
          <a:prstGeom prst="rect">
            <a:avLst/>
          </a:prstGeom>
        </p:spPr>
        <p:txBody>
          <a:bodyPr lIns="91422" tIns="91422" rIns="91422" bIns="91422" anchor="b"/>
          <a:lstStyle>
            <a:lvl1pPr>
              <a:lnSpc>
                <a:spcPct val="100000"/>
              </a:lnSpc>
              <a:defRPr sz="3600">
                <a:solidFill>
                  <a:srgbClr val="FFFFFF"/>
                </a:solidFill>
                <a:latin typeface="PT Sans"/>
                <a:ea typeface="PT Sans"/>
                <a:cs typeface="PT Sans"/>
                <a:sym typeface="PT Sans"/>
              </a:defRPr>
            </a:lvl1pPr>
          </a:lstStyle>
          <a:p>
            <a:r>
              <a:t>Title Text</a:t>
            </a:r>
          </a:p>
        </p:txBody>
      </p:sp>
      <p:sp>
        <p:nvSpPr>
          <p:cNvPr id="3308" name="Shape 3308"/>
          <p:cNvSpPr>
            <a:spLocks noGrp="1"/>
          </p:cNvSpPr>
          <p:nvPr>
            <p:ph type="body" sz="quarter" idx="1"/>
          </p:nvPr>
        </p:nvSpPr>
        <p:spPr>
          <a:xfrm>
            <a:off x="914400" y="4312137"/>
            <a:ext cx="7721600" cy="1066802"/>
          </a:xfrm>
          <a:prstGeom prst="rect">
            <a:avLst/>
          </a:prstGeom>
        </p:spPr>
        <p:txBody>
          <a:bodyPr lIns="91422" tIns="91422" rIns="91422" bIns="91422"/>
          <a:lstStyle>
            <a:lvl1pPr marL="0" indent="0">
              <a:lnSpc>
                <a:spcPct val="100000"/>
              </a:lnSpc>
              <a:spcBef>
                <a:spcPts val="400"/>
              </a:spcBef>
              <a:buSzTx/>
              <a:buFontTx/>
              <a:buNone/>
              <a:defRPr>
                <a:solidFill>
                  <a:srgbClr val="FFFFFF"/>
                </a:solidFill>
                <a:latin typeface="PT Sans"/>
                <a:ea typeface="PT Sans"/>
                <a:cs typeface="PT Sans"/>
                <a:sym typeface="PT Sans"/>
              </a:defRPr>
            </a:lvl1pPr>
            <a:lvl2pPr marL="0" indent="0">
              <a:lnSpc>
                <a:spcPct val="100000"/>
              </a:lnSpc>
              <a:spcBef>
                <a:spcPts val="400"/>
              </a:spcBef>
              <a:buSzTx/>
              <a:buFontTx/>
              <a:buNone/>
              <a:defRPr>
                <a:solidFill>
                  <a:srgbClr val="FFFFFF"/>
                </a:solidFill>
                <a:latin typeface="PT Sans"/>
                <a:ea typeface="PT Sans"/>
                <a:cs typeface="PT Sans"/>
                <a:sym typeface="PT Sans"/>
              </a:defRPr>
            </a:lvl2pPr>
            <a:lvl3pPr marL="0" indent="0">
              <a:lnSpc>
                <a:spcPct val="100000"/>
              </a:lnSpc>
              <a:spcBef>
                <a:spcPts val="400"/>
              </a:spcBef>
              <a:buSzTx/>
              <a:buFontTx/>
              <a:buNone/>
              <a:defRPr>
                <a:solidFill>
                  <a:srgbClr val="FFFFFF"/>
                </a:solidFill>
                <a:latin typeface="PT Sans"/>
                <a:ea typeface="PT Sans"/>
                <a:cs typeface="PT Sans"/>
                <a:sym typeface="PT Sans"/>
              </a:defRPr>
            </a:lvl3pPr>
            <a:lvl4pPr marL="0" indent="0">
              <a:lnSpc>
                <a:spcPct val="100000"/>
              </a:lnSpc>
              <a:spcBef>
                <a:spcPts val="400"/>
              </a:spcBef>
              <a:buSzTx/>
              <a:buFontTx/>
              <a:buNone/>
              <a:defRPr>
                <a:solidFill>
                  <a:srgbClr val="FFFFFF"/>
                </a:solidFill>
                <a:latin typeface="PT Sans"/>
                <a:ea typeface="PT Sans"/>
                <a:cs typeface="PT Sans"/>
                <a:sym typeface="PT Sans"/>
              </a:defRPr>
            </a:lvl4pPr>
            <a:lvl5pPr marL="0" indent="0">
              <a:lnSpc>
                <a:spcPct val="100000"/>
              </a:lnSpc>
              <a:spcBef>
                <a:spcPts val="400"/>
              </a:spcBef>
              <a:buSzTx/>
              <a:buFontTx/>
              <a:buNone/>
              <a:defRPr>
                <a:solidFill>
                  <a:srgbClr val="FFFFFF"/>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pic>
        <p:nvPicPr>
          <p:cNvPr id="3309" name="image4.png"/>
          <p:cNvPicPr>
            <a:picLocks noChangeAspect="1"/>
          </p:cNvPicPr>
          <p:nvPr/>
        </p:nvPicPr>
        <p:blipFill>
          <a:blip r:embed="rId5">
            <a:extLst/>
          </a:blip>
          <a:stretch>
            <a:fillRect/>
          </a:stretch>
        </p:blipFill>
        <p:spPr>
          <a:xfrm>
            <a:off x="8636000" y="232712"/>
            <a:ext cx="3194001" cy="1026901"/>
          </a:xfrm>
          <a:prstGeom prst="rect">
            <a:avLst/>
          </a:prstGeom>
          <a:ln w="12700">
            <a:miter lim="400000"/>
          </a:ln>
        </p:spPr>
      </p:pic>
      <p:sp>
        <p:nvSpPr>
          <p:cNvPr id="3310" name="Shape 331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sp>
        <p:nvSpPr>
          <p:cNvPr id="3311" name="Shape 3311"/>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64.xml><?xml version="1.0" encoding="utf-8"?>
<p:sldLayout xmlns:a="http://schemas.openxmlformats.org/drawingml/2006/main" xmlns:r="http://schemas.openxmlformats.org/officeDocument/2006/relationships" xmlns:p="http://schemas.openxmlformats.org/presentationml/2006/main" type="tx">
  <p:cSld name="2_Title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318" name="Shape 3318"/>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319" name="Shape 331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320"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3321" name="image3.jpeg"/>
          <p:cNvPicPr>
            <a:picLocks noChangeAspect="1"/>
          </p:cNvPicPr>
          <p:nvPr/>
        </p:nvPicPr>
        <p:blipFill>
          <a:blip r:embed="rId4">
            <a:extLst/>
          </a:blip>
          <a:stretch>
            <a:fillRect/>
          </a:stretch>
        </p:blipFill>
        <p:spPr>
          <a:xfrm>
            <a:off x="0" y="9201"/>
            <a:ext cx="12192000" cy="6858001"/>
          </a:xfrm>
          <a:prstGeom prst="rect">
            <a:avLst/>
          </a:prstGeom>
          <a:ln w="12700">
            <a:miter lim="400000"/>
          </a:ln>
        </p:spPr>
      </p:pic>
      <p:sp>
        <p:nvSpPr>
          <p:cNvPr id="3322" name="Shape 3322"/>
          <p:cNvSpPr>
            <a:spLocks noGrp="1"/>
          </p:cNvSpPr>
          <p:nvPr>
            <p:ph type="title"/>
          </p:nvPr>
        </p:nvSpPr>
        <p:spPr>
          <a:xfrm>
            <a:off x="914400" y="2127736"/>
            <a:ext cx="10464801" cy="2111103"/>
          </a:xfrm>
          <a:prstGeom prst="rect">
            <a:avLst/>
          </a:prstGeom>
        </p:spPr>
        <p:txBody>
          <a:bodyPr lIns="91422" tIns="91422" rIns="91422" bIns="91422" anchor="b"/>
          <a:lstStyle>
            <a:lvl1pPr>
              <a:lnSpc>
                <a:spcPct val="100000"/>
              </a:lnSpc>
              <a:defRPr sz="3600">
                <a:solidFill>
                  <a:srgbClr val="FFFFFF"/>
                </a:solidFill>
                <a:latin typeface="PT Sans"/>
                <a:ea typeface="PT Sans"/>
                <a:cs typeface="PT Sans"/>
                <a:sym typeface="PT Sans"/>
              </a:defRPr>
            </a:lvl1pPr>
          </a:lstStyle>
          <a:p>
            <a:r>
              <a:t>Title Text</a:t>
            </a:r>
          </a:p>
        </p:txBody>
      </p:sp>
      <p:sp>
        <p:nvSpPr>
          <p:cNvPr id="3323" name="Shape 3323"/>
          <p:cNvSpPr>
            <a:spLocks noGrp="1"/>
          </p:cNvSpPr>
          <p:nvPr>
            <p:ph type="body" sz="quarter" idx="1"/>
          </p:nvPr>
        </p:nvSpPr>
        <p:spPr>
          <a:xfrm>
            <a:off x="914400" y="4312137"/>
            <a:ext cx="7721600" cy="1066802"/>
          </a:xfrm>
          <a:prstGeom prst="rect">
            <a:avLst/>
          </a:prstGeom>
        </p:spPr>
        <p:txBody>
          <a:bodyPr lIns="91422" tIns="91422" rIns="91422" bIns="91422"/>
          <a:lstStyle>
            <a:lvl1pPr marL="0" indent="0">
              <a:lnSpc>
                <a:spcPct val="100000"/>
              </a:lnSpc>
              <a:spcBef>
                <a:spcPts val="400"/>
              </a:spcBef>
              <a:buSzTx/>
              <a:buFontTx/>
              <a:buNone/>
              <a:defRPr>
                <a:solidFill>
                  <a:srgbClr val="FFFFFF"/>
                </a:solidFill>
                <a:latin typeface="PT Sans"/>
                <a:ea typeface="PT Sans"/>
                <a:cs typeface="PT Sans"/>
                <a:sym typeface="PT Sans"/>
              </a:defRPr>
            </a:lvl1pPr>
            <a:lvl2pPr marL="0" indent="0">
              <a:lnSpc>
                <a:spcPct val="100000"/>
              </a:lnSpc>
              <a:spcBef>
                <a:spcPts val="400"/>
              </a:spcBef>
              <a:buSzTx/>
              <a:buFontTx/>
              <a:buNone/>
              <a:defRPr>
                <a:solidFill>
                  <a:srgbClr val="FFFFFF"/>
                </a:solidFill>
                <a:latin typeface="PT Sans"/>
                <a:ea typeface="PT Sans"/>
                <a:cs typeface="PT Sans"/>
                <a:sym typeface="PT Sans"/>
              </a:defRPr>
            </a:lvl2pPr>
            <a:lvl3pPr marL="0" indent="0">
              <a:lnSpc>
                <a:spcPct val="100000"/>
              </a:lnSpc>
              <a:spcBef>
                <a:spcPts val="400"/>
              </a:spcBef>
              <a:buSzTx/>
              <a:buFontTx/>
              <a:buNone/>
              <a:defRPr>
                <a:solidFill>
                  <a:srgbClr val="FFFFFF"/>
                </a:solidFill>
                <a:latin typeface="PT Sans"/>
                <a:ea typeface="PT Sans"/>
                <a:cs typeface="PT Sans"/>
                <a:sym typeface="PT Sans"/>
              </a:defRPr>
            </a:lvl3pPr>
            <a:lvl4pPr marL="0" indent="0">
              <a:lnSpc>
                <a:spcPct val="100000"/>
              </a:lnSpc>
              <a:spcBef>
                <a:spcPts val="400"/>
              </a:spcBef>
              <a:buSzTx/>
              <a:buFontTx/>
              <a:buNone/>
              <a:defRPr>
                <a:solidFill>
                  <a:srgbClr val="FFFFFF"/>
                </a:solidFill>
                <a:latin typeface="PT Sans"/>
                <a:ea typeface="PT Sans"/>
                <a:cs typeface="PT Sans"/>
                <a:sym typeface="PT Sans"/>
              </a:defRPr>
            </a:lvl4pPr>
            <a:lvl5pPr marL="0" indent="0">
              <a:lnSpc>
                <a:spcPct val="100000"/>
              </a:lnSpc>
              <a:spcBef>
                <a:spcPts val="400"/>
              </a:spcBef>
              <a:buSzTx/>
              <a:buFontTx/>
              <a:buNone/>
              <a:defRPr>
                <a:solidFill>
                  <a:srgbClr val="FFFFFF"/>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pic>
        <p:nvPicPr>
          <p:cNvPr id="3324" name="image4.png"/>
          <p:cNvPicPr>
            <a:picLocks noChangeAspect="1"/>
          </p:cNvPicPr>
          <p:nvPr/>
        </p:nvPicPr>
        <p:blipFill>
          <a:blip r:embed="rId5">
            <a:extLst/>
          </a:blip>
          <a:stretch>
            <a:fillRect/>
          </a:stretch>
        </p:blipFill>
        <p:spPr>
          <a:xfrm>
            <a:off x="8636000" y="232712"/>
            <a:ext cx="3194001" cy="1026901"/>
          </a:xfrm>
          <a:prstGeom prst="rect">
            <a:avLst/>
          </a:prstGeom>
          <a:ln w="12700">
            <a:miter lim="400000"/>
          </a:ln>
        </p:spPr>
      </p:pic>
      <p:sp>
        <p:nvSpPr>
          <p:cNvPr id="3325" name="Shape 332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sp>
        <p:nvSpPr>
          <p:cNvPr id="3326" name="Shape 3326"/>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65.xml><?xml version="1.0" encoding="utf-8"?>
<p:sldLayout xmlns:a="http://schemas.openxmlformats.org/drawingml/2006/main" xmlns:r="http://schemas.openxmlformats.org/officeDocument/2006/relationships" xmlns:p="http://schemas.openxmlformats.org/presentationml/2006/main" type="tx">
  <p:cSld name="3_Title and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333" name="Shape 3333"/>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334" name="Shape 333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335"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336" name="Shape 3336"/>
          <p:cNvSpPr>
            <a:spLocks noGrp="1"/>
          </p:cNvSpPr>
          <p:nvPr>
            <p:ph type="title"/>
          </p:nvPr>
        </p:nvSpPr>
        <p:spPr>
          <a:xfrm>
            <a:off x="799775" y="845996"/>
            <a:ext cx="108844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337" name="Shape 3337"/>
          <p:cNvSpPr>
            <a:spLocks noGrp="1"/>
          </p:cNvSpPr>
          <p:nvPr>
            <p:ph type="body" idx="1"/>
          </p:nvPr>
        </p:nvSpPr>
        <p:spPr>
          <a:xfrm>
            <a:off x="799775" y="1692211"/>
            <a:ext cx="10884400" cy="4526101"/>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338" name="Shape 3338"/>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66.xml><?xml version="1.0" encoding="utf-8"?>
<p:sldLayout xmlns:a="http://schemas.openxmlformats.org/drawingml/2006/main" xmlns:r="http://schemas.openxmlformats.org/officeDocument/2006/relationships" xmlns:p="http://schemas.openxmlformats.org/presentationml/2006/main" type="tx">
  <p:cSld name="3_Two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345" name="Shape 3345"/>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346" name="Shape 334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347"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348" name="Shape 3348"/>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349" name="Shape 3349"/>
          <p:cNvSpPr>
            <a:spLocks noGrp="1"/>
          </p:cNvSpPr>
          <p:nvPr>
            <p:ph type="body" sz="half" idx="1"/>
          </p:nvPr>
        </p:nvSpPr>
        <p:spPr>
          <a:xfrm>
            <a:off x="799775" y="1693140"/>
            <a:ext cx="5364399" cy="4568100"/>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350" name="Shape 3350"/>
          <p:cNvSpPr>
            <a:spLocks noGrp="1"/>
          </p:cNvSpPr>
          <p:nvPr>
            <p:ph type="body" sz="half" idx="13"/>
          </p:nvPr>
        </p:nvSpPr>
        <p:spPr>
          <a:xfrm>
            <a:off x="6397364" y="1693140"/>
            <a:ext cx="5364402" cy="4568100"/>
          </a:xfrm>
          <a:prstGeom prst="rect">
            <a:avLst/>
          </a:prstGeom>
        </p:spPr>
        <p:txBody>
          <a:bodyPr lIns="91422" tIns="91422" rIns="91422" bIns="91422"/>
          <a:lstStyle/>
          <a:p>
            <a:endParaRPr/>
          </a:p>
        </p:txBody>
      </p:sp>
      <p:sp>
        <p:nvSpPr>
          <p:cNvPr id="3351" name="Shape 3351"/>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67.xml><?xml version="1.0" encoding="utf-8"?>
<p:sldLayout xmlns:a="http://schemas.openxmlformats.org/drawingml/2006/main" xmlns:r="http://schemas.openxmlformats.org/officeDocument/2006/relationships" xmlns:p="http://schemas.openxmlformats.org/presentationml/2006/main" type="tx">
  <p:cSld name="2_Divider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358" name="Shape 3358"/>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359" name="Shape 335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360"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3361"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3362" name="Shape 3362"/>
          <p:cNvSpPr>
            <a:spLocks noGrp="1"/>
          </p:cNvSpPr>
          <p:nvPr>
            <p:ph type="title"/>
          </p:nvPr>
        </p:nvSpPr>
        <p:spPr>
          <a:xfrm>
            <a:off x="1193521" y="2667000"/>
            <a:ext cx="8433600" cy="1358701"/>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363" name="Shape 336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364" name="image2.png"/>
          <p:cNvPicPr>
            <a:picLocks noChangeAspect="1"/>
          </p:cNvPicPr>
          <p:nvPr/>
        </p:nvPicPr>
        <p:blipFill>
          <a:blip r:embed="rId3">
            <a:extLst/>
          </a:blip>
          <a:stretch>
            <a:fillRect/>
          </a:stretch>
        </p:blipFill>
        <p:spPr>
          <a:xfrm>
            <a:off x="9673800" y="273820"/>
            <a:ext cx="2147602" cy="691201"/>
          </a:xfrm>
          <a:prstGeom prst="rect">
            <a:avLst/>
          </a:prstGeom>
          <a:ln w="12700">
            <a:miter lim="400000"/>
          </a:ln>
        </p:spPr>
      </p:pic>
      <p:sp>
        <p:nvSpPr>
          <p:cNvPr id="3365" name="Shape 3365"/>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68.xml><?xml version="1.0" encoding="utf-8"?>
<p:sldLayout xmlns:a="http://schemas.openxmlformats.org/drawingml/2006/main" xmlns:r="http://schemas.openxmlformats.org/officeDocument/2006/relationships" xmlns:p="http://schemas.openxmlformats.org/presentationml/2006/main" type="tx">
  <p:cSld name="3_Title Only">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372" name="Shape 3372"/>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373" name="Shape 337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374"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375" name="Shape 3375"/>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376" name="Shape 3376"/>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69.xml><?xml version="1.0" encoding="utf-8"?>
<p:sldLayout xmlns:a="http://schemas.openxmlformats.org/drawingml/2006/main" xmlns:r="http://schemas.openxmlformats.org/officeDocument/2006/relationships" xmlns:p="http://schemas.openxmlformats.org/presentationml/2006/main" type="tx">
  <p:cSld name="3_Blank">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383" name="Shape 3383"/>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384" name="Shape 338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385"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386" name="Shape 3386"/>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type="tx">
  <p:cSld name="Divider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12" name="Shape 312"/>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13" name="Shape 31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14"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315"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316" name="Shape 316"/>
          <p:cNvSpPr>
            <a:spLocks noGrp="1"/>
          </p:cNvSpPr>
          <p:nvPr>
            <p:ph type="title"/>
          </p:nvPr>
        </p:nvSpPr>
        <p:spPr>
          <a:xfrm>
            <a:off x="1193521" y="2667000"/>
            <a:ext cx="8433600" cy="1358701"/>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17" name="Shape 31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18" name="image2.png"/>
          <p:cNvPicPr>
            <a:picLocks noChangeAspect="1"/>
          </p:cNvPicPr>
          <p:nvPr/>
        </p:nvPicPr>
        <p:blipFill>
          <a:blip r:embed="rId3">
            <a:extLst/>
          </a:blip>
          <a:stretch>
            <a:fillRect/>
          </a:stretch>
        </p:blipFill>
        <p:spPr>
          <a:xfrm>
            <a:off x="9673800" y="273820"/>
            <a:ext cx="2147602" cy="691201"/>
          </a:xfrm>
          <a:prstGeom prst="rect">
            <a:avLst/>
          </a:prstGeom>
          <a:ln w="12700">
            <a:miter lim="400000"/>
          </a:ln>
        </p:spPr>
      </p:pic>
      <p:sp>
        <p:nvSpPr>
          <p:cNvPr id="319" name="Shape 319"/>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70.xml><?xml version="1.0" encoding="utf-8"?>
<p:sldLayout xmlns:a="http://schemas.openxmlformats.org/drawingml/2006/main" xmlns:r="http://schemas.openxmlformats.org/officeDocument/2006/relationships" xmlns:p="http://schemas.openxmlformats.org/presentationml/2006/main" type="tx">
  <p:cSld name="3_Text with Chart or Graphic">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393" name="Shape 3393"/>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394" name="Shape 339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395"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396" name="Shape 3396"/>
          <p:cNvSpPr/>
          <p:nvPr/>
        </p:nvSpPr>
        <p:spPr>
          <a:xfrm flipH="1">
            <a:off x="5747549" y="1113364"/>
            <a:ext cx="1" cy="5181605"/>
          </a:xfrm>
          <a:prstGeom prst="line">
            <a:avLst/>
          </a:prstGeom>
          <a:ln>
            <a:solidFill>
              <a:srgbClr val="54575A"/>
            </a:solidFill>
          </a:ln>
        </p:spPr>
        <p:txBody>
          <a:bodyPr lIns="45718" tIns="45718" rIns="45718" bIns="45718"/>
          <a:lstStyle/>
          <a:p>
            <a:endParaRPr/>
          </a:p>
        </p:txBody>
      </p:sp>
      <p:sp>
        <p:nvSpPr>
          <p:cNvPr id="3397" name="Shape 3397"/>
          <p:cNvSpPr>
            <a:spLocks noGrp="1"/>
          </p:cNvSpPr>
          <p:nvPr>
            <p:ph type="title"/>
          </p:nvPr>
        </p:nvSpPr>
        <p:spPr>
          <a:xfrm>
            <a:off x="892923" y="1070757"/>
            <a:ext cx="4542803" cy="834303"/>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398" name="Shape 3398"/>
          <p:cNvSpPr>
            <a:spLocks noGrp="1"/>
          </p:cNvSpPr>
          <p:nvPr>
            <p:ph type="body" sz="half" idx="1"/>
          </p:nvPr>
        </p:nvSpPr>
        <p:spPr>
          <a:xfrm>
            <a:off x="6129866" y="1069678"/>
            <a:ext cx="5588002" cy="5284504"/>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399" name="Shape 3399"/>
          <p:cNvSpPr>
            <a:spLocks noGrp="1"/>
          </p:cNvSpPr>
          <p:nvPr>
            <p:ph type="body" sz="half" idx="13"/>
          </p:nvPr>
        </p:nvSpPr>
        <p:spPr>
          <a:xfrm>
            <a:off x="892922" y="1905000"/>
            <a:ext cx="4542804" cy="4448701"/>
          </a:xfrm>
          <a:prstGeom prst="rect">
            <a:avLst/>
          </a:prstGeom>
        </p:spPr>
        <p:txBody>
          <a:bodyPr lIns="91422" tIns="91422" rIns="91422" bIns="91422"/>
          <a:lstStyle/>
          <a:p>
            <a:endParaRPr/>
          </a:p>
        </p:txBody>
      </p:sp>
      <p:sp>
        <p:nvSpPr>
          <p:cNvPr id="3400" name="Shape 3400"/>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71.xml><?xml version="1.0" encoding="utf-8"?>
<p:sldLayout xmlns:a="http://schemas.openxmlformats.org/drawingml/2006/main" xmlns:r="http://schemas.openxmlformats.org/officeDocument/2006/relationships" xmlns:p="http://schemas.openxmlformats.org/presentationml/2006/main" type="tx">
  <p:cSld name="3_Picture with Caption">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407" name="Shape 3407"/>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408" name="Shape 340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409"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410" name="Shape 3410"/>
          <p:cNvSpPr>
            <a:spLocks noGrp="1"/>
          </p:cNvSpPr>
          <p:nvPr>
            <p:ph type="title"/>
          </p:nvPr>
        </p:nvSpPr>
        <p:spPr>
          <a:xfrm>
            <a:off x="719388" y="854021"/>
            <a:ext cx="5410402" cy="984900"/>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411" name="Shape 3411"/>
          <p:cNvSpPr>
            <a:spLocks noGrp="1"/>
          </p:cNvSpPr>
          <p:nvPr>
            <p:ph type="pic" sz="quarter" idx="13"/>
          </p:nvPr>
        </p:nvSpPr>
        <p:spPr>
          <a:xfrm>
            <a:off x="6417731" y="854018"/>
            <a:ext cx="4060000" cy="3076502"/>
          </a:xfrm>
          <a:prstGeom prst="rect">
            <a:avLst/>
          </a:prstGeom>
        </p:spPr>
        <p:txBody>
          <a:bodyPr lIns="91439" tIns="45719" rIns="91439" bIns="45719">
            <a:noAutofit/>
          </a:bodyPr>
          <a:lstStyle/>
          <a:p>
            <a:endParaRPr/>
          </a:p>
        </p:txBody>
      </p:sp>
      <p:sp>
        <p:nvSpPr>
          <p:cNvPr id="3412" name="Shape 3412"/>
          <p:cNvSpPr>
            <a:spLocks noGrp="1"/>
          </p:cNvSpPr>
          <p:nvPr>
            <p:ph type="body" sz="half" idx="1"/>
          </p:nvPr>
        </p:nvSpPr>
        <p:spPr>
          <a:xfrm>
            <a:off x="719388" y="1838872"/>
            <a:ext cx="5410402" cy="4484400"/>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413" name="Shape 3413"/>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72.xml><?xml version="1.0" encoding="utf-8"?>
<p:sldLayout xmlns:a="http://schemas.openxmlformats.org/drawingml/2006/main" xmlns:r="http://schemas.openxmlformats.org/officeDocument/2006/relationships" xmlns:p="http://schemas.openxmlformats.org/presentationml/2006/main" type="tx">
  <p:cSld name="7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420" name="Shape 3420"/>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421" name="Shape 342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422"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423" name="Shape 3423"/>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3424"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3425" name="Shape 3425"/>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426" name="Shape 3426"/>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427" name="Shape 3427"/>
          <p:cNvSpPr/>
          <p:nvPr/>
        </p:nvSpPr>
        <p:spPr>
          <a:xfrm>
            <a:off x="4505961" y="6503760"/>
            <a:ext cx="3220000"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3428"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3429" name="Shape 3429"/>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73.xml><?xml version="1.0" encoding="utf-8"?>
<p:sldLayout xmlns:a="http://schemas.openxmlformats.org/drawingml/2006/main" xmlns:r="http://schemas.openxmlformats.org/officeDocument/2006/relationships" xmlns:p="http://schemas.openxmlformats.org/presentationml/2006/main" type="tx">
  <p:cSld name="2_Top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436" name="Shape 3436"/>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437" name="Shape 343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438"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3439" name="image5.jpeg"/>
          <p:cNvPicPr>
            <a:picLocks noChangeAspect="1"/>
          </p:cNvPicPr>
          <p:nvPr/>
        </p:nvPicPr>
        <p:blipFill>
          <a:blip r:embed="rId4">
            <a:extLst/>
          </a:blip>
          <a:stretch>
            <a:fillRect/>
          </a:stretch>
        </p:blipFill>
        <p:spPr>
          <a:xfrm>
            <a:off x="3810001" y="3412066"/>
            <a:ext cx="8009599" cy="2999104"/>
          </a:xfrm>
          <a:prstGeom prst="rect">
            <a:avLst/>
          </a:prstGeom>
          <a:ln w="12700">
            <a:miter lim="400000"/>
          </a:ln>
        </p:spPr>
      </p:pic>
      <p:sp>
        <p:nvSpPr>
          <p:cNvPr id="3440" name="Shape 3440"/>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441" name="Shape 3441"/>
          <p:cNvSpPr>
            <a:spLocks noGrp="1"/>
          </p:cNvSpPr>
          <p:nvPr>
            <p:ph type="body" idx="1"/>
          </p:nvPr>
        </p:nvSpPr>
        <p:spPr>
          <a:xfrm>
            <a:off x="799775" y="1691863"/>
            <a:ext cx="10968799" cy="4526105"/>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442" name="Shape 3442"/>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74.xml><?xml version="1.0" encoding="utf-8"?>
<p:sldLayout xmlns:a="http://schemas.openxmlformats.org/drawingml/2006/main" xmlns:r="http://schemas.openxmlformats.org/officeDocument/2006/relationships" xmlns:p="http://schemas.openxmlformats.org/presentationml/2006/main" type="tx">
  <p:cSld name="2_Bottom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449" name="Shape 3449"/>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450" name="Shape 345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451"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452" name="Shape 3452"/>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3453" name="image5.jpeg"/>
          <p:cNvPicPr>
            <a:picLocks noChangeAspect="1"/>
          </p:cNvPicPr>
          <p:nvPr/>
        </p:nvPicPr>
        <p:blipFill>
          <a:blip r:embed="rId4">
            <a:extLst/>
          </a:blip>
          <a:stretch>
            <a:fillRect/>
          </a:stretch>
        </p:blipFill>
        <p:spPr>
          <a:xfrm>
            <a:off x="3810001" y="3045883"/>
            <a:ext cx="8009599" cy="2999103"/>
          </a:xfrm>
          <a:prstGeom prst="rect">
            <a:avLst/>
          </a:prstGeom>
          <a:ln w="12700">
            <a:miter lim="400000"/>
          </a:ln>
        </p:spPr>
      </p:pic>
      <p:pic>
        <p:nvPicPr>
          <p:cNvPr id="3454"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3455" name="Shape 3455"/>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456" name="Shape 3456"/>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457" name="Shape 3457"/>
          <p:cNvSpPr/>
          <p:nvPr/>
        </p:nvSpPr>
        <p:spPr>
          <a:xfrm>
            <a:off x="4492416" y="6503760"/>
            <a:ext cx="3220003"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3458"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3459" name="Shape 3459"/>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75.xml><?xml version="1.0" encoding="utf-8"?>
<p:sldLayout xmlns:a="http://schemas.openxmlformats.org/drawingml/2006/main" xmlns:r="http://schemas.openxmlformats.org/officeDocument/2006/relationships" xmlns:p="http://schemas.openxmlformats.org/presentationml/2006/main" type="tx">
  <p:cSld name="8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466" name="Shape 3466"/>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467" name="Shape 346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468"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3469"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3470" name="Shape 347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471" name="image6.png"/>
          <p:cNvPicPr>
            <a:picLocks noChangeAspect="1"/>
          </p:cNvPicPr>
          <p:nvPr/>
        </p:nvPicPr>
        <p:blipFill>
          <a:blip r:embed="rId4">
            <a:extLst/>
          </a:blip>
          <a:stretch>
            <a:fillRect/>
          </a:stretch>
        </p:blipFill>
        <p:spPr>
          <a:xfrm>
            <a:off x="2895600" y="2400300"/>
            <a:ext cx="6400800" cy="2057700"/>
          </a:xfrm>
          <a:prstGeom prst="rect">
            <a:avLst/>
          </a:prstGeom>
          <a:ln w="12700">
            <a:miter lim="400000"/>
          </a:ln>
        </p:spPr>
      </p:pic>
      <p:sp>
        <p:nvSpPr>
          <p:cNvPr id="3472" name="Shape 3472"/>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76.xml><?xml version="1.0" encoding="utf-8"?>
<p:sldLayout xmlns:a="http://schemas.openxmlformats.org/drawingml/2006/main" xmlns:r="http://schemas.openxmlformats.org/officeDocument/2006/relationships" xmlns:p="http://schemas.openxmlformats.org/presentationml/2006/main" type="tx">
  <p:cSld name="9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479" name="Shape 3479"/>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480" name="Shape 348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481"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3482"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pic>
        <p:nvPicPr>
          <p:cNvPr id="3483" name="image7.png"/>
          <p:cNvPicPr>
            <a:picLocks noChangeAspect="1"/>
          </p:cNvPicPr>
          <p:nvPr/>
        </p:nvPicPr>
        <p:blipFill>
          <a:blip r:embed="rId4">
            <a:extLst/>
          </a:blip>
          <a:stretch>
            <a:fillRect/>
          </a:stretch>
        </p:blipFill>
        <p:spPr>
          <a:xfrm>
            <a:off x="3947967" y="2644849"/>
            <a:ext cx="4718403" cy="1686904"/>
          </a:xfrm>
          <a:prstGeom prst="rect">
            <a:avLst/>
          </a:prstGeom>
          <a:ln w="12700">
            <a:miter lim="400000"/>
          </a:ln>
        </p:spPr>
      </p:pic>
      <p:sp>
        <p:nvSpPr>
          <p:cNvPr id="3484" name="Shape 348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sp>
        <p:nvSpPr>
          <p:cNvPr id="3485" name="Shape 3485"/>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77.xml><?xml version="1.0" encoding="utf-8"?>
<p:sldLayout xmlns:a="http://schemas.openxmlformats.org/drawingml/2006/main" xmlns:r="http://schemas.openxmlformats.org/officeDocument/2006/relationships" xmlns:p="http://schemas.openxmlformats.org/presentationml/2006/main" type="tx">
  <p:cSld name="2_Title Slide 1">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492" name="Shape 3492"/>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493" name="Shape 349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494"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495" name="Shape 3495"/>
          <p:cNvSpPr>
            <a:spLocks noGrp="1"/>
          </p:cNvSpPr>
          <p:nvPr>
            <p:ph type="title"/>
          </p:nvPr>
        </p:nvSpPr>
        <p:spPr>
          <a:xfrm>
            <a:off x="914400" y="2111123"/>
            <a:ext cx="10363200" cy="1546503"/>
          </a:xfrm>
          <a:prstGeom prst="rect">
            <a:avLst/>
          </a:prstGeom>
        </p:spPr>
        <p:txBody>
          <a:bodyPr lIns="91422" tIns="91422" rIns="91422" bIns="91422" anchor="b"/>
          <a:lstStyle>
            <a:lvl1pPr algn="ctr">
              <a:lnSpc>
                <a:spcPct val="100000"/>
              </a:lnSpc>
              <a:defRPr sz="4800">
                <a:solidFill>
                  <a:srgbClr val="CB3725"/>
                </a:solidFill>
                <a:latin typeface="PT Sans"/>
                <a:ea typeface="PT Sans"/>
                <a:cs typeface="PT Sans"/>
                <a:sym typeface="PT Sans"/>
              </a:defRPr>
            </a:lvl1pPr>
          </a:lstStyle>
          <a:p>
            <a:r>
              <a:t>Title Text</a:t>
            </a:r>
          </a:p>
        </p:txBody>
      </p:sp>
      <p:sp>
        <p:nvSpPr>
          <p:cNvPr id="3496" name="Shape 3496"/>
          <p:cNvSpPr>
            <a:spLocks noGrp="1"/>
          </p:cNvSpPr>
          <p:nvPr>
            <p:ph type="body" sz="quarter" idx="1"/>
          </p:nvPr>
        </p:nvSpPr>
        <p:spPr>
          <a:xfrm>
            <a:off x="914400" y="3786737"/>
            <a:ext cx="10363200" cy="1046403"/>
          </a:xfrm>
          <a:prstGeom prst="rect">
            <a:avLst/>
          </a:prstGeom>
        </p:spPr>
        <p:txBody>
          <a:bodyPr lIns="91422" tIns="91422" rIns="91422" bIns="91422"/>
          <a:lstStyle>
            <a:lvl1pPr marL="0" indent="0" algn="ctr">
              <a:lnSpc>
                <a:spcPct val="100000"/>
              </a:lnSpc>
              <a:spcBef>
                <a:spcPts val="0"/>
              </a:spcBef>
              <a:buSzTx/>
              <a:buFontTx/>
              <a:buNone/>
              <a:defRPr>
                <a:solidFill>
                  <a:srgbClr val="006098"/>
                </a:solidFill>
                <a:latin typeface="PT Sans"/>
                <a:ea typeface="PT Sans"/>
                <a:cs typeface="PT Sans"/>
                <a:sym typeface="PT Sans"/>
              </a:defRPr>
            </a:lvl1pPr>
            <a:lvl2pPr marL="0" indent="0" algn="ctr">
              <a:lnSpc>
                <a:spcPct val="100000"/>
              </a:lnSpc>
              <a:spcBef>
                <a:spcPts val="0"/>
              </a:spcBef>
              <a:buSzTx/>
              <a:buFontTx/>
              <a:buNone/>
              <a:defRPr>
                <a:solidFill>
                  <a:srgbClr val="006098"/>
                </a:solidFill>
                <a:latin typeface="PT Sans"/>
                <a:ea typeface="PT Sans"/>
                <a:cs typeface="PT Sans"/>
                <a:sym typeface="PT Sans"/>
              </a:defRPr>
            </a:lvl2pPr>
            <a:lvl3pPr marL="0" indent="0" algn="ctr">
              <a:lnSpc>
                <a:spcPct val="100000"/>
              </a:lnSpc>
              <a:spcBef>
                <a:spcPts val="0"/>
              </a:spcBef>
              <a:buSzTx/>
              <a:buFontTx/>
              <a:buNone/>
              <a:defRPr>
                <a:solidFill>
                  <a:srgbClr val="006098"/>
                </a:solidFill>
                <a:latin typeface="PT Sans"/>
                <a:ea typeface="PT Sans"/>
                <a:cs typeface="PT Sans"/>
                <a:sym typeface="PT Sans"/>
              </a:defRPr>
            </a:lvl3pPr>
            <a:lvl4pPr marL="0" indent="0" algn="ctr">
              <a:lnSpc>
                <a:spcPct val="100000"/>
              </a:lnSpc>
              <a:spcBef>
                <a:spcPts val="0"/>
              </a:spcBef>
              <a:buSzTx/>
              <a:buFontTx/>
              <a:buNone/>
              <a:defRPr>
                <a:solidFill>
                  <a:srgbClr val="006098"/>
                </a:solidFill>
                <a:latin typeface="PT Sans"/>
                <a:ea typeface="PT Sans"/>
                <a:cs typeface="PT Sans"/>
                <a:sym typeface="PT Sans"/>
              </a:defRPr>
            </a:lvl4pPr>
            <a:lvl5pPr marL="0" indent="0" algn="ctr">
              <a:lnSpc>
                <a:spcPct val="100000"/>
              </a:lnSpc>
              <a:spcBef>
                <a:spcPts val="0"/>
              </a:spcBef>
              <a:buSzTx/>
              <a:buFontTx/>
              <a:buNone/>
              <a:defRPr>
                <a:solidFill>
                  <a:srgbClr val="006098"/>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497" name="Shape 3497"/>
          <p:cNvSpPr>
            <a:spLocks noGrp="1"/>
          </p:cNvSpPr>
          <p:nvPr>
            <p:ph type="sldNum" sz="quarter" idx="2"/>
          </p:nvPr>
        </p:nvSpPr>
        <p:spPr>
          <a:xfrm>
            <a:off x="11409053" y="6465873"/>
            <a:ext cx="266974" cy="259222"/>
          </a:xfrm>
          <a:prstGeom prst="rect">
            <a:avLst/>
          </a:prstGeom>
        </p:spPr>
        <p:txBody>
          <a:bodyPr lIns="0" tIns="0" rIns="0" bIns="0"/>
          <a:lstStyle>
            <a:lvl1pPr algn="l">
              <a:defRPr sz="1800">
                <a:solidFill>
                  <a:srgbClr val="54585B"/>
                </a:solidFill>
                <a:latin typeface="Arial"/>
                <a:ea typeface="Arial"/>
                <a:cs typeface="Arial"/>
                <a:sym typeface="Arial"/>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78.xml><?xml version="1.0" encoding="utf-8"?>
<p:sldLayout xmlns:a="http://schemas.openxmlformats.org/drawingml/2006/main" xmlns:r="http://schemas.openxmlformats.org/officeDocument/2006/relationships" xmlns:p="http://schemas.openxmlformats.org/presentationml/2006/main" type="tx">
  <p:cSld name="3_Divider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504" name="Shape 3504"/>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505" name="Shape 350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506"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3507"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3508" name="Shape 3508"/>
          <p:cNvSpPr>
            <a:spLocks noGrp="1"/>
          </p:cNvSpPr>
          <p:nvPr>
            <p:ph type="title"/>
          </p:nvPr>
        </p:nvSpPr>
        <p:spPr>
          <a:xfrm>
            <a:off x="1193521" y="2667000"/>
            <a:ext cx="8433600" cy="1358701"/>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509" name="Shape 350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510" name="image2.png"/>
          <p:cNvPicPr>
            <a:picLocks noChangeAspect="1"/>
          </p:cNvPicPr>
          <p:nvPr/>
        </p:nvPicPr>
        <p:blipFill>
          <a:blip r:embed="rId3">
            <a:extLst/>
          </a:blip>
          <a:stretch>
            <a:fillRect/>
          </a:stretch>
        </p:blipFill>
        <p:spPr>
          <a:xfrm>
            <a:off x="9673800" y="273820"/>
            <a:ext cx="2147602" cy="691201"/>
          </a:xfrm>
          <a:prstGeom prst="rect">
            <a:avLst/>
          </a:prstGeom>
          <a:ln w="12700">
            <a:miter lim="400000"/>
          </a:ln>
        </p:spPr>
      </p:pic>
      <p:sp>
        <p:nvSpPr>
          <p:cNvPr id="3511" name="Shape 3511"/>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79.xml><?xml version="1.0" encoding="utf-8"?>
<p:sldLayout xmlns:a="http://schemas.openxmlformats.org/drawingml/2006/main" xmlns:r="http://schemas.openxmlformats.org/officeDocument/2006/relationships" xmlns:p="http://schemas.openxmlformats.org/presentationml/2006/main" type="tx">
  <p:cSld name="4_Two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518" name="Shape 3518"/>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519" name="Shape 351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520"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521" name="Shape 3521"/>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522" name="Shape 3522"/>
          <p:cNvSpPr>
            <a:spLocks noGrp="1"/>
          </p:cNvSpPr>
          <p:nvPr>
            <p:ph type="body" sz="half" idx="1"/>
          </p:nvPr>
        </p:nvSpPr>
        <p:spPr>
          <a:xfrm>
            <a:off x="799775" y="1693140"/>
            <a:ext cx="5364399" cy="4568100"/>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523" name="Shape 3523"/>
          <p:cNvSpPr>
            <a:spLocks noGrp="1"/>
          </p:cNvSpPr>
          <p:nvPr>
            <p:ph type="body" sz="half" idx="13"/>
          </p:nvPr>
        </p:nvSpPr>
        <p:spPr>
          <a:xfrm>
            <a:off x="6397364" y="1693140"/>
            <a:ext cx="5364402" cy="4568100"/>
          </a:xfrm>
          <a:prstGeom prst="rect">
            <a:avLst/>
          </a:prstGeom>
        </p:spPr>
        <p:txBody>
          <a:bodyPr lIns="91422" tIns="91422" rIns="91422" bIns="91422"/>
          <a:lstStyle/>
          <a:p>
            <a:endParaRPr/>
          </a:p>
        </p:txBody>
      </p:sp>
      <p:sp>
        <p:nvSpPr>
          <p:cNvPr id="3524" name="Shape 3524"/>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type="tx">
  <p:cSld name="Title Only">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26" name="Shape 326"/>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27" name="Shape 32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28"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29" name="Shape 329"/>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30" name="Shape 330"/>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80.xml><?xml version="1.0" encoding="utf-8"?>
<p:sldLayout xmlns:a="http://schemas.openxmlformats.org/drawingml/2006/main" xmlns:r="http://schemas.openxmlformats.org/officeDocument/2006/relationships" xmlns:p="http://schemas.openxmlformats.org/presentationml/2006/main" type="tx">
  <p:cSld name="3_Title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531" name="Shape 353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532" name="Shape 353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53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3534" name="image3.jpeg"/>
          <p:cNvPicPr>
            <a:picLocks noChangeAspect="1"/>
          </p:cNvPicPr>
          <p:nvPr/>
        </p:nvPicPr>
        <p:blipFill>
          <a:blip r:embed="rId4">
            <a:extLst/>
          </a:blip>
          <a:stretch>
            <a:fillRect/>
          </a:stretch>
        </p:blipFill>
        <p:spPr>
          <a:xfrm>
            <a:off x="0" y="9201"/>
            <a:ext cx="12192000" cy="6858001"/>
          </a:xfrm>
          <a:prstGeom prst="rect">
            <a:avLst/>
          </a:prstGeom>
          <a:ln w="12700">
            <a:miter lim="400000"/>
          </a:ln>
        </p:spPr>
      </p:pic>
      <p:sp>
        <p:nvSpPr>
          <p:cNvPr id="3535" name="Shape 3535"/>
          <p:cNvSpPr>
            <a:spLocks noGrp="1"/>
          </p:cNvSpPr>
          <p:nvPr>
            <p:ph type="title"/>
          </p:nvPr>
        </p:nvSpPr>
        <p:spPr>
          <a:xfrm>
            <a:off x="914400" y="2127736"/>
            <a:ext cx="10464801" cy="2111103"/>
          </a:xfrm>
          <a:prstGeom prst="rect">
            <a:avLst/>
          </a:prstGeom>
        </p:spPr>
        <p:txBody>
          <a:bodyPr lIns="91422" tIns="91422" rIns="91422" bIns="91422" anchor="b"/>
          <a:lstStyle>
            <a:lvl1pPr>
              <a:lnSpc>
                <a:spcPct val="100000"/>
              </a:lnSpc>
              <a:defRPr sz="3600">
                <a:solidFill>
                  <a:srgbClr val="FFFFFF"/>
                </a:solidFill>
                <a:latin typeface="PT Sans"/>
                <a:ea typeface="PT Sans"/>
                <a:cs typeface="PT Sans"/>
                <a:sym typeface="PT Sans"/>
              </a:defRPr>
            </a:lvl1pPr>
          </a:lstStyle>
          <a:p>
            <a:r>
              <a:t>Title Text</a:t>
            </a:r>
          </a:p>
        </p:txBody>
      </p:sp>
      <p:sp>
        <p:nvSpPr>
          <p:cNvPr id="3536" name="Shape 3536"/>
          <p:cNvSpPr>
            <a:spLocks noGrp="1"/>
          </p:cNvSpPr>
          <p:nvPr>
            <p:ph type="body" sz="quarter" idx="1"/>
          </p:nvPr>
        </p:nvSpPr>
        <p:spPr>
          <a:xfrm>
            <a:off x="914400" y="4312137"/>
            <a:ext cx="7721600" cy="1066802"/>
          </a:xfrm>
          <a:prstGeom prst="rect">
            <a:avLst/>
          </a:prstGeom>
        </p:spPr>
        <p:txBody>
          <a:bodyPr lIns="91422" tIns="91422" rIns="91422" bIns="91422"/>
          <a:lstStyle>
            <a:lvl1pPr marL="0" indent="0">
              <a:lnSpc>
                <a:spcPct val="100000"/>
              </a:lnSpc>
              <a:spcBef>
                <a:spcPts val="400"/>
              </a:spcBef>
              <a:buSzTx/>
              <a:buFontTx/>
              <a:buNone/>
              <a:defRPr>
                <a:solidFill>
                  <a:srgbClr val="FFFFFF"/>
                </a:solidFill>
                <a:latin typeface="PT Sans"/>
                <a:ea typeface="PT Sans"/>
                <a:cs typeface="PT Sans"/>
                <a:sym typeface="PT Sans"/>
              </a:defRPr>
            </a:lvl1pPr>
            <a:lvl2pPr marL="0" indent="0">
              <a:lnSpc>
                <a:spcPct val="100000"/>
              </a:lnSpc>
              <a:spcBef>
                <a:spcPts val="400"/>
              </a:spcBef>
              <a:buSzTx/>
              <a:buFontTx/>
              <a:buNone/>
              <a:defRPr>
                <a:solidFill>
                  <a:srgbClr val="FFFFFF"/>
                </a:solidFill>
                <a:latin typeface="PT Sans"/>
                <a:ea typeface="PT Sans"/>
                <a:cs typeface="PT Sans"/>
                <a:sym typeface="PT Sans"/>
              </a:defRPr>
            </a:lvl2pPr>
            <a:lvl3pPr marL="0" indent="0">
              <a:lnSpc>
                <a:spcPct val="100000"/>
              </a:lnSpc>
              <a:spcBef>
                <a:spcPts val="400"/>
              </a:spcBef>
              <a:buSzTx/>
              <a:buFontTx/>
              <a:buNone/>
              <a:defRPr>
                <a:solidFill>
                  <a:srgbClr val="FFFFFF"/>
                </a:solidFill>
                <a:latin typeface="PT Sans"/>
                <a:ea typeface="PT Sans"/>
                <a:cs typeface="PT Sans"/>
                <a:sym typeface="PT Sans"/>
              </a:defRPr>
            </a:lvl3pPr>
            <a:lvl4pPr marL="0" indent="0">
              <a:lnSpc>
                <a:spcPct val="100000"/>
              </a:lnSpc>
              <a:spcBef>
                <a:spcPts val="400"/>
              </a:spcBef>
              <a:buSzTx/>
              <a:buFontTx/>
              <a:buNone/>
              <a:defRPr>
                <a:solidFill>
                  <a:srgbClr val="FFFFFF"/>
                </a:solidFill>
                <a:latin typeface="PT Sans"/>
                <a:ea typeface="PT Sans"/>
                <a:cs typeface="PT Sans"/>
                <a:sym typeface="PT Sans"/>
              </a:defRPr>
            </a:lvl4pPr>
            <a:lvl5pPr marL="0" indent="0">
              <a:lnSpc>
                <a:spcPct val="100000"/>
              </a:lnSpc>
              <a:spcBef>
                <a:spcPts val="400"/>
              </a:spcBef>
              <a:buSzTx/>
              <a:buFontTx/>
              <a:buNone/>
              <a:defRPr>
                <a:solidFill>
                  <a:srgbClr val="FFFFFF"/>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pic>
        <p:nvPicPr>
          <p:cNvPr id="3537" name="image4.png"/>
          <p:cNvPicPr>
            <a:picLocks noChangeAspect="1"/>
          </p:cNvPicPr>
          <p:nvPr/>
        </p:nvPicPr>
        <p:blipFill>
          <a:blip r:embed="rId5">
            <a:extLst/>
          </a:blip>
          <a:stretch>
            <a:fillRect/>
          </a:stretch>
        </p:blipFill>
        <p:spPr>
          <a:xfrm>
            <a:off x="8636000" y="232712"/>
            <a:ext cx="3194001" cy="1026901"/>
          </a:xfrm>
          <a:prstGeom prst="rect">
            <a:avLst/>
          </a:prstGeom>
          <a:ln w="12700">
            <a:miter lim="400000"/>
          </a:ln>
        </p:spPr>
      </p:pic>
      <p:sp>
        <p:nvSpPr>
          <p:cNvPr id="3538" name="Shape 353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sp>
        <p:nvSpPr>
          <p:cNvPr id="3539" name="Shape 3539"/>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81.xml><?xml version="1.0" encoding="utf-8"?>
<p:sldLayout xmlns:a="http://schemas.openxmlformats.org/drawingml/2006/main" xmlns:r="http://schemas.openxmlformats.org/officeDocument/2006/relationships" xmlns:p="http://schemas.openxmlformats.org/presentationml/2006/main" type="tx">
  <p:cSld name="3_Top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546" name="Shape 3546"/>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547" name="Shape 354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548"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3549" name="image5.jpeg"/>
          <p:cNvPicPr>
            <a:picLocks noChangeAspect="1"/>
          </p:cNvPicPr>
          <p:nvPr/>
        </p:nvPicPr>
        <p:blipFill>
          <a:blip r:embed="rId4">
            <a:extLst/>
          </a:blip>
          <a:stretch>
            <a:fillRect/>
          </a:stretch>
        </p:blipFill>
        <p:spPr>
          <a:xfrm>
            <a:off x="3810001" y="3412066"/>
            <a:ext cx="8009599" cy="2999104"/>
          </a:xfrm>
          <a:prstGeom prst="rect">
            <a:avLst/>
          </a:prstGeom>
          <a:ln w="12700">
            <a:miter lim="400000"/>
          </a:ln>
        </p:spPr>
      </p:pic>
      <p:sp>
        <p:nvSpPr>
          <p:cNvPr id="3550" name="Shape 3550"/>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551" name="Shape 3551"/>
          <p:cNvSpPr>
            <a:spLocks noGrp="1"/>
          </p:cNvSpPr>
          <p:nvPr>
            <p:ph type="body" idx="1"/>
          </p:nvPr>
        </p:nvSpPr>
        <p:spPr>
          <a:xfrm>
            <a:off x="799775" y="1691863"/>
            <a:ext cx="10968799" cy="4526105"/>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552" name="Shape 3552"/>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82.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3559" name="Shape 3559"/>
          <p:cNvSpPr>
            <a:spLocks noGrp="1"/>
          </p:cNvSpPr>
          <p:nvPr>
            <p:ph type="title"/>
          </p:nvPr>
        </p:nvSpPr>
        <p:spPr>
          <a:prstGeom prst="rect">
            <a:avLst/>
          </a:prstGeom>
        </p:spPr>
        <p:txBody>
          <a:bodyPr/>
          <a:lstStyle/>
          <a:p>
            <a:r>
              <a:t>Title Text</a:t>
            </a:r>
          </a:p>
        </p:txBody>
      </p:sp>
      <p:sp>
        <p:nvSpPr>
          <p:cNvPr id="3560" name="Shape 3560"/>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3561" name="Shape 3561"/>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83.xml><?xml version="1.0" encoding="utf-8"?>
<p:sldLayout xmlns:a="http://schemas.openxmlformats.org/drawingml/2006/main" xmlns:r="http://schemas.openxmlformats.org/officeDocument/2006/relationships" xmlns:p="http://schemas.openxmlformats.org/presentationml/2006/main" type="tx">
  <p:cSld name="Section Header">
    <p:spTree>
      <p:nvGrpSpPr>
        <p:cNvPr id="1" name=""/>
        <p:cNvGrpSpPr/>
        <p:nvPr/>
      </p:nvGrpSpPr>
      <p:grpSpPr>
        <a:xfrm>
          <a:off x="0" y="0"/>
          <a:ext cx="0" cy="0"/>
          <a:chOff x="0" y="0"/>
          <a:chExt cx="0" cy="0"/>
        </a:xfrm>
      </p:grpSpPr>
      <p:sp>
        <p:nvSpPr>
          <p:cNvPr id="3568" name="Shape 3568"/>
          <p:cNvSpPr>
            <a:spLocks noGrp="1"/>
          </p:cNvSpPr>
          <p:nvPr>
            <p:ph type="title"/>
          </p:nvPr>
        </p:nvSpPr>
        <p:spPr>
          <a:xfrm>
            <a:off x="831850" y="1709738"/>
            <a:ext cx="10515600" cy="2852737"/>
          </a:xfrm>
          <a:prstGeom prst="rect">
            <a:avLst/>
          </a:prstGeom>
        </p:spPr>
        <p:txBody>
          <a:bodyPr anchor="b"/>
          <a:lstStyle>
            <a:lvl1pPr>
              <a:defRPr sz="6000"/>
            </a:lvl1pPr>
          </a:lstStyle>
          <a:p>
            <a:r>
              <a:t>Title Text</a:t>
            </a:r>
          </a:p>
        </p:txBody>
      </p:sp>
      <p:sp>
        <p:nvSpPr>
          <p:cNvPr id="3569" name="Shape 3569"/>
          <p:cNvSpPr>
            <a:spLocks noGrp="1"/>
          </p:cNvSpPr>
          <p:nvPr>
            <p:ph type="body" sz="quarter" idx="1"/>
          </p:nvPr>
        </p:nvSpPr>
        <p:spPr>
          <a:xfrm>
            <a:off x="831850" y="4589462"/>
            <a:ext cx="10515600" cy="1500190"/>
          </a:xfrm>
          <a:prstGeom prst="rect">
            <a:avLst/>
          </a:prstGeom>
        </p:spPr>
        <p:txBody>
          <a:bodyPr/>
          <a:lstStyle>
            <a:lvl1pPr marL="0" indent="0">
              <a:buSzTx/>
              <a:buFontTx/>
              <a:buNone/>
              <a:defRPr sz="2400">
                <a:solidFill>
                  <a:srgbClr val="888888"/>
                </a:solidFill>
              </a:defRPr>
            </a:lvl1pPr>
            <a:lvl2pPr marL="0" indent="0">
              <a:buSzTx/>
              <a:buFontTx/>
              <a:buNone/>
              <a:defRPr sz="2400">
                <a:solidFill>
                  <a:srgbClr val="888888"/>
                </a:solidFill>
              </a:defRPr>
            </a:lvl2pPr>
            <a:lvl3pPr marL="0" indent="0">
              <a:buSzTx/>
              <a:buFontTx/>
              <a:buNone/>
              <a:defRPr sz="2400">
                <a:solidFill>
                  <a:srgbClr val="888888"/>
                </a:solidFill>
              </a:defRPr>
            </a:lvl3pPr>
            <a:lvl4pPr marL="0" indent="0">
              <a:buSzTx/>
              <a:buFontTx/>
              <a:buNone/>
              <a:defRPr sz="2400">
                <a:solidFill>
                  <a:srgbClr val="888888"/>
                </a:solidFill>
              </a:defRPr>
            </a:lvl4pPr>
            <a:lvl5pPr marL="0" indent="0">
              <a:buSzTx/>
              <a:buFontTx/>
              <a:buNone/>
              <a:defRPr sz="2400">
                <a:solidFill>
                  <a:srgbClr val="888888"/>
                </a:solidFill>
              </a:defRPr>
            </a:lvl5pPr>
          </a:lstStyle>
          <a:p>
            <a:r>
              <a:t>Body Level One</a:t>
            </a:r>
          </a:p>
          <a:p>
            <a:pPr lvl="1"/>
            <a:r>
              <a:t>Body Level Two</a:t>
            </a:r>
          </a:p>
          <a:p>
            <a:pPr lvl="2"/>
            <a:r>
              <a:t>Body Level Three</a:t>
            </a:r>
          </a:p>
          <a:p>
            <a:pPr lvl="3"/>
            <a:r>
              <a:t>Body Level Four</a:t>
            </a:r>
          </a:p>
          <a:p>
            <a:pPr lvl="4"/>
            <a:r>
              <a:t>Body Level Five</a:t>
            </a:r>
          </a:p>
        </p:txBody>
      </p:sp>
      <p:sp>
        <p:nvSpPr>
          <p:cNvPr id="3570" name="Shape 3570"/>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84.xml><?xml version="1.0" encoding="utf-8"?>
<p:sldLayout xmlns:a="http://schemas.openxmlformats.org/drawingml/2006/main" xmlns:r="http://schemas.openxmlformats.org/officeDocument/2006/relationships" xmlns:p="http://schemas.openxmlformats.org/presentationml/2006/main" type="tx">
  <p:cSld name="Two Content">
    <p:spTree>
      <p:nvGrpSpPr>
        <p:cNvPr id="1" name=""/>
        <p:cNvGrpSpPr/>
        <p:nvPr/>
      </p:nvGrpSpPr>
      <p:grpSpPr>
        <a:xfrm>
          <a:off x="0" y="0"/>
          <a:ext cx="0" cy="0"/>
          <a:chOff x="0" y="0"/>
          <a:chExt cx="0" cy="0"/>
        </a:xfrm>
      </p:grpSpPr>
      <p:sp>
        <p:nvSpPr>
          <p:cNvPr id="3577" name="Shape 3577"/>
          <p:cNvSpPr>
            <a:spLocks noGrp="1"/>
          </p:cNvSpPr>
          <p:nvPr>
            <p:ph type="title"/>
          </p:nvPr>
        </p:nvSpPr>
        <p:spPr>
          <a:prstGeom prst="rect">
            <a:avLst/>
          </a:prstGeom>
        </p:spPr>
        <p:txBody>
          <a:bodyPr/>
          <a:lstStyle/>
          <a:p>
            <a:r>
              <a:t>Title Text</a:t>
            </a:r>
          </a:p>
        </p:txBody>
      </p:sp>
      <p:sp>
        <p:nvSpPr>
          <p:cNvPr id="3578" name="Shape 3578"/>
          <p:cNvSpPr>
            <a:spLocks noGrp="1"/>
          </p:cNvSpPr>
          <p:nvPr>
            <p:ph type="body" sz="half" idx="1"/>
          </p:nvPr>
        </p:nvSpPr>
        <p:spPr>
          <a:xfrm>
            <a:off x="838200" y="1825625"/>
            <a:ext cx="5181600" cy="4351338"/>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3579" name="Shape 3579"/>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85.xml><?xml version="1.0" encoding="utf-8"?>
<p:sldLayout xmlns:a="http://schemas.openxmlformats.org/drawingml/2006/main" xmlns:r="http://schemas.openxmlformats.org/officeDocument/2006/relationships" xmlns:p="http://schemas.openxmlformats.org/presentationml/2006/main" type="tx">
  <p:cSld name="Comparison">
    <p:spTree>
      <p:nvGrpSpPr>
        <p:cNvPr id="1" name=""/>
        <p:cNvGrpSpPr/>
        <p:nvPr/>
      </p:nvGrpSpPr>
      <p:grpSpPr>
        <a:xfrm>
          <a:off x="0" y="0"/>
          <a:ext cx="0" cy="0"/>
          <a:chOff x="0" y="0"/>
          <a:chExt cx="0" cy="0"/>
        </a:xfrm>
      </p:grpSpPr>
      <p:sp>
        <p:nvSpPr>
          <p:cNvPr id="3586" name="Shape 3586"/>
          <p:cNvSpPr>
            <a:spLocks noGrp="1"/>
          </p:cNvSpPr>
          <p:nvPr>
            <p:ph type="title"/>
          </p:nvPr>
        </p:nvSpPr>
        <p:spPr>
          <a:xfrm>
            <a:off x="839787" y="365125"/>
            <a:ext cx="10515601" cy="1325563"/>
          </a:xfrm>
          <a:prstGeom prst="rect">
            <a:avLst/>
          </a:prstGeom>
        </p:spPr>
        <p:txBody>
          <a:bodyPr/>
          <a:lstStyle/>
          <a:p>
            <a:r>
              <a:t>Title Text</a:t>
            </a:r>
          </a:p>
        </p:txBody>
      </p:sp>
      <p:sp>
        <p:nvSpPr>
          <p:cNvPr id="3587" name="Shape 3587"/>
          <p:cNvSpPr>
            <a:spLocks noGrp="1"/>
          </p:cNvSpPr>
          <p:nvPr>
            <p:ph type="body" sz="quarter" idx="1"/>
          </p:nvPr>
        </p:nvSpPr>
        <p:spPr>
          <a:xfrm>
            <a:off x="839787" y="1681163"/>
            <a:ext cx="5157790" cy="823915"/>
          </a:xfrm>
          <a:prstGeom prst="rect">
            <a:avLst/>
          </a:prstGeom>
        </p:spPr>
        <p:txBody>
          <a:bodyPr anchor="b"/>
          <a:lstStyle>
            <a:lvl1pPr marL="0" indent="0">
              <a:buSzTx/>
              <a:buFontTx/>
              <a:buNone/>
              <a:defRPr sz="2400" b="1"/>
            </a:lvl1pPr>
            <a:lvl2pPr marL="0" indent="0">
              <a:buSzTx/>
              <a:buFontTx/>
              <a:buNone/>
              <a:defRPr sz="2400" b="1"/>
            </a:lvl2pPr>
            <a:lvl3pPr marL="0" indent="0">
              <a:buSzTx/>
              <a:buFontTx/>
              <a:buNone/>
              <a:defRPr sz="2400" b="1"/>
            </a:lvl3pPr>
            <a:lvl4pPr marL="0" indent="0">
              <a:buSzTx/>
              <a:buFontTx/>
              <a:buNone/>
              <a:defRPr sz="2400" b="1"/>
            </a:lvl4pPr>
            <a:lvl5pPr marL="0" indent="0">
              <a:buSzTx/>
              <a:buFontTx/>
              <a:buNone/>
              <a:defRPr sz="2400" b="1"/>
            </a:lvl5pPr>
          </a:lstStyle>
          <a:p>
            <a:r>
              <a:t>Body Level One</a:t>
            </a:r>
          </a:p>
          <a:p>
            <a:pPr lvl="1"/>
            <a:r>
              <a:t>Body Level Two</a:t>
            </a:r>
          </a:p>
          <a:p>
            <a:pPr lvl="2"/>
            <a:r>
              <a:t>Body Level Three</a:t>
            </a:r>
          </a:p>
          <a:p>
            <a:pPr lvl="3"/>
            <a:r>
              <a:t>Body Level Four</a:t>
            </a:r>
          </a:p>
          <a:p>
            <a:pPr lvl="4"/>
            <a:r>
              <a:t>Body Level Five</a:t>
            </a:r>
          </a:p>
        </p:txBody>
      </p:sp>
      <p:sp>
        <p:nvSpPr>
          <p:cNvPr id="3588" name="Shape 3588"/>
          <p:cNvSpPr>
            <a:spLocks noGrp="1"/>
          </p:cNvSpPr>
          <p:nvPr>
            <p:ph type="body" sz="quarter" idx="13"/>
          </p:nvPr>
        </p:nvSpPr>
        <p:spPr>
          <a:xfrm>
            <a:off x="6172200" y="1681163"/>
            <a:ext cx="5183188" cy="823914"/>
          </a:xfrm>
          <a:prstGeom prst="rect">
            <a:avLst/>
          </a:prstGeom>
        </p:spPr>
        <p:txBody>
          <a:bodyPr anchor="b"/>
          <a:lstStyle/>
          <a:p>
            <a:endParaRPr/>
          </a:p>
        </p:txBody>
      </p:sp>
      <p:sp>
        <p:nvSpPr>
          <p:cNvPr id="3589" name="Shape 3589"/>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86.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3596" name="Shape 3596"/>
          <p:cNvSpPr>
            <a:spLocks noGrp="1"/>
          </p:cNvSpPr>
          <p:nvPr>
            <p:ph type="title"/>
          </p:nvPr>
        </p:nvSpPr>
        <p:spPr>
          <a:prstGeom prst="rect">
            <a:avLst/>
          </a:prstGeom>
        </p:spPr>
        <p:txBody>
          <a:bodyPr/>
          <a:lstStyle/>
          <a:p>
            <a:r>
              <a:t>Title Text</a:t>
            </a:r>
          </a:p>
        </p:txBody>
      </p:sp>
      <p:sp>
        <p:nvSpPr>
          <p:cNvPr id="3597" name="Shape 3597"/>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87.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3604" name="Shape 3604"/>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88.xml><?xml version="1.0" encoding="utf-8"?>
<p:sldLayout xmlns:a="http://schemas.openxmlformats.org/drawingml/2006/main" xmlns:r="http://schemas.openxmlformats.org/officeDocument/2006/relationships" xmlns:p="http://schemas.openxmlformats.org/presentationml/2006/main" type="tx">
  <p:cSld name="Content with Caption">
    <p:spTree>
      <p:nvGrpSpPr>
        <p:cNvPr id="1" name=""/>
        <p:cNvGrpSpPr/>
        <p:nvPr/>
      </p:nvGrpSpPr>
      <p:grpSpPr>
        <a:xfrm>
          <a:off x="0" y="0"/>
          <a:ext cx="0" cy="0"/>
          <a:chOff x="0" y="0"/>
          <a:chExt cx="0" cy="0"/>
        </a:xfrm>
      </p:grpSpPr>
      <p:sp>
        <p:nvSpPr>
          <p:cNvPr id="3611" name="Shape 3611"/>
          <p:cNvSpPr>
            <a:spLocks noGrp="1"/>
          </p:cNvSpPr>
          <p:nvPr>
            <p:ph type="title"/>
          </p:nvPr>
        </p:nvSpPr>
        <p:spPr>
          <a:xfrm>
            <a:off x="839787" y="457200"/>
            <a:ext cx="3932240" cy="1600200"/>
          </a:xfrm>
          <a:prstGeom prst="rect">
            <a:avLst/>
          </a:prstGeom>
        </p:spPr>
        <p:txBody>
          <a:bodyPr anchor="b"/>
          <a:lstStyle>
            <a:lvl1pPr>
              <a:defRPr sz="3200"/>
            </a:lvl1pPr>
          </a:lstStyle>
          <a:p>
            <a:r>
              <a:t>Title Text</a:t>
            </a:r>
          </a:p>
        </p:txBody>
      </p:sp>
      <p:sp>
        <p:nvSpPr>
          <p:cNvPr id="3612" name="Shape 3612"/>
          <p:cNvSpPr>
            <a:spLocks noGrp="1"/>
          </p:cNvSpPr>
          <p:nvPr>
            <p:ph type="body" sz="half" idx="1"/>
          </p:nvPr>
        </p:nvSpPr>
        <p:spPr>
          <a:xfrm>
            <a:off x="5183187" y="987425"/>
            <a:ext cx="6172203" cy="4873625"/>
          </a:xfrm>
          <a:prstGeom prst="rect">
            <a:avLst/>
          </a:prstGeom>
        </p:spPr>
        <p:txBody>
          <a:bodyPr/>
          <a:lstStyle>
            <a:lvl1pPr>
              <a:defRPr sz="3200"/>
            </a:lvl1pPr>
            <a:lvl2pPr marL="718457" indent="-261257">
              <a:defRPr sz="3200"/>
            </a:lvl2pPr>
            <a:lvl3pPr marL="1219200" indent="-304800">
              <a:defRPr sz="3200"/>
            </a:lvl3pPr>
            <a:lvl4pPr marL="1737360" indent="-365760">
              <a:defRPr sz="3200"/>
            </a:lvl4pPr>
            <a:lvl5pPr marL="2194560" indent="-365760">
              <a:defRPr sz="3200"/>
            </a:lvl5pPr>
          </a:lstStyle>
          <a:p>
            <a:r>
              <a:t>Body Level One</a:t>
            </a:r>
          </a:p>
          <a:p>
            <a:pPr lvl="1"/>
            <a:r>
              <a:t>Body Level Two</a:t>
            </a:r>
          </a:p>
          <a:p>
            <a:pPr lvl="2"/>
            <a:r>
              <a:t>Body Level Three</a:t>
            </a:r>
          </a:p>
          <a:p>
            <a:pPr lvl="3"/>
            <a:r>
              <a:t>Body Level Four</a:t>
            </a:r>
          </a:p>
          <a:p>
            <a:pPr lvl="4"/>
            <a:r>
              <a:t>Body Level Five</a:t>
            </a:r>
          </a:p>
        </p:txBody>
      </p:sp>
      <p:sp>
        <p:nvSpPr>
          <p:cNvPr id="3613" name="Shape 3613"/>
          <p:cNvSpPr>
            <a:spLocks noGrp="1"/>
          </p:cNvSpPr>
          <p:nvPr>
            <p:ph type="body" sz="quarter" idx="13"/>
          </p:nvPr>
        </p:nvSpPr>
        <p:spPr>
          <a:xfrm>
            <a:off x="839787" y="2057400"/>
            <a:ext cx="3932238" cy="3811588"/>
          </a:xfrm>
          <a:prstGeom prst="rect">
            <a:avLst/>
          </a:prstGeom>
        </p:spPr>
        <p:txBody>
          <a:bodyPr/>
          <a:lstStyle/>
          <a:p>
            <a:endParaRPr/>
          </a:p>
        </p:txBody>
      </p:sp>
      <p:sp>
        <p:nvSpPr>
          <p:cNvPr id="3614" name="Shape 3614"/>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89.xml><?xml version="1.0" encoding="utf-8"?>
<p:sldLayout xmlns:a="http://schemas.openxmlformats.org/drawingml/2006/main" xmlns:r="http://schemas.openxmlformats.org/officeDocument/2006/relationships" xmlns:p="http://schemas.openxmlformats.org/presentationml/2006/main" type="tx">
  <p:cSld name="Picture with Caption">
    <p:spTree>
      <p:nvGrpSpPr>
        <p:cNvPr id="1" name=""/>
        <p:cNvGrpSpPr/>
        <p:nvPr/>
      </p:nvGrpSpPr>
      <p:grpSpPr>
        <a:xfrm>
          <a:off x="0" y="0"/>
          <a:ext cx="0" cy="0"/>
          <a:chOff x="0" y="0"/>
          <a:chExt cx="0" cy="0"/>
        </a:xfrm>
      </p:grpSpPr>
      <p:sp>
        <p:nvSpPr>
          <p:cNvPr id="3621" name="Shape 3621"/>
          <p:cNvSpPr>
            <a:spLocks noGrp="1"/>
          </p:cNvSpPr>
          <p:nvPr>
            <p:ph type="title"/>
          </p:nvPr>
        </p:nvSpPr>
        <p:spPr>
          <a:xfrm>
            <a:off x="839787" y="457200"/>
            <a:ext cx="3932240" cy="1600200"/>
          </a:xfrm>
          <a:prstGeom prst="rect">
            <a:avLst/>
          </a:prstGeom>
        </p:spPr>
        <p:txBody>
          <a:bodyPr anchor="b"/>
          <a:lstStyle>
            <a:lvl1pPr>
              <a:defRPr sz="3200"/>
            </a:lvl1pPr>
          </a:lstStyle>
          <a:p>
            <a:r>
              <a:t>Title Text</a:t>
            </a:r>
          </a:p>
        </p:txBody>
      </p:sp>
      <p:sp>
        <p:nvSpPr>
          <p:cNvPr id="3622" name="Shape 3622"/>
          <p:cNvSpPr>
            <a:spLocks noGrp="1"/>
          </p:cNvSpPr>
          <p:nvPr>
            <p:ph type="pic" sz="half" idx="13"/>
          </p:nvPr>
        </p:nvSpPr>
        <p:spPr>
          <a:xfrm>
            <a:off x="5183187" y="987425"/>
            <a:ext cx="6172203" cy="4873625"/>
          </a:xfrm>
          <a:prstGeom prst="rect">
            <a:avLst/>
          </a:prstGeom>
        </p:spPr>
        <p:txBody>
          <a:bodyPr lIns="91439" tIns="45719" rIns="91439" bIns="45719">
            <a:noAutofit/>
          </a:bodyPr>
          <a:lstStyle/>
          <a:p>
            <a:endParaRPr/>
          </a:p>
        </p:txBody>
      </p:sp>
      <p:sp>
        <p:nvSpPr>
          <p:cNvPr id="3623" name="Shape 3623"/>
          <p:cNvSpPr>
            <a:spLocks noGrp="1"/>
          </p:cNvSpPr>
          <p:nvPr>
            <p:ph type="body" sz="quarter" idx="1"/>
          </p:nvPr>
        </p:nvSpPr>
        <p:spPr>
          <a:xfrm>
            <a:off x="839787" y="2057400"/>
            <a:ext cx="3932240" cy="3811588"/>
          </a:xfrm>
          <a:prstGeom prst="rect">
            <a:avLst/>
          </a:prstGeom>
        </p:spPr>
        <p:txBody>
          <a:bodyPr/>
          <a:lstStyle>
            <a:lvl1pPr marL="0" indent="0">
              <a:buSzTx/>
              <a:buFontTx/>
              <a:buNone/>
              <a:defRPr sz="1600"/>
            </a:lvl1pPr>
            <a:lvl2pPr marL="0" indent="0">
              <a:buSzTx/>
              <a:buFontTx/>
              <a:buNone/>
              <a:defRPr sz="1600"/>
            </a:lvl2pPr>
            <a:lvl3pPr marL="0" indent="0">
              <a:buSzTx/>
              <a:buFontTx/>
              <a:buNone/>
              <a:defRPr sz="1600"/>
            </a:lvl3pPr>
            <a:lvl4pPr marL="0" indent="0">
              <a:buSzTx/>
              <a:buFontTx/>
              <a:buNone/>
              <a:defRPr sz="1600"/>
            </a:lvl4pPr>
            <a:lvl5pPr marL="0" indent="0">
              <a:buSzTx/>
              <a:buFontTx/>
              <a:buNone/>
              <a:defRPr sz="1600"/>
            </a:lvl5pPr>
          </a:lstStyle>
          <a:p>
            <a:r>
              <a:t>Body Level One</a:t>
            </a:r>
          </a:p>
          <a:p>
            <a:pPr lvl="1"/>
            <a:r>
              <a:t>Body Level Two</a:t>
            </a:r>
          </a:p>
          <a:p>
            <a:pPr lvl="2"/>
            <a:r>
              <a:t>Body Level Three</a:t>
            </a:r>
          </a:p>
          <a:p>
            <a:pPr lvl="3"/>
            <a:r>
              <a:t>Body Level Four</a:t>
            </a:r>
          </a:p>
          <a:p>
            <a:pPr lvl="4"/>
            <a:r>
              <a:t>Body Level Five</a:t>
            </a:r>
          </a:p>
        </p:txBody>
      </p:sp>
      <p:sp>
        <p:nvSpPr>
          <p:cNvPr id="3624" name="Shape 3624"/>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type="tx">
  <p:cSld name="Blank">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37" name="Shape 337"/>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38" name="Shape 33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39"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40" name="Shape 340"/>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90.xml><?xml version="1.0" encoding="utf-8"?>
<p:sldLayout xmlns:a="http://schemas.openxmlformats.org/drawingml/2006/main" xmlns:r="http://schemas.openxmlformats.org/officeDocument/2006/relationships" xmlns:p="http://schemas.openxmlformats.org/presentationml/2006/main" type="tx">
  <p:cSld name="Title and Vertical Text">
    <p:spTree>
      <p:nvGrpSpPr>
        <p:cNvPr id="1" name=""/>
        <p:cNvGrpSpPr/>
        <p:nvPr/>
      </p:nvGrpSpPr>
      <p:grpSpPr>
        <a:xfrm>
          <a:off x="0" y="0"/>
          <a:ext cx="0" cy="0"/>
          <a:chOff x="0" y="0"/>
          <a:chExt cx="0" cy="0"/>
        </a:xfrm>
      </p:grpSpPr>
      <p:sp>
        <p:nvSpPr>
          <p:cNvPr id="3631" name="Shape 3631"/>
          <p:cNvSpPr>
            <a:spLocks noGrp="1"/>
          </p:cNvSpPr>
          <p:nvPr>
            <p:ph type="title"/>
          </p:nvPr>
        </p:nvSpPr>
        <p:spPr>
          <a:prstGeom prst="rect">
            <a:avLst/>
          </a:prstGeom>
        </p:spPr>
        <p:txBody>
          <a:bodyPr/>
          <a:lstStyle/>
          <a:p>
            <a:r>
              <a:t>Title Text</a:t>
            </a:r>
          </a:p>
        </p:txBody>
      </p:sp>
      <p:sp>
        <p:nvSpPr>
          <p:cNvPr id="3632" name="Shape 3632"/>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3633" name="Shape 3633"/>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91.xml><?xml version="1.0" encoding="utf-8"?>
<p:sldLayout xmlns:a="http://schemas.openxmlformats.org/drawingml/2006/main" xmlns:r="http://schemas.openxmlformats.org/officeDocument/2006/relationships" xmlns:p="http://schemas.openxmlformats.org/presentationml/2006/main" type="tx">
  <p:cSld name="Vertical Title and Text">
    <p:spTree>
      <p:nvGrpSpPr>
        <p:cNvPr id="1" name=""/>
        <p:cNvGrpSpPr/>
        <p:nvPr/>
      </p:nvGrpSpPr>
      <p:grpSpPr>
        <a:xfrm>
          <a:off x="0" y="0"/>
          <a:ext cx="0" cy="0"/>
          <a:chOff x="0" y="0"/>
          <a:chExt cx="0" cy="0"/>
        </a:xfrm>
      </p:grpSpPr>
      <p:sp>
        <p:nvSpPr>
          <p:cNvPr id="3640" name="Shape 3640"/>
          <p:cNvSpPr>
            <a:spLocks noGrp="1"/>
          </p:cNvSpPr>
          <p:nvPr>
            <p:ph type="title"/>
          </p:nvPr>
        </p:nvSpPr>
        <p:spPr>
          <a:xfrm>
            <a:off x="8724900" y="365125"/>
            <a:ext cx="2628900" cy="5811838"/>
          </a:xfrm>
          <a:prstGeom prst="rect">
            <a:avLst/>
          </a:prstGeom>
        </p:spPr>
        <p:txBody>
          <a:bodyPr/>
          <a:lstStyle/>
          <a:p>
            <a:r>
              <a:t>Title Text</a:t>
            </a:r>
          </a:p>
        </p:txBody>
      </p:sp>
      <p:sp>
        <p:nvSpPr>
          <p:cNvPr id="3641" name="Shape 3641"/>
          <p:cNvSpPr>
            <a:spLocks noGrp="1"/>
          </p:cNvSpPr>
          <p:nvPr>
            <p:ph type="body" idx="1"/>
          </p:nvPr>
        </p:nvSpPr>
        <p:spPr>
          <a:xfrm>
            <a:off x="838200" y="365125"/>
            <a:ext cx="7734300" cy="5811838"/>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3642" name="Shape 3642"/>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92.xml><?xml version="1.0" encoding="utf-8"?>
<p:sldLayout xmlns:a="http://schemas.openxmlformats.org/drawingml/2006/main" xmlns:r="http://schemas.openxmlformats.org/officeDocument/2006/relationships" xmlns:p="http://schemas.openxmlformats.org/presentationml/2006/main" type="tx">
  <p:cSld name="Title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649" name="Shape 3649"/>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650" name="Shape 365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651"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3652" name="image3.jpeg"/>
          <p:cNvPicPr>
            <a:picLocks noChangeAspect="1"/>
          </p:cNvPicPr>
          <p:nvPr/>
        </p:nvPicPr>
        <p:blipFill>
          <a:blip r:embed="rId4">
            <a:extLst/>
          </a:blip>
          <a:stretch>
            <a:fillRect/>
          </a:stretch>
        </p:blipFill>
        <p:spPr>
          <a:xfrm>
            <a:off x="0" y="9201"/>
            <a:ext cx="12192000" cy="6858001"/>
          </a:xfrm>
          <a:prstGeom prst="rect">
            <a:avLst/>
          </a:prstGeom>
          <a:ln w="12700">
            <a:miter lim="400000"/>
          </a:ln>
        </p:spPr>
      </p:pic>
      <p:sp>
        <p:nvSpPr>
          <p:cNvPr id="3653" name="Shape 3653"/>
          <p:cNvSpPr>
            <a:spLocks noGrp="1"/>
          </p:cNvSpPr>
          <p:nvPr>
            <p:ph type="title"/>
          </p:nvPr>
        </p:nvSpPr>
        <p:spPr>
          <a:xfrm>
            <a:off x="914400" y="2127736"/>
            <a:ext cx="10464801" cy="2111103"/>
          </a:xfrm>
          <a:prstGeom prst="rect">
            <a:avLst/>
          </a:prstGeom>
        </p:spPr>
        <p:txBody>
          <a:bodyPr lIns="91422" tIns="91422" rIns="91422" bIns="91422" anchor="b"/>
          <a:lstStyle>
            <a:lvl1pPr>
              <a:lnSpc>
                <a:spcPct val="100000"/>
              </a:lnSpc>
              <a:defRPr sz="3600">
                <a:solidFill>
                  <a:srgbClr val="FFFFFF"/>
                </a:solidFill>
                <a:latin typeface="PT Sans"/>
                <a:ea typeface="PT Sans"/>
                <a:cs typeface="PT Sans"/>
                <a:sym typeface="PT Sans"/>
              </a:defRPr>
            </a:lvl1pPr>
          </a:lstStyle>
          <a:p>
            <a:r>
              <a:t>Title Text</a:t>
            </a:r>
          </a:p>
        </p:txBody>
      </p:sp>
      <p:sp>
        <p:nvSpPr>
          <p:cNvPr id="3654" name="Shape 3654"/>
          <p:cNvSpPr>
            <a:spLocks noGrp="1"/>
          </p:cNvSpPr>
          <p:nvPr>
            <p:ph type="body" sz="quarter" idx="1"/>
          </p:nvPr>
        </p:nvSpPr>
        <p:spPr>
          <a:xfrm>
            <a:off x="914400" y="4312137"/>
            <a:ext cx="7721600" cy="1066802"/>
          </a:xfrm>
          <a:prstGeom prst="rect">
            <a:avLst/>
          </a:prstGeom>
        </p:spPr>
        <p:txBody>
          <a:bodyPr lIns="91422" tIns="91422" rIns="91422" bIns="91422"/>
          <a:lstStyle>
            <a:lvl1pPr marL="0" indent="0">
              <a:lnSpc>
                <a:spcPct val="100000"/>
              </a:lnSpc>
              <a:spcBef>
                <a:spcPts val="400"/>
              </a:spcBef>
              <a:buSzTx/>
              <a:buFontTx/>
              <a:buNone/>
              <a:defRPr>
                <a:solidFill>
                  <a:srgbClr val="FFFFFF"/>
                </a:solidFill>
                <a:latin typeface="PT Sans"/>
                <a:ea typeface="PT Sans"/>
                <a:cs typeface="PT Sans"/>
                <a:sym typeface="PT Sans"/>
              </a:defRPr>
            </a:lvl1pPr>
            <a:lvl2pPr marL="0" indent="0">
              <a:lnSpc>
                <a:spcPct val="100000"/>
              </a:lnSpc>
              <a:spcBef>
                <a:spcPts val="400"/>
              </a:spcBef>
              <a:buSzTx/>
              <a:buFontTx/>
              <a:buNone/>
              <a:defRPr>
                <a:solidFill>
                  <a:srgbClr val="FFFFFF"/>
                </a:solidFill>
                <a:latin typeface="PT Sans"/>
                <a:ea typeface="PT Sans"/>
                <a:cs typeface="PT Sans"/>
                <a:sym typeface="PT Sans"/>
              </a:defRPr>
            </a:lvl2pPr>
            <a:lvl3pPr marL="0" indent="0">
              <a:lnSpc>
                <a:spcPct val="100000"/>
              </a:lnSpc>
              <a:spcBef>
                <a:spcPts val="400"/>
              </a:spcBef>
              <a:buSzTx/>
              <a:buFontTx/>
              <a:buNone/>
              <a:defRPr>
                <a:solidFill>
                  <a:srgbClr val="FFFFFF"/>
                </a:solidFill>
                <a:latin typeface="PT Sans"/>
                <a:ea typeface="PT Sans"/>
                <a:cs typeface="PT Sans"/>
                <a:sym typeface="PT Sans"/>
              </a:defRPr>
            </a:lvl3pPr>
            <a:lvl4pPr marL="0" indent="0">
              <a:lnSpc>
                <a:spcPct val="100000"/>
              </a:lnSpc>
              <a:spcBef>
                <a:spcPts val="400"/>
              </a:spcBef>
              <a:buSzTx/>
              <a:buFontTx/>
              <a:buNone/>
              <a:defRPr>
                <a:solidFill>
                  <a:srgbClr val="FFFFFF"/>
                </a:solidFill>
                <a:latin typeface="PT Sans"/>
                <a:ea typeface="PT Sans"/>
                <a:cs typeface="PT Sans"/>
                <a:sym typeface="PT Sans"/>
              </a:defRPr>
            </a:lvl4pPr>
            <a:lvl5pPr marL="0" indent="0">
              <a:lnSpc>
                <a:spcPct val="100000"/>
              </a:lnSpc>
              <a:spcBef>
                <a:spcPts val="400"/>
              </a:spcBef>
              <a:buSzTx/>
              <a:buFontTx/>
              <a:buNone/>
              <a:defRPr>
                <a:solidFill>
                  <a:srgbClr val="FFFFFF"/>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pic>
        <p:nvPicPr>
          <p:cNvPr id="3655" name="image4.png"/>
          <p:cNvPicPr>
            <a:picLocks noChangeAspect="1"/>
          </p:cNvPicPr>
          <p:nvPr/>
        </p:nvPicPr>
        <p:blipFill>
          <a:blip r:embed="rId5">
            <a:extLst/>
          </a:blip>
          <a:stretch>
            <a:fillRect/>
          </a:stretch>
        </p:blipFill>
        <p:spPr>
          <a:xfrm>
            <a:off x="8636000" y="232712"/>
            <a:ext cx="3194001" cy="1026901"/>
          </a:xfrm>
          <a:prstGeom prst="rect">
            <a:avLst/>
          </a:prstGeom>
          <a:ln w="12700">
            <a:miter lim="400000"/>
          </a:ln>
        </p:spPr>
      </p:pic>
      <p:sp>
        <p:nvSpPr>
          <p:cNvPr id="3656" name="Shape 365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sp>
        <p:nvSpPr>
          <p:cNvPr id="3657" name="Shape 3657"/>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93.xml><?xml version="1.0" encoding="utf-8"?>
<p:sldLayout xmlns:a="http://schemas.openxmlformats.org/drawingml/2006/main" xmlns:r="http://schemas.openxmlformats.org/officeDocument/2006/relationships" xmlns:p="http://schemas.openxmlformats.org/presentationml/2006/main" type="tx">
  <p:cSld name="1_Title and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664" name="Shape 3664"/>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665" name="Shape 366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666"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667" name="Shape 3667"/>
          <p:cNvSpPr>
            <a:spLocks noGrp="1"/>
          </p:cNvSpPr>
          <p:nvPr>
            <p:ph type="title"/>
          </p:nvPr>
        </p:nvSpPr>
        <p:spPr>
          <a:xfrm>
            <a:off x="799775" y="845996"/>
            <a:ext cx="108844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668" name="Shape 3668"/>
          <p:cNvSpPr>
            <a:spLocks noGrp="1"/>
          </p:cNvSpPr>
          <p:nvPr>
            <p:ph type="body" idx="1"/>
          </p:nvPr>
        </p:nvSpPr>
        <p:spPr>
          <a:xfrm>
            <a:off x="799775" y="1692211"/>
            <a:ext cx="10884400" cy="4526101"/>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669" name="Shape 3669"/>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94.xml><?xml version="1.0" encoding="utf-8"?>
<p:sldLayout xmlns:a="http://schemas.openxmlformats.org/drawingml/2006/main" xmlns:r="http://schemas.openxmlformats.org/officeDocument/2006/relationships" xmlns:p="http://schemas.openxmlformats.org/presentationml/2006/main" type="tx">
  <p:cSld name="1_Two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676" name="Shape 3676"/>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677" name="Shape 367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678"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679" name="Shape 3679"/>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680" name="Shape 3680"/>
          <p:cNvSpPr>
            <a:spLocks noGrp="1"/>
          </p:cNvSpPr>
          <p:nvPr>
            <p:ph type="body" sz="half" idx="1"/>
          </p:nvPr>
        </p:nvSpPr>
        <p:spPr>
          <a:xfrm>
            <a:off x="799775" y="1693140"/>
            <a:ext cx="5364399" cy="4568100"/>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681" name="Shape 3681"/>
          <p:cNvSpPr>
            <a:spLocks noGrp="1"/>
          </p:cNvSpPr>
          <p:nvPr>
            <p:ph type="body" sz="half" idx="13"/>
          </p:nvPr>
        </p:nvSpPr>
        <p:spPr>
          <a:xfrm>
            <a:off x="6397364" y="1693140"/>
            <a:ext cx="5364402" cy="4568100"/>
          </a:xfrm>
          <a:prstGeom prst="rect">
            <a:avLst/>
          </a:prstGeom>
        </p:spPr>
        <p:txBody>
          <a:bodyPr lIns="91422" tIns="91422" rIns="91422" bIns="91422"/>
          <a:lstStyle/>
          <a:p>
            <a:endParaRPr/>
          </a:p>
        </p:txBody>
      </p:sp>
      <p:sp>
        <p:nvSpPr>
          <p:cNvPr id="3682" name="Shape 3682"/>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95.xml><?xml version="1.0" encoding="utf-8"?>
<p:sldLayout xmlns:a="http://schemas.openxmlformats.org/drawingml/2006/main" xmlns:r="http://schemas.openxmlformats.org/officeDocument/2006/relationships" xmlns:p="http://schemas.openxmlformats.org/presentationml/2006/main" type="tx">
  <p:cSld name="Divider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689" name="Shape 3689"/>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690" name="Shape 369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691"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3692"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3693" name="Shape 3693"/>
          <p:cNvSpPr>
            <a:spLocks noGrp="1"/>
          </p:cNvSpPr>
          <p:nvPr>
            <p:ph type="title"/>
          </p:nvPr>
        </p:nvSpPr>
        <p:spPr>
          <a:xfrm>
            <a:off x="1193521" y="2667000"/>
            <a:ext cx="8433600" cy="1358701"/>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694" name="Shape 369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695" name="image2.png"/>
          <p:cNvPicPr>
            <a:picLocks noChangeAspect="1"/>
          </p:cNvPicPr>
          <p:nvPr/>
        </p:nvPicPr>
        <p:blipFill>
          <a:blip r:embed="rId3">
            <a:extLst/>
          </a:blip>
          <a:stretch>
            <a:fillRect/>
          </a:stretch>
        </p:blipFill>
        <p:spPr>
          <a:xfrm>
            <a:off x="9673800" y="273820"/>
            <a:ext cx="2147602" cy="691201"/>
          </a:xfrm>
          <a:prstGeom prst="rect">
            <a:avLst/>
          </a:prstGeom>
          <a:ln w="12700">
            <a:miter lim="400000"/>
          </a:ln>
        </p:spPr>
      </p:pic>
      <p:sp>
        <p:nvSpPr>
          <p:cNvPr id="3696" name="Shape 3696"/>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96.xml><?xml version="1.0" encoding="utf-8"?>
<p:sldLayout xmlns:a="http://schemas.openxmlformats.org/drawingml/2006/main" xmlns:r="http://schemas.openxmlformats.org/officeDocument/2006/relationships" xmlns:p="http://schemas.openxmlformats.org/presentationml/2006/main" type="tx">
  <p:cSld name="1_Title Only">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703" name="Shape 3703"/>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704" name="Shape 370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705"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706" name="Shape 3706"/>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707" name="Shape 3707"/>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97.xml><?xml version="1.0" encoding="utf-8"?>
<p:sldLayout xmlns:a="http://schemas.openxmlformats.org/drawingml/2006/main" xmlns:r="http://schemas.openxmlformats.org/officeDocument/2006/relationships" xmlns:p="http://schemas.openxmlformats.org/presentationml/2006/main" type="tx">
  <p:cSld name="1_Blank">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714" name="Shape 3714"/>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715" name="Shape 371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716"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717" name="Shape 3717"/>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98.xml><?xml version="1.0" encoding="utf-8"?>
<p:sldLayout xmlns:a="http://schemas.openxmlformats.org/drawingml/2006/main" xmlns:r="http://schemas.openxmlformats.org/officeDocument/2006/relationships" xmlns:p="http://schemas.openxmlformats.org/presentationml/2006/main" type="tx">
  <p:cSld name="1_Text with Chart or Graphic">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724" name="Shape 3724"/>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725" name="Shape 372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726"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727" name="Shape 3727"/>
          <p:cNvSpPr/>
          <p:nvPr/>
        </p:nvSpPr>
        <p:spPr>
          <a:xfrm flipH="1">
            <a:off x="5747549" y="1113364"/>
            <a:ext cx="1" cy="5181605"/>
          </a:xfrm>
          <a:prstGeom prst="line">
            <a:avLst/>
          </a:prstGeom>
          <a:ln>
            <a:solidFill>
              <a:srgbClr val="54575A"/>
            </a:solidFill>
          </a:ln>
        </p:spPr>
        <p:txBody>
          <a:bodyPr lIns="45718" tIns="45718" rIns="45718" bIns="45718"/>
          <a:lstStyle/>
          <a:p>
            <a:endParaRPr/>
          </a:p>
        </p:txBody>
      </p:sp>
      <p:sp>
        <p:nvSpPr>
          <p:cNvPr id="3728" name="Shape 3728"/>
          <p:cNvSpPr>
            <a:spLocks noGrp="1"/>
          </p:cNvSpPr>
          <p:nvPr>
            <p:ph type="title"/>
          </p:nvPr>
        </p:nvSpPr>
        <p:spPr>
          <a:xfrm>
            <a:off x="892923" y="1070757"/>
            <a:ext cx="4542803" cy="834303"/>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729" name="Shape 3729"/>
          <p:cNvSpPr>
            <a:spLocks noGrp="1"/>
          </p:cNvSpPr>
          <p:nvPr>
            <p:ph type="body" sz="half" idx="1"/>
          </p:nvPr>
        </p:nvSpPr>
        <p:spPr>
          <a:xfrm>
            <a:off x="6129866" y="1069678"/>
            <a:ext cx="5588002" cy="5284504"/>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730" name="Shape 3730"/>
          <p:cNvSpPr>
            <a:spLocks noGrp="1"/>
          </p:cNvSpPr>
          <p:nvPr>
            <p:ph type="body" sz="half" idx="13"/>
          </p:nvPr>
        </p:nvSpPr>
        <p:spPr>
          <a:xfrm>
            <a:off x="892922" y="1905000"/>
            <a:ext cx="4542804" cy="4448701"/>
          </a:xfrm>
          <a:prstGeom prst="rect">
            <a:avLst/>
          </a:prstGeom>
        </p:spPr>
        <p:txBody>
          <a:bodyPr lIns="91422" tIns="91422" rIns="91422" bIns="91422"/>
          <a:lstStyle/>
          <a:p>
            <a:endParaRPr/>
          </a:p>
        </p:txBody>
      </p:sp>
      <p:sp>
        <p:nvSpPr>
          <p:cNvPr id="3731" name="Shape 3731"/>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99.xml><?xml version="1.0" encoding="utf-8"?>
<p:sldLayout xmlns:a="http://schemas.openxmlformats.org/drawingml/2006/main" xmlns:r="http://schemas.openxmlformats.org/officeDocument/2006/relationships" xmlns:p="http://schemas.openxmlformats.org/presentationml/2006/main" type="tx">
  <p:cSld name="1_Picture with Caption">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738" name="Shape 3738"/>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739" name="Shape 373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740"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741" name="Shape 3741"/>
          <p:cNvSpPr>
            <a:spLocks noGrp="1"/>
          </p:cNvSpPr>
          <p:nvPr>
            <p:ph type="title"/>
          </p:nvPr>
        </p:nvSpPr>
        <p:spPr>
          <a:xfrm>
            <a:off x="719388" y="854021"/>
            <a:ext cx="5410402" cy="984900"/>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742" name="Shape 3742"/>
          <p:cNvSpPr>
            <a:spLocks noGrp="1"/>
          </p:cNvSpPr>
          <p:nvPr>
            <p:ph type="pic" sz="quarter" idx="13"/>
          </p:nvPr>
        </p:nvSpPr>
        <p:spPr>
          <a:xfrm>
            <a:off x="6417731" y="854018"/>
            <a:ext cx="4060000" cy="3076502"/>
          </a:xfrm>
          <a:prstGeom prst="rect">
            <a:avLst/>
          </a:prstGeom>
        </p:spPr>
        <p:txBody>
          <a:bodyPr lIns="91439" tIns="45719" rIns="91439" bIns="45719">
            <a:noAutofit/>
          </a:bodyPr>
          <a:lstStyle/>
          <a:p>
            <a:endParaRPr/>
          </a:p>
        </p:txBody>
      </p:sp>
      <p:sp>
        <p:nvSpPr>
          <p:cNvPr id="3743" name="Shape 3743"/>
          <p:cNvSpPr>
            <a:spLocks noGrp="1"/>
          </p:cNvSpPr>
          <p:nvPr>
            <p:ph type="body" sz="half" idx="1"/>
          </p:nvPr>
        </p:nvSpPr>
        <p:spPr>
          <a:xfrm>
            <a:off x="719388" y="1838872"/>
            <a:ext cx="5410402" cy="4484400"/>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744" name="Shape 3744"/>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wo Content">
    <p:spTree>
      <p:nvGrpSpPr>
        <p:cNvPr id="1" name=""/>
        <p:cNvGrpSpPr/>
        <p:nvPr/>
      </p:nvGrpSpPr>
      <p:grpSpPr>
        <a:xfrm>
          <a:off x="0" y="0"/>
          <a:ext cx="0" cy="0"/>
          <a:chOff x="0" y="0"/>
          <a:chExt cx="0" cy="0"/>
        </a:xfrm>
      </p:grpSpPr>
      <p:sp>
        <p:nvSpPr>
          <p:cNvPr id="29" name="Shape 29"/>
          <p:cNvSpPr>
            <a:spLocks noGrp="1"/>
          </p:cNvSpPr>
          <p:nvPr>
            <p:ph type="title"/>
          </p:nvPr>
        </p:nvSpPr>
        <p:spPr>
          <a:prstGeom prst="rect">
            <a:avLst/>
          </a:prstGeom>
        </p:spPr>
        <p:txBody>
          <a:bodyPr/>
          <a:lstStyle/>
          <a:p>
            <a:r>
              <a:t>Title Text</a:t>
            </a:r>
          </a:p>
        </p:txBody>
      </p:sp>
      <p:sp>
        <p:nvSpPr>
          <p:cNvPr id="30" name="Shape 30"/>
          <p:cNvSpPr>
            <a:spLocks noGrp="1"/>
          </p:cNvSpPr>
          <p:nvPr>
            <p:ph type="body" sz="half" idx="1"/>
          </p:nvPr>
        </p:nvSpPr>
        <p:spPr>
          <a:xfrm>
            <a:off x="838200" y="1825625"/>
            <a:ext cx="5181600" cy="4351338"/>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31" name="Shape 31"/>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type="tx">
  <p:cSld name="1_Text with Chart or Graphic">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47" name="Shape 347"/>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48" name="Shape 34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49"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50" name="Shape 350"/>
          <p:cNvSpPr/>
          <p:nvPr/>
        </p:nvSpPr>
        <p:spPr>
          <a:xfrm flipH="1">
            <a:off x="5747549" y="1113364"/>
            <a:ext cx="1" cy="5181605"/>
          </a:xfrm>
          <a:prstGeom prst="line">
            <a:avLst/>
          </a:prstGeom>
          <a:ln>
            <a:solidFill>
              <a:srgbClr val="54575A"/>
            </a:solidFill>
          </a:ln>
        </p:spPr>
        <p:txBody>
          <a:bodyPr lIns="45718" tIns="45718" rIns="45718" bIns="45718"/>
          <a:lstStyle/>
          <a:p>
            <a:endParaRPr/>
          </a:p>
        </p:txBody>
      </p:sp>
      <p:sp>
        <p:nvSpPr>
          <p:cNvPr id="351" name="Shape 351"/>
          <p:cNvSpPr>
            <a:spLocks noGrp="1"/>
          </p:cNvSpPr>
          <p:nvPr>
            <p:ph type="title"/>
          </p:nvPr>
        </p:nvSpPr>
        <p:spPr>
          <a:xfrm>
            <a:off x="892923" y="1070757"/>
            <a:ext cx="4542803" cy="834303"/>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52" name="Shape 352"/>
          <p:cNvSpPr>
            <a:spLocks noGrp="1"/>
          </p:cNvSpPr>
          <p:nvPr>
            <p:ph type="body" sz="half" idx="1"/>
          </p:nvPr>
        </p:nvSpPr>
        <p:spPr>
          <a:xfrm>
            <a:off x="6129866" y="1069678"/>
            <a:ext cx="5588002" cy="5284504"/>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53" name="Shape 353"/>
          <p:cNvSpPr>
            <a:spLocks noGrp="1"/>
          </p:cNvSpPr>
          <p:nvPr>
            <p:ph type="body" sz="half" idx="13"/>
          </p:nvPr>
        </p:nvSpPr>
        <p:spPr>
          <a:xfrm>
            <a:off x="892922" y="1905000"/>
            <a:ext cx="4542804" cy="4448701"/>
          </a:xfrm>
          <a:prstGeom prst="rect">
            <a:avLst/>
          </a:prstGeom>
        </p:spPr>
        <p:txBody>
          <a:bodyPr lIns="91422" tIns="91422" rIns="91422" bIns="91422"/>
          <a:lstStyle/>
          <a:p>
            <a:endParaRPr/>
          </a:p>
        </p:txBody>
      </p:sp>
      <p:sp>
        <p:nvSpPr>
          <p:cNvPr id="354" name="Shape 354"/>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00.xml><?xml version="1.0" encoding="utf-8"?>
<p:sldLayout xmlns:a="http://schemas.openxmlformats.org/drawingml/2006/main" xmlns:r="http://schemas.openxmlformats.org/officeDocument/2006/relationships" xmlns:p="http://schemas.openxmlformats.org/presentationml/2006/main" type="tx">
  <p:cSld name="2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751" name="Shape 375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752" name="Shape 375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75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754" name="Shape 3754"/>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3755"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3756" name="Shape 3756"/>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757" name="Shape 3757"/>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758" name="Shape 3758"/>
          <p:cNvSpPr/>
          <p:nvPr/>
        </p:nvSpPr>
        <p:spPr>
          <a:xfrm>
            <a:off x="4505961" y="6503760"/>
            <a:ext cx="3220000"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3759"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3760" name="Shape 3760"/>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01.xml><?xml version="1.0" encoding="utf-8"?>
<p:sldLayout xmlns:a="http://schemas.openxmlformats.org/drawingml/2006/main" xmlns:r="http://schemas.openxmlformats.org/officeDocument/2006/relationships" xmlns:p="http://schemas.openxmlformats.org/presentationml/2006/main" type="tx">
  <p:cSld name="Top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767" name="Shape 3767"/>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768" name="Shape 376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769"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3770" name="image5.jpeg"/>
          <p:cNvPicPr>
            <a:picLocks noChangeAspect="1"/>
          </p:cNvPicPr>
          <p:nvPr/>
        </p:nvPicPr>
        <p:blipFill>
          <a:blip r:embed="rId4">
            <a:extLst/>
          </a:blip>
          <a:stretch>
            <a:fillRect/>
          </a:stretch>
        </p:blipFill>
        <p:spPr>
          <a:xfrm>
            <a:off x="3810001" y="3412066"/>
            <a:ext cx="8009599" cy="2999104"/>
          </a:xfrm>
          <a:prstGeom prst="rect">
            <a:avLst/>
          </a:prstGeom>
          <a:ln w="12700">
            <a:miter lim="400000"/>
          </a:ln>
        </p:spPr>
      </p:pic>
      <p:sp>
        <p:nvSpPr>
          <p:cNvPr id="3771" name="Shape 3771"/>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772" name="Shape 3772"/>
          <p:cNvSpPr>
            <a:spLocks noGrp="1"/>
          </p:cNvSpPr>
          <p:nvPr>
            <p:ph type="body" idx="1"/>
          </p:nvPr>
        </p:nvSpPr>
        <p:spPr>
          <a:xfrm>
            <a:off x="799775" y="1691863"/>
            <a:ext cx="10968799" cy="4526105"/>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773" name="Shape 3773"/>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02.xml><?xml version="1.0" encoding="utf-8"?>
<p:sldLayout xmlns:a="http://schemas.openxmlformats.org/drawingml/2006/main" xmlns:r="http://schemas.openxmlformats.org/officeDocument/2006/relationships" xmlns:p="http://schemas.openxmlformats.org/presentationml/2006/main" type="tx">
  <p:cSld name="Bottom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780" name="Shape 3780"/>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781" name="Shape 378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782"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783" name="Shape 3783"/>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3784" name="image5.jpeg"/>
          <p:cNvPicPr>
            <a:picLocks noChangeAspect="1"/>
          </p:cNvPicPr>
          <p:nvPr/>
        </p:nvPicPr>
        <p:blipFill>
          <a:blip r:embed="rId4">
            <a:extLst/>
          </a:blip>
          <a:stretch>
            <a:fillRect/>
          </a:stretch>
        </p:blipFill>
        <p:spPr>
          <a:xfrm>
            <a:off x="3810001" y="3045883"/>
            <a:ext cx="8009599" cy="2999103"/>
          </a:xfrm>
          <a:prstGeom prst="rect">
            <a:avLst/>
          </a:prstGeom>
          <a:ln w="12700">
            <a:miter lim="400000"/>
          </a:ln>
        </p:spPr>
      </p:pic>
      <p:pic>
        <p:nvPicPr>
          <p:cNvPr id="3785"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3786" name="Shape 3786"/>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787" name="Shape 3787"/>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788" name="Shape 3788"/>
          <p:cNvSpPr/>
          <p:nvPr/>
        </p:nvSpPr>
        <p:spPr>
          <a:xfrm>
            <a:off x="4492416" y="6503760"/>
            <a:ext cx="3220003"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3789"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3790" name="Shape 3790"/>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03.xml><?xml version="1.0" encoding="utf-8"?>
<p:sldLayout xmlns:a="http://schemas.openxmlformats.org/drawingml/2006/main" xmlns:r="http://schemas.openxmlformats.org/officeDocument/2006/relationships" xmlns:p="http://schemas.openxmlformats.org/presentationml/2006/main" type="tx">
  <p:cSld name="3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797" name="Shape 3797"/>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798" name="Shape 379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799"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3800"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3801" name="Shape 380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802" name="image6.png"/>
          <p:cNvPicPr>
            <a:picLocks noChangeAspect="1"/>
          </p:cNvPicPr>
          <p:nvPr/>
        </p:nvPicPr>
        <p:blipFill>
          <a:blip r:embed="rId4">
            <a:extLst/>
          </a:blip>
          <a:stretch>
            <a:fillRect/>
          </a:stretch>
        </p:blipFill>
        <p:spPr>
          <a:xfrm>
            <a:off x="2895600" y="2400300"/>
            <a:ext cx="6400800" cy="2057700"/>
          </a:xfrm>
          <a:prstGeom prst="rect">
            <a:avLst/>
          </a:prstGeom>
          <a:ln w="12700">
            <a:miter lim="400000"/>
          </a:ln>
        </p:spPr>
      </p:pic>
      <p:sp>
        <p:nvSpPr>
          <p:cNvPr id="3803" name="Shape 3803"/>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04.xml><?xml version="1.0" encoding="utf-8"?>
<p:sldLayout xmlns:a="http://schemas.openxmlformats.org/drawingml/2006/main" xmlns:r="http://schemas.openxmlformats.org/officeDocument/2006/relationships" xmlns:p="http://schemas.openxmlformats.org/presentationml/2006/main" type="tx">
  <p:cSld name="1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810" name="Shape 3810"/>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811" name="Shape 381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812"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3813"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pic>
        <p:nvPicPr>
          <p:cNvPr id="3814" name="image7.png"/>
          <p:cNvPicPr>
            <a:picLocks noChangeAspect="1"/>
          </p:cNvPicPr>
          <p:nvPr/>
        </p:nvPicPr>
        <p:blipFill>
          <a:blip r:embed="rId4">
            <a:extLst/>
          </a:blip>
          <a:stretch>
            <a:fillRect/>
          </a:stretch>
        </p:blipFill>
        <p:spPr>
          <a:xfrm>
            <a:off x="3947967" y="2644849"/>
            <a:ext cx="4718403" cy="1686904"/>
          </a:xfrm>
          <a:prstGeom prst="rect">
            <a:avLst/>
          </a:prstGeom>
          <a:ln w="12700">
            <a:miter lim="400000"/>
          </a:ln>
        </p:spPr>
      </p:pic>
      <p:sp>
        <p:nvSpPr>
          <p:cNvPr id="3815" name="Shape 381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sp>
        <p:nvSpPr>
          <p:cNvPr id="3816" name="Shape 3816"/>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05.xml><?xml version="1.0" encoding="utf-8"?>
<p:sldLayout xmlns:a="http://schemas.openxmlformats.org/drawingml/2006/main" xmlns:r="http://schemas.openxmlformats.org/officeDocument/2006/relationships" xmlns:p="http://schemas.openxmlformats.org/presentationml/2006/main" type="tx">
  <p:cSld name="Title Slide 1">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823" name="Shape 3823"/>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824" name="Shape 382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825"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826" name="Shape 3826"/>
          <p:cNvSpPr>
            <a:spLocks noGrp="1"/>
          </p:cNvSpPr>
          <p:nvPr>
            <p:ph type="title"/>
          </p:nvPr>
        </p:nvSpPr>
        <p:spPr>
          <a:xfrm>
            <a:off x="914400" y="2111123"/>
            <a:ext cx="10363200" cy="1546503"/>
          </a:xfrm>
          <a:prstGeom prst="rect">
            <a:avLst/>
          </a:prstGeom>
        </p:spPr>
        <p:txBody>
          <a:bodyPr lIns="91422" tIns="91422" rIns="91422" bIns="91422" anchor="b"/>
          <a:lstStyle>
            <a:lvl1pPr algn="ctr">
              <a:lnSpc>
                <a:spcPct val="100000"/>
              </a:lnSpc>
              <a:defRPr sz="4800">
                <a:solidFill>
                  <a:srgbClr val="CB3725"/>
                </a:solidFill>
                <a:latin typeface="PT Sans"/>
                <a:ea typeface="PT Sans"/>
                <a:cs typeface="PT Sans"/>
                <a:sym typeface="PT Sans"/>
              </a:defRPr>
            </a:lvl1pPr>
          </a:lstStyle>
          <a:p>
            <a:r>
              <a:t>Title Text</a:t>
            </a:r>
          </a:p>
        </p:txBody>
      </p:sp>
      <p:sp>
        <p:nvSpPr>
          <p:cNvPr id="3827" name="Shape 3827"/>
          <p:cNvSpPr>
            <a:spLocks noGrp="1"/>
          </p:cNvSpPr>
          <p:nvPr>
            <p:ph type="body" sz="quarter" idx="1"/>
          </p:nvPr>
        </p:nvSpPr>
        <p:spPr>
          <a:xfrm>
            <a:off x="914400" y="3786737"/>
            <a:ext cx="10363200" cy="1046403"/>
          </a:xfrm>
          <a:prstGeom prst="rect">
            <a:avLst/>
          </a:prstGeom>
        </p:spPr>
        <p:txBody>
          <a:bodyPr lIns="91422" tIns="91422" rIns="91422" bIns="91422"/>
          <a:lstStyle>
            <a:lvl1pPr marL="0" indent="0" algn="ctr">
              <a:lnSpc>
                <a:spcPct val="100000"/>
              </a:lnSpc>
              <a:spcBef>
                <a:spcPts val="0"/>
              </a:spcBef>
              <a:buSzTx/>
              <a:buFontTx/>
              <a:buNone/>
              <a:defRPr>
                <a:solidFill>
                  <a:srgbClr val="006098"/>
                </a:solidFill>
                <a:latin typeface="PT Sans"/>
                <a:ea typeface="PT Sans"/>
                <a:cs typeface="PT Sans"/>
                <a:sym typeface="PT Sans"/>
              </a:defRPr>
            </a:lvl1pPr>
            <a:lvl2pPr marL="0" indent="0" algn="ctr">
              <a:lnSpc>
                <a:spcPct val="100000"/>
              </a:lnSpc>
              <a:spcBef>
                <a:spcPts val="0"/>
              </a:spcBef>
              <a:buSzTx/>
              <a:buFontTx/>
              <a:buNone/>
              <a:defRPr>
                <a:solidFill>
                  <a:srgbClr val="006098"/>
                </a:solidFill>
                <a:latin typeface="PT Sans"/>
                <a:ea typeface="PT Sans"/>
                <a:cs typeface="PT Sans"/>
                <a:sym typeface="PT Sans"/>
              </a:defRPr>
            </a:lvl2pPr>
            <a:lvl3pPr marL="0" indent="0" algn="ctr">
              <a:lnSpc>
                <a:spcPct val="100000"/>
              </a:lnSpc>
              <a:spcBef>
                <a:spcPts val="0"/>
              </a:spcBef>
              <a:buSzTx/>
              <a:buFontTx/>
              <a:buNone/>
              <a:defRPr>
                <a:solidFill>
                  <a:srgbClr val="006098"/>
                </a:solidFill>
                <a:latin typeface="PT Sans"/>
                <a:ea typeface="PT Sans"/>
                <a:cs typeface="PT Sans"/>
                <a:sym typeface="PT Sans"/>
              </a:defRPr>
            </a:lvl3pPr>
            <a:lvl4pPr marL="0" indent="0" algn="ctr">
              <a:lnSpc>
                <a:spcPct val="100000"/>
              </a:lnSpc>
              <a:spcBef>
                <a:spcPts val="0"/>
              </a:spcBef>
              <a:buSzTx/>
              <a:buFontTx/>
              <a:buNone/>
              <a:defRPr>
                <a:solidFill>
                  <a:srgbClr val="006098"/>
                </a:solidFill>
                <a:latin typeface="PT Sans"/>
                <a:ea typeface="PT Sans"/>
                <a:cs typeface="PT Sans"/>
                <a:sym typeface="PT Sans"/>
              </a:defRPr>
            </a:lvl4pPr>
            <a:lvl5pPr marL="0" indent="0" algn="ctr">
              <a:lnSpc>
                <a:spcPct val="100000"/>
              </a:lnSpc>
              <a:spcBef>
                <a:spcPts val="0"/>
              </a:spcBef>
              <a:buSzTx/>
              <a:buFontTx/>
              <a:buNone/>
              <a:defRPr>
                <a:solidFill>
                  <a:srgbClr val="006098"/>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828" name="Shape 3828"/>
          <p:cNvSpPr>
            <a:spLocks noGrp="1"/>
          </p:cNvSpPr>
          <p:nvPr>
            <p:ph type="sldNum" sz="quarter" idx="2"/>
          </p:nvPr>
        </p:nvSpPr>
        <p:spPr>
          <a:xfrm>
            <a:off x="11409053" y="6465873"/>
            <a:ext cx="266974" cy="259222"/>
          </a:xfrm>
          <a:prstGeom prst="rect">
            <a:avLst/>
          </a:prstGeom>
        </p:spPr>
        <p:txBody>
          <a:bodyPr lIns="0" tIns="0" rIns="0" bIns="0"/>
          <a:lstStyle>
            <a:lvl1pPr algn="l">
              <a:defRPr sz="1800">
                <a:solidFill>
                  <a:srgbClr val="54585B"/>
                </a:solidFill>
                <a:latin typeface="Arial"/>
                <a:ea typeface="Arial"/>
                <a:cs typeface="Arial"/>
                <a:sym typeface="Arial"/>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06.xml><?xml version="1.0" encoding="utf-8"?>
<p:sldLayout xmlns:a="http://schemas.openxmlformats.org/drawingml/2006/main" xmlns:r="http://schemas.openxmlformats.org/officeDocument/2006/relationships" xmlns:p="http://schemas.openxmlformats.org/presentationml/2006/main" type="tx">
  <p:cSld name="2_Title and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835" name="Shape 3835"/>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836" name="Shape 383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837"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838" name="Shape 3838"/>
          <p:cNvSpPr>
            <a:spLocks noGrp="1"/>
          </p:cNvSpPr>
          <p:nvPr>
            <p:ph type="title"/>
          </p:nvPr>
        </p:nvSpPr>
        <p:spPr>
          <a:xfrm>
            <a:off x="799775" y="845996"/>
            <a:ext cx="108844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839" name="Shape 3839"/>
          <p:cNvSpPr>
            <a:spLocks noGrp="1"/>
          </p:cNvSpPr>
          <p:nvPr>
            <p:ph type="body" idx="1"/>
          </p:nvPr>
        </p:nvSpPr>
        <p:spPr>
          <a:xfrm>
            <a:off x="799775" y="1692211"/>
            <a:ext cx="10884400" cy="4526101"/>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840" name="Shape 3840"/>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07.xml><?xml version="1.0" encoding="utf-8"?>
<p:sldLayout xmlns:a="http://schemas.openxmlformats.org/drawingml/2006/main" xmlns:r="http://schemas.openxmlformats.org/officeDocument/2006/relationships" xmlns:p="http://schemas.openxmlformats.org/presentationml/2006/main" type="tx">
  <p:cSld name="2_Two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847" name="Shape 3847"/>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848" name="Shape 384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849"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850" name="Shape 3850"/>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851" name="Shape 3851"/>
          <p:cNvSpPr>
            <a:spLocks noGrp="1"/>
          </p:cNvSpPr>
          <p:nvPr>
            <p:ph type="body" sz="half" idx="1"/>
          </p:nvPr>
        </p:nvSpPr>
        <p:spPr>
          <a:xfrm>
            <a:off x="799775" y="1693140"/>
            <a:ext cx="5364399" cy="4568100"/>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852" name="Shape 3852"/>
          <p:cNvSpPr>
            <a:spLocks noGrp="1"/>
          </p:cNvSpPr>
          <p:nvPr>
            <p:ph type="body" sz="half" idx="13"/>
          </p:nvPr>
        </p:nvSpPr>
        <p:spPr>
          <a:xfrm>
            <a:off x="6397364" y="1693140"/>
            <a:ext cx="5364402" cy="4568100"/>
          </a:xfrm>
          <a:prstGeom prst="rect">
            <a:avLst/>
          </a:prstGeom>
        </p:spPr>
        <p:txBody>
          <a:bodyPr lIns="91422" tIns="91422" rIns="91422" bIns="91422"/>
          <a:lstStyle/>
          <a:p>
            <a:endParaRPr/>
          </a:p>
        </p:txBody>
      </p:sp>
      <p:sp>
        <p:nvSpPr>
          <p:cNvPr id="3853" name="Shape 3853"/>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08.xml><?xml version="1.0" encoding="utf-8"?>
<p:sldLayout xmlns:a="http://schemas.openxmlformats.org/drawingml/2006/main" xmlns:r="http://schemas.openxmlformats.org/officeDocument/2006/relationships" xmlns:p="http://schemas.openxmlformats.org/presentationml/2006/main" type="tx">
  <p:cSld name="1_Divider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860" name="Shape 3860"/>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861" name="Shape 386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862"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3863"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3864" name="Shape 3864"/>
          <p:cNvSpPr>
            <a:spLocks noGrp="1"/>
          </p:cNvSpPr>
          <p:nvPr>
            <p:ph type="title"/>
          </p:nvPr>
        </p:nvSpPr>
        <p:spPr>
          <a:xfrm>
            <a:off x="1193521" y="2667000"/>
            <a:ext cx="8433600" cy="1358701"/>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865" name="Shape 386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866" name="image2.png"/>
          <p:cNvPicPr>
            <a:picLocks noChangeAspect="1"/>
          </p:cNvPicPr>
          <p:nvPr/>
        </p:nvPicPr>
        <p:blipFill>
          <a:blip r:embed="rId3">
            <a:extLst/>
          </a:blip>
          <a:stretch>
            <a:fillRect/>
          </a:stretch>
        </p:blipFill>
        <p:spPr>
          <a:xfrm>
            <a:off x="9673800" y="273820"/>
            <a:ext cx="2147602" cy="691201"/>
          </a:xfrm>
          <a:prstGeom prst="rect">
            <a:avLst/>
          </a:prstGeom>
          <a:ln w="12700">
            <a:miter lim="400000"/>
          </a:ln>
        </p:spPr>
      </p:pic>
      <p:sp>
        <p:nvSpPr>
          <p:cNvPr id="3867" name="Shape 3867"/>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09.xml><?xml version="1.0" encoding="utf-8"?>
<p:sldLayout xmlns:a="http://schemas.openxmlformats.org/drawingml/2006/main" xmlns:r="http://schemas.openxmlformats.org/officeDocument/2006/relationships" xmlns:p="http://schemas.openxmlformats.org/presentationml/2006/main" type="tx">
  <p:cSld name="2_Title Only">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874" name="Shape 3874"/>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875" name="Shape 387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876"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877" name="Shape 3877"/>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878" name="Shape 3878"/>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type="tx">
  <p:cSld name="Picture with Caption">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61" name="Shape 36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62" name="Shape 36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6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64" name="Shape 364"/>
          <p:cNvSpPr>
            <a:spLocks noGrp="1"/>
          </p:cNvSpPr>
          <p:nvPr>
            <p:ph type="title"/>
          </p:nvPr>
        </p:nvSpPr>
        <p:spPr>
          <a:xfrm>
            <a:off x="719388" y="854021"/>
            <a:ext cx="5410402" cy="984900"/>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65" name="Shape 365"/>
          <p:cNvSpPr>
            <a:spLocks noGrp="1"/>
          </p:cNvSpPr>
          <p:nvPr>
            <p:ph type="pic" sz="quarter" idx="13"/>
          </p:nvPr>
        </p:nvSpPr>
        <p:spPr>
          <a:xfrm>
            <a:off x="6417731" y="854018"/>
            <a:ext cx="4060000" cy="3076502"/>
          </a:xfrm>
          <a:prstGeom prst="rect">
            <a:avLst/>
          </a:prstGeom>
        </p:spPr>
        <p:txBody>
          <a:bodyPr lIns="91439" tIns="45719" rIns="91439" bIns="45719">
            <a:noAutofit/>
          </a:bodyPr>
          <a:lstStyle/>
          <a:p>
            <a:endParaRPr/>
          </a:p>
        </p:txBody>
      </p:sp>
      <p:sp>
        <p:nvSpPr>
          <p:cNvPr id="366" name="Shape 366"/>
          <p:cNvSpPr>
            <a:spLocks noGrp="1"/>
          </p:cNvSpPr>
          <p:nvPr>
            <p:ph type="body" sz="half" idx="1"/>
          </p:nvPr>
        </p:nvSpPr>
        <p:spPr>
          <a:xfrm>
            <a:off x="719388" y="1838872"/>
            <a:ext cx="5410402" cy="4484400"/>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67" name="Shape 367"/>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10.xml><?xml version="1.0" encoding="utf-8"?>
<p:sldLayout xmlns:a="http://schemas.openxmlformats.org/drawingml/2006/main" xmlns:r="http://schemas.openxmlformats.org/officeDocument/2006/relationships" xmlns:p="http://schemas.openxmlformats.org/presentationml/2006/main" type="tx">
  <p:cSld name="2_Blank">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885" name="Shape 3885"/>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886" name="Shape 388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887"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888" name="Shape 3888"/>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11.xml><?xml version="1.0" encoding="utf-8"?>
<p:sldLayout xmlns:a="http://schemas.openxmlformats.org/drawingml/2006/main" xmlns:r="http://schemas.openxmlformats.org/officeDocument/2006/relationships" xmlns:p="http://schemas.openxmlformats.org/presentationml/2006/main" type="tx">
  <p:cSld name="2_Text with Chart or Graphic">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895" name="Shape 3895"/>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896" name="Shape 389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897"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898" name="Shape 3898"/>
          <p:cNvSpPr/>
          <p:nvPr/>
        </p:nvSpPr>
        <p:spPr>
          <a:xfrm flipH="1">
            <a:off x="5747549" y="1113364"/>
            <a:ext cx="1" cy="5181605"/>
          </a:xfrm>
          <a:prstGeom prst="line">
            <a:avLst/>
          </a:prstGeom>
          <a:ln>
            <a:solidFill>
              <a:srgbClr val="54575A"/>
            </a:solidFill>
          </a:ln>
        </p:spPr>
        <p:txBody>
          <a:bodyPr lIns="45718" tIns="45718" rIns="45718" bIns="45718"/>
          <a:lstStyle/>
          <a:p>
            <a:endParaRPr/>
          </a:p>
        </p:txBody>
      </p:sp>
      <p:sp>
        <p:nvSpPr>
          <p:cNvPr id="3899" name="Shape 3899"/>
          <p:cNvSpPr>
            <a:spLocks noGrp="1"/>
          </p:cNvSpPr>
          <p:nvPr>
            <p:ph type="title"/>
          </p:nvPr>
        </p:nvSpPr>
        <p:spPr>
          <a:xfrm>
            <a:off x="892923" y="1070757"/>
            <a:ext cx="4542803" cy="834303"/>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900" name="Shape 3900"/>
          <p:cNvSpPr>
            <a:spLocks noGrp="1"/>
          </p:cNvSpPr>
          <p:nvPr>
            <p:ph type="body" sz="half" idx="1"/>
          </p:nvPr>
        </p:nvSpPr>
        <p:spPr>
          <a:xfrm>
            <a:off x="6129866" y="1069678"/>
            <a:ext cx="5588002" cy="5284504"/>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901" name="Shape 3901"/>
          <p:cNvSpPr>
            <a:spLocks noGrp="1"/>
          </p:cNvSpPr>
          <p:nvPr>
            <p:ph type="body" sz="half" idx="13"/>
          </p:nvPr>
        </p:nvSpPr>
        <p:spPr>
          <a:xfrm>
            <a:off x="892922" y="1905000"/>
            <a:ext cx="4542804" cy="4448701"/>
          </a:xfrm>
          <a:prstGeom prst="rect">
            <a:avLst/>
          </a:prstGeom>
        </p:spPr>
        <p:txBody>
          <a:bodyPr lIns="91422" tIns="91422" rIns="91422" bIns="91422"/>
          <a:lstStyle/>
          <a:p>
            <a:endParaRPr/>
          </a:p>
        </p:txBody>
      </p:sp>
      <p:sp>
        <p:nvSpPr>
          <p:cNvPr id="3902" name="Shape 3902"/>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12.xml><?xml version="1.0" encoding="utf-8"?>
<p:sldLayout xmlns:a="http://schemas.openxmlformats.org/drawingml/2006/main" xmlns:r="http://schemas.openxmlformats.org/officeDocument/2006/relationships" xmlns:p="http://schemas.openxmlformats.org/presentationml/2006/main" type="tx">
  <p:cSld name="2_Picture with Caption">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909" name="Shape 3909"/>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910" name="Shape 391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911"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912" name="Shape 3912"/>
          <p:cNvSpPr>
            <a:spLocks noGrp="1"/>
          </p:cNvSpPr>
          <p:nvPr>
            <p:ph type="title"/>
          </p:nvPr>
        </p:nvSpPr>
        <p:spPr>
          <a:xfrm>
            <a:off x="719388" y="854021"/>
            <a:ext cx="5410402" cy="984900"/>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913" name="Shape 3913"/>
          <p:cNvSpPr>
            <a:spLocks noGrp="1"/>
          </p:cNvSpPr>
          <p:nvPr>
            <p:ph type="pic" sz="quarter" idx="13"/>
          </p:nvPr>
        </p:nvSpPr>
        <p:spPr>
          <a:xfrm>
            <a:off x="6417731" y="854018"/>
            <a:ext cx="4060000" cy="3076502"/>
          </a:xfrm>
          <a:prstGeom prst="rect">
            <a:avLst/>
          </a:prstGeom>
        </p:spPr>
        <p:txBody>
          <a:bodyPr lIns="91439" tIns="45719" rIns="91439" bIns="45719">
            <a:noAutofit/>
          </a:bodyPr>
          <a:lstStyle/>
          <a:p>
            <a:endParaRPr/>
          </a:p>
        </p:txBody>
      </p:sp>
      <p:sp>
        <p:nvSpPr>
          <p:cNvPr id="3914" name="Shape 3914"/>
          <p:cNvSpPr>
            <a:spLocks noGrp="1"/>
          </p:cNvSpPr>
          <p:nvPr>
            <p:ph type="body" sz="half" idx="1"/>
          </p:nvPr>
        </p:nvSpPr>
        <p:spPr>
          <a:xfrm>
            <a:off x="719388" y="1838872"/>
            <a:ext cx="5410402" cy="4484400"/>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915" name="Shape 3915"/>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13.xml><?xml version="1.0" encoding="utf-8"?>
<p:sldLayout xmlns:a="http://schemas.openxmlformats.org/drawingml/2006/main" xmlns:r="http://schemas.openxmlformats.org/officeDocument/2006/relationships" xmlns:p="http://schemas.openxmlformats.org/presentationml/2006/main" type="tx">
  <p:cSld name="4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922" name="Shape 3922"/>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923" name="Shape 392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924"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925" name="Shape 3925"/>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3926"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3927" name="Shape 3927"/>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928" name="Shape 3928"/>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929" name="Shape 3929"/>
          <p:cNvSpPr/>
          <p:nvPr/>
        </p:nvSpPr>
        <p:spPr>
          <a:xfrm>
            <a:off x="4505961" y="6503760"/>
            <a:ext cx="3220000"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3930"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3931" name="Shape 3931"/>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14.xml><?xml version="1.0" encoding="utf-8"?>
<p:sldLayout xmlns:a="http://schemas.openxmlformats.org/drawingml/2006/main" xmlns:r="http://schemas.openxmlformats.org/officeDocument/2006/relationships" xmlns:p="http://schemas.openxmlformats.org/presentationml/2006/main" type="tx">
  <p:cSld name="1_Top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938" name="Shape 3938"/>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939" name="Shape 393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940"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3941" name="image5.jpeg"/>
          <p:cNvPicPr>
            <a:picLocks noChangeAspect="1"/>
          </p:cNvPicPr>
          <p:nvPr/>
        </p:nvPicPr>
        <p:blipFill>
          <a:blip r:embed="rId4">
            <a:extLst/>
          </a:blip>
          <a:stretch>
            <a:fillRect/>
          </a:stretch>
        </p:blipFill>
        <p:spPr>
          <a:xfrm>
            <a:off x="3810001" y="3412066"/>
            <a:ext cx="8009599" cy="2999104"/>
          </a:xfrm>
          <a:prstGeom prst="rect">
            <a:avLst/>
          </a:prstGeom>
          <a:ln w="12700">
            <a:miter lim="400000"/>
          </a:ln>
        </p:spPr>
      </p:pic>
      <p:sp>
        <p:nvSpPr>
          <p:cNvPr id="3942" name="Shape 3942"/>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943" name="Shape 3943"/>
          <p:cNvSpPr>
            <a:spLocks noGrp="1"/>
          </p:cNvSpPr>
          <p:nvPr>
            <p:ph type="body" idx="1"/>
          </p:nvPr>
        </p:nvSpPr>
        <p:spPr>
          <a:xfrm>
            <a:off x="799775" y="1691863"/>
            <a:ext cx="10968799" cy="4526105"/>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944" name="Shape 3944"/>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15.xml><?xml version="1.0" encoding="utf-8"?>
<p:sldLayout xmlns:a="http://schemas.openxmlformats.org/drawingml/2006/main" xmlns:r="http://schemas.openxmlformats.org/officeDocument/2006/relationships" xmlns:p="http://schemas.openxmlformats.org/presentationml/2006/main" type="tx">
  <p:cSld name="1_Bottom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951" name="Shape 395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952" name="Shape 395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95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954" name="Shape 3954"/>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3955" name="image5.jpeg"/>
          <p:cNvPicPr>
            <a:picLocks noChangeAspect="1"/>
          </p:cNvPicPr>
          <p:nvPr/>
        </p:nvPicPr>
        <p:blipFill>
          <a:blip r:embed="rId4">
            <a:extLst/>
          </a:blip>
          <a:stretch>
            <a:fillRect/>
          </a:stretch>
        </p:blipFill>
        <p:spPr>
          <a:xfrm>
            <a:off x="3810001" y="3045883"/>
            <a:ext cx="8009599" cy="2999103"/>
          </a:xfrm>
          <a:prstGeom prst="rect">
            <a:avLst/>
          </a:prstGeom>
          <a:ln w="12700">
            <a:miter lim="400000"/>
          </a:ln>
        </p:spPr>
      </p:pic>
      <p:pic>
        <p:nvPicPr>
          <p:cNvPr id="3956"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3957" name="Shape 3957"/>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958" name="Shape 3958"/>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959" name="Shape 3959"/>
          <p:cNvSpPr/>
          <p:nvPr/>
        </p:nvSpPr>
        <p:spPr>
          <a:xfrm>
            <a:off x="4492416" y="6503760"/>
            <a:ext cx="3220003"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3960"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3961" name="Shape 3961"/>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16.xml><?xml version="1.0" encoding="utf-8"?>
<p:sldLayout xmlns:a="http://schemas.openxmlformats.org/drawingml/2006/main" xmlns:r="http://schemas.openxmlformats.org/officeDocument/2006/relationships" xmlns:p="http://schemas.openxmlformats.org/presentationml/2006/main" type="tx">
  <p:cSld name="5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968" name="Shape 3968"/>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969" name="Shape 396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970"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3971"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3972" name="Shape 397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973" name="image6.png"/>
          <p:cNvPicPr>
            <a:picLocks noChangeAspect="1"/>
          </p:cNvPicPr>
          <p:nvPr/>
        </p:nvPicPr>
        <p:blipFill>
          <a:blip r:embed="rId4">
            <a:extLst/>
          </a:blip>
          <a:stretch>
            <a:fillRect/>
          </a:stretch>
        </p:blipFill>
        <p:spPr>
          <a:xfrm>
            <a:off x="2895600" y="2400300"/>
            <a:ext cx="6400800" cy="2057700"/>
          </a:xfrm>
          <a:prstGeom prst="rect">
            <a:avLst/>
          </a:prstGeom>
          <a:ln w="12700">
            <a:miter lim="400000"/>
          </a:ln>
        </p:spPr>
      </p:pic>
      <p:sp>
        <p:nvSpPr>
          <p:cNvPr id="3974" name="Shape 3974"/>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17.xml><?xml version="1.0" encoding="utf-8"?>
<p:sldLayout xmlns:a="http://schemas.openxmlformats.org/drawingml/2006/main" xmlns:r="http://schemas.openxmlformats.org/officeDocument/2006/relationships" xmlns:p="http://schemas.openxmlformats.org/presentationml/2006/main" type="tx">
  <p:cSld name="6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981" name="Shape 398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982" name="Shape 398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98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3984"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pic>
        <p:nvPicPr>
          <p:cNvPr id="3985" name="image7.png"/>
          <p:cNvPicPr>
            <a:picLocks noChangeAspect="1"/>
          </p:cNvPicPr>
          <p:nvPr/>
        </p:nvPicPr>
        <p:blipFill>
          <a:blip r:embed="rId4">
            <a:extLst/>
          </a:blip>
          <a:stretch>
            <a:fillRect/>
          </a:stretch>
        </p:blipFill>
        <p:spPr>
          <a:xfrm>
            <a:off x="3947967" y="2644849"/>
            <a:ext cx="4718403" cy="1686904"/>
          </a:xfrm>
          <a:prstGeom prst="rect">
            <a:avLst/>
          </a:prstGeom>
          <a:ln w="12700">
            <a:miter lim="400000"/>
          </a:ln>
        </p:spPr>
      </p:pic>
      <p:sp>
        <p:nvSpPr>
          <p:cNvPr id="3986" name="Shape 398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sp>
        <p:nvSpPr>
          <p:cNvPr id="3987" name="Shape 3987"/>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18.xml><?xml version="1.0" encoding="utf-8"?>
<p:sldLayout xmlns:a="http://schemas.openxmlformats.org/drawingml/2006/main" xmlns:r="http://schemas.openxmlformats.org/officeDocument/2006/relationships" xmlns:p="http://schemas.openxmlformats.org/presentationml/2006/main" type="tx">
  <p:cSld name="1_Title Slide 1">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994" name="Shape 3994"/>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995" name="Shape 399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996"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997" name="Shape 3997"/>
          <p:cNvSpPr>
            <a:spLocks noGrp="1"/>
          </p:cNvSpPr>
          <p:nvPr>
            <p:ph type="title"/>
          </p:nvPr>
        </p:nvSpPr>
        <p:spPr>
          <a:xfrm>
            <a:off x="914400" y="2111123"/>
            <a:ext cx="10363200" cy="1546503"/>
          </a:xfrm>
          <a:prstGeom prst="rect">
            <a:avLst/>
          </a:prstGeom>
        </p:spPr>
        <p:txBody>
          <a:bodyPr lIns="91422" tIns="91422" rIns="91422" bIns="91422" anchor="b"/>
          <a:lstStyle>
            <a:lvl1pPr algn="ctr">
              <a:lnSpc>
                <a:spcPct val="100000"/>
              </a:lnSpc>
              <a:defRPr sz="4800">
                <a:solidFill>
                  <a:srgbClr val="CB3725"/>
                </a:solidFill>
                <a:latin typeface="PT Sans"/>
                <a:ea typeface="PT Sans"/>
                <a:cs typeface="PT Sans"/>
                <a:sym typeface="PT Sans"/>
              </a:defRPr>
            </a:lvl1pPr>
          </a:lstStyle>
          <a:p>
            <a:r>
              <a:t>Title Text</a:t>
            </a:r>
          </a:p>
        </p:txBody>
      </p:sp>
      <p:sp>
        <p:nvSpPr>
          <p:cNvPr id="3998" name="Shape 3998"/>
          <p:cNvSpPr>
            <a:spLocks noGrp="1"/>
          </p:cNvSpPr>
          <p:nvPr>
            <p:ph type="body" sz="quarter" idx="1"/>
          </p:nvPr>
        </p:nvSpPr>
        <p:spPr>
          <a:xfrm>
            <a:off x="914400" y="3786737"/>
            <a:ext cx="10363200" cy="1046403"/>
          </a:xfrm>
          <a:prstGeom prst="rect">
            <a:avLst/>
          </a:prstGeom>
        </p:spPr>
        <p:txBody>
          <a:bodyPr lIns="91422" tIns="91422" rIns="91422" bIns="91422"/>
          <a:lstStyle>
            <a:lvl1pPr marL="0" indent="0" algn="ctr">
              <a:lnSpc>
                <a:spcPct val="100000"/>
              </a:lnSpc>
              <a:spcBef>
                <a:spcPts val="0"/>
              </a:spcBef>
              <a:buSzTx/>
              <a:buFontTx/>
              <a:buNone/>
              <a:defRPr>
                <a:solidFill>
                  <a:srgbClr val="006098"/>
                </a:solidFill>
                <a:latin typeface="PT Sans"/>
                <a:ea typeface="PT Sans"/>
                <a:cs typeface="PT Sans"/>
                <a:sym typeface="PT Sans"/>
              </a:defRPr>
            </a:lvl1pPr>
            <a:lvl2pPr marL="0" indent="0" algn="ctr">
              <a:lnSpc>
                <a:spcPct val="100000"/>
              </a:lnSpc>
              <a:spcBef>
                <a:spcPts val="0"/>
              </a:spcBef>
              <a:buSzTx/>
              <a:buFontTx/>
              <a:buNone/>
              <a:defRPr>
                <a:solidFill>
                  <a:srgbClr val="006098"/>
                </a:solidFill>
                <a:latin typeface="PT Sans"/>
                <a:ea typeface="PT Sans"/>
                <a:cs typeface="PT Sans"/>
                <a:sym typeface="PT Sans"/>
              </a:defRPr>
            </a:lvl2pPr>
            <a:lvl3pPr marL="0" indent="0" algn="ctr">
              <a:lnSpc>
                <a:spcPct val="100000"/>
              </a:lnSpc>
              <a:spcBef>
                <a:spcPts val="0"/>
              </a:spcBef>
              <a:buSzTx/>
              <a:buFontTx/>
              <a:buNone/>
              <a:defRPr>
                <a:solidFill>
                  <a:srgbClr val="006098"/>
                </a:solidFill>
                <a:latin typeface="PT Sans"/>
                <a:ea typeface="PT Sans"/>
                <a:cs typeface="PT Sans"/>
                <a:sym typeface="PT Sans"/>
              </a:defRPr>
            </a:lvl3pPr>
            <a:lvl4pPr marL="0" indent="0" algn="ctr">
              <a:lnSpc>
                <a:spcPct val="100000"/>
              </a:lnSpc>
              <a:spcBef>
                <a:spcPts val="0"/>
              </a:spcBef>
              <a:buSzTx/>
              <a:buFontTx/>
              <a:buNone/>
              <a:defRPr>
                <a:solidFill>
                  <a:srgbClr val="006098"/>
                </a:solidFill>
                <a:latin typeface="PT Sans"/>
                <a:ea typeface="PT Sans"/>
                <a:cs typeface="PT Sans"/>
                <a:sym typeface="PT Sans"/>
              </a:defRPr>
            </a:lvl4pPr>
            <a:lvl5pPr marL="0" indent="0" algn="ctr">
              <a:lnSpc>
                <a:spcPct val="100000"/>
              </a:lnSpc>
              <a:spcBef>
                <a:spcPts val="0"/>
              </a:spcBef>
              <a:buSzTx/>
              <a:buFontTx/>
              <a:buNone/>
              <a:defRPr>
                <a:solidFill>
                  <a:srgbClr val="006098"/>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999" name="Shape 3999"/>
          <p:cNvSpPr>
            <a:spLocks noGrp="1"/>
          </p:cNvSpPr>
          <p:nvPr>
            <p:ph type="sldNum" sz="quarter" idx="2"/>
          </p:nvPr>
        </p:nvSpPr>
        <p:spPr>
          <a:xfrm>
            <a:off x="11409053" y="6465873"/>
            <a:ext cx="266974" cy="259222"/>
          </a:xfrm>
          <a:prstGeom prst="rect">
            <a:avLst/>
          </a:prstGeom>
        </p:spPr>
        <p:txBody>
          <a:bodyPr lIns="0" tIns="0" rIns="0" bIns="0"/>
          <a:lstStyle>
            <a:lvl1pPr algn="l">
              <a:defRPr sz="1800">
                <a:solidFill>
                  <a:srgbClr val="54585B"/>
                </a:solidFill>
                <a:latin typeface="Arial"/>
                <a:ea typeface="Arial"/>
                <a:cs typeface="Arial"/>
                <a:sym typeface="Arial"/>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19.xml><?xml version="1.0" encoding="utf-8"?>
<p:sldLayout xmlns:a="http://schemas.openxmlformats.org/drawingml/2006/main" xmlns:r="http://schemas.openxmlformats.org/officeDocument/2006/relationships" xmlns:p="http://schemas.openxmlformats.org/presentationml/2006/main" type="tx">
  <p:cSld name="1_Title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006" name="Shape 4006"/>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4007" name="Shape 400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4008"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4009" name="image3.jpeg"/>
          <p:cNvPicPr>
            <a:picLocks noChangeAspect="1"/>
          </p:cNvPicPr>
          <p:nvPr/>
        </p:nvPicPr>
        <p:blipFill>
          <a:blip r:embed="rId4">
            <a:extLst/>
          </a:blip>
          <a:stretch>
            <a:fillRect/>
          </a:stretch>
        </p:blipFill>
        <p:spPr>
          <a:xfrm>
            <a:off x="0" y="9201"/>
            <a:ext cx="12192000" cy="6858001"/>
          </a:xfrm>
          <a:prstGeom prst="rect">
            <a:avLst/>
          </a:prstGeom>
          <a:ln w="12700">
            <a:miter lim="400000"/>
          </a:ln>
        </p:spPr>
      </p:pic>
      <p:sp>
        <p:nvSpPr>
          <p:cNvPr id="4010" name="Shape 4010"/>
          <p:cNvSpPr>
            <a:spLocks noGrp="1"/>
          </p:cNvSpPr>
          <p:nvPr>
            <p:ph type="title"/>
          </p:nvPr>
        </p:nvSpPr>
        <p:spPr>
          <a:xfrm>
            <a:off x="914400" y="2127736"/>
            <a:ext cx="10464801" cy="2111103"/>
          </a:xfrm>
          <a:prstGeom prst="rect">
            <a:avLst/>
          </a:prstGeom>
        </p:spPr>
        <p:txBody>
          <a:bodyPr lIns="91422" tIns="91422" rIns="91422" bIns="91422" anchor="b"/>
          <a:lstStyle>
            <a:lvl1pPr>
              <a:lnSpc>
                <a:spcPct val="100000"/>
              </a:lnSpc>
              <a:defRPr sz="3600">
                <a:solidFill>
                  <a:srgbClr val="FFFFFF"/>
                </a:solidFill>
                <a:latin typeface="PT Sans"/>
                <a:ea typeface="PT Sans"/>
                <a:cs typeface="PT Sans"/>
                <a:sym typeface="PT Sans"/>
              </a:defRPr>
            </a:lvl1pPr>
          </a:lstStyle>
          <a:p>
            <a:r>
              <a:t>Title Text</a:t>
            </a:r>
          </a:p>
        </p:txBody>
      </p:sp>
      <p:sp>
        <p:nvSpPr>
          <p:cNvPr id="4011" name="Shape 4011"/>
          <p:cNvSpPr>
            <a:spLocks noGrp="1"/>
          </p:cNvSpPr>
          <p:nvPr>
            <p:ph type="body" sz="quarter" idx="1"/>
          </p:nvPr>
        </p:nvSpPr>
        <p:spPr>
          <a:xfrm>
            <a:off x="914400" y="4312137"/>
            <a:ext cx="7721600" cy="1066802"/>
          </a:xfrm>
          <a:prstGeom prst="rect">
            <a:avLst/>
          </a:prstGeom>
        </p:spPr>
        <p:txBody>
          <a:bodyPr lIns="91422" tIns="91422" rIns="91422" bIns="91422"/>
          <a:lstStyle>
            <a:lvl1pPr marL="0" indent="0">
              <a:lnSpc>
                <a:spcPct val="100000"/>
              </a:lnSpc>
              <a:spcBef>
                <a:spcPts val="400"/>
              </a:spcBef>
              <a:buSzTx/>
              <a:buFontTx/>
              <a:buNone/>
              <a:defRPr>
                <a:solidFill>
                  <a:srgbClr val="FFFFFF"/>
                </a:solidFill>
                <a:latin typeface="PT Sans"/>
                <a:ea typeface="PT Sans"/>
                <a:cs typeface="PT Sans"/>
                <a:sym typeface="PT Sans"/>
              </a:defRPr>
            </a:lvl1pPr>
            <a:lvl2pPr marL="0" indent="0">
              <a:lnSpc>
                <a:spcPct val="100000"/>
              </a:lnSpc>
              <a:spcBef>
                <a:spcPts val="400"/>
              </a:spcBef>
              <a:buSzTx/>
              <a:buFontTx/>
              <a:buNone/>
              <a:defRPr>
                <a:solidFill>
                  <a:srgbClr val="FFFFFF"/>
                </a:solidFill>
                <a:latin typeface="PT Sans"/>
                <a:ea typeface="PT Sans"/>
                <a:cs typeface="PT Sans"/>
                <a:sym typeface="PT Sans"/>
              </a:defRPr>
            </a:lvl2pPr>
            <a:lvl3pPr marL="0" indent="0">
              <a:lnSpc>
                <a:spcPct val="100000"/>
              </a:lnSpc>
              <a:spcBef>
                <a:spcPts val="400"/>
              </a:spcBef>
              <a:buSzTx/>
              <a:buFontTx/>
              <a:buNone/>
              <a:defRPr>
                <a:solidFill>
                  <a:srgbClr val="FFFFFF"/>
                </a:solidFill>
                <a:latin typeface="PT Sans"/>
                <a:ea typeface="PT Sans"/>
                <a:cs typeface="PT Sans"/>
                <a:sym typeface="PT Sans"/>
              </a:defRPr>
            </a:lvl3pPr>
            <a:lvl4pPr marL="0" indent="0">
              <a:lnSpc>
                <a:spcPct val="100000"/>
              </a:lnSpc>
              <a:spcBef>
                <a:spcPts val="400"/>
              </a:spcBef>
              <a:buSzTx/>
              <a:buFontTx/>
              <a:buNone/>
              <a:defRPr>
                <a:solidFill>
                  <a:srgbClr val="FFFFFF"/>
                </a:solidFill>
                <a:latin typeface="PT Sans"/>
                <a:ea typeface="PT Sans"/>
                <a:cs typeface="PT Sans"/>
                <a:sym typeface="PT Sans"/>
              </a:defRPr>
            </a:lvl4pPr>
            <a:lvl5pPr marL="0" indent="0">
              <a:lnSpc>
                <a:spcPct val="100000"/>
              </a:lnSpc>
              <a:spcBef>
                <a:spcPts val="400"/>
              </a:spcBef>
              <a:buSzTx/>
              <a:buFontTx/>
              <a:buNone/>
              <a:defRPr>
                <a:solidFill>
                  <a:srgbClr val="FFFFFF"/>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pic>
        <p:nvPicPr>
          <p:cNvPr id="4012" name="image4.png"/>
          <p:cNvPicPr>
            <a:picLocks noChangeAspect="1"/>
          </p:cNvPicPr>
          <p:nvPr/>
        </p:nvPicPr>
        <p:blipFill>
          <a:blip r:embed="rId5">
            <a:extLst/>
          </a:blip>
          <a:stretch>
            <a:fillRect/>
          </a:stretch>
        </p:blipFill>
        <p:spPr>
          <a:xfrm>
            <a:off x="8636000" y="232712"/>
            <a:ext cx="3194001" cy="1026901"/>
          </a:xfrm>
          <a:prstGeom prst="rect">
            <a:avLst/>
          </a:prstGeom>
          <a:ln w="12700">
            <a:miter lim="400000"/>
          </a:ln>
        </p:spPr>
      </p:pic>
      <p:sp>
        <p:nvSpPr>
          <p:cNvPr id="4013" name="Shape 401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sp>
        <p:nvSpPr>
          <p:cNvPr id="4014" name="Shape 4014"/>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type="tx">
  <p:cSld name="2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74" name="Shape 374"/>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75" name="Shape 37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76"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77" name="Shape 377"/>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378"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379" name="Shape 379"/>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80" name="Shape 380"/>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81" name="Shape 381"/>
          <p:cNvSpPr/>
          <p:nvPr/>
        </p:nvSpPr>
        <p:spPr>
          <a:xfrm>
            <a:off x="4505961" y="6503760"/>
            <a:ext cx="3220000"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382"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383" name="Shape 383"/>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20.xml><?xml version="1.0" encoding="utf-8"?>
<p:sldLayout xmlns:a="http://schemas.openxmlformats.org/drawingml/2006/main" xmlns:r="http://schemas.openxmlformats.org/officeDocument/2006/relationships" xmlns:p="http://schemas.openxmlformats.org/presentationml/2006/main" type="tx">
  <p:cSld name="2_Title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021" name="Shape 402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4022" name="Shape 402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402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4024" name="image3.jpeg"/>
          <p:cNvPicPr>
            <a:picLocks noChangeAspect="1"/>
          </p:cNvPicPr>
          <p:nvPr/>
        </p:nvPicPr>
        <p:blipFill>
          <a:blip r:embed="rId4">
            <a:extLst/>
          </a:blip>
          <a:stretch>
            <a:fillRect/>
          </a:stretch>
        </p:blipFill>
        <p:spPr>
          <a:xfrm>
            <a:off x="0" y="9201"/>
            <a:ext cx="12192000" cy="6858001"/>
          </a:xfrm>
          <a:prstGeom prst="rect">
            <a:avLst/>
          </a:prstGeom>
          <a:ln w="12700">
            <a:miter lim="400000"/>
          </a:ln>
        </p:spPr>
      </p:pic>
      <p:sp>
        <p:nvSpPr>
          <p:cNvPr id="4025" name="Shape 4025"/>
          <p:cNvSpPr>
            <a:spLocks noGrp="1"/>
          </p:cNvSpPr>
          <p:nvPr>
            <p:ph type="title"/>
          </p:nvPr>
        </p:nvSpPr>
        <p:spPr>
          <a:xfrm>
            <a:off x="914400" y="2127736"/>
            <a:ext cx="10464801" cy="2111103"/>
          </a:xfrm>
          <a:prstGeom prst="rect">
            <a:avLst/>
          </a:prstGeom>
        </p:spPr>
        <p:txBody>
          <a:bodyPr lIns="91422" tIns="91422" rIns="91422" bIns="91422" anchor="b"/>
          <a:lstStyle>
            <a:lvl1pPr>
              <a:lnSpc>
                <a:spcPct val="100000"/>
              </a:lnSpc>
              <a:defRPr sz="3600">
                <a:solidFill>
                  <a:srgbClr val="FFFFFF"/>
                </a:solidFill>
                <a:latin typeface="PT Sans"/>
                <a:ea typeface="PT Sans"/>
                <a:cs typeface="PT Sans"/>
                <a:sym typeface="PT Sans"/>
              </a:defRPr>
            </a:lvl1pPr>
          </a:lstStyle>
          <a:p>
            <a:r>
              <a:t>Title Text</a:t>
            </a:r>
          </a:p>
        </p:txBody>
      </p:sp>
      <p:sp>
        <p:nvSpPr>
          <p:cNvPr id="4026" name="Shape 4026"/>
          <p:cNvSpPr>
            <a:spLocks noGrp="1"/>
          </p:cNvSpPr>
          <p:nvPr>
            <p:ph type="body" sz="quarter" idx="1"/>
          </p:nvPr>
        </p:nvSpPr>
        <p:spPr>
          <a:xfrm>
            <a:off x="914400" y="4312137"/>
            <a:ext cx="7721600" cy="1066802"/>
          </a:xfrm>
          <a:prstGeom prst="rect">
            <a:avLst/>
          </a:prstGeom>
        </p:spPr>
        <p:txBody>
          <a:bodyPr lIns="91422" tIns="91422" rIns="91422" bIns="91422"/>
          <a:lstStyle>
            <a:lvl1pPr marL="0" indent="0">
              <a:lnSpc>
                <a:spcPct val="100000"/>
              </a:lnSpc>
              <a:spcBef>
                <a:spcPts val="400"/>
              </a:spcBef>
              <a:buSzTx/>
              <a:buFontTx/>
              <a:buNone/>
              <a:defRPr>
                <a:solidFill>
                  <a:srgbClr val="FFFFFF"/>
                </a:solidFill>
                <a:latin typeface="PT Sans"/>
                <a:ea typeface="PT Sans"/>
                <a:cs typeface="PT Sans"/>
                <a:sym typeface="PT Sans"/>
              </a:defRPr>
            </a:lvl1pPr>
            <a:lvl2pPr marL="0" indent="0">
              <a:lnSpc>
                <a:spcPct val="100000"/>
              </a:lnSpc>
              <a:spcBef>
                <a:spcPts val="400"/>
              </a:spcBef>
              <a:buSzTx/>
              <a:buFontTx/>
              <a:buNone/>
              <a:defRPr>
                <a:solidFill>
                  <a:srgbClr val="FFFFFF"/>
                </a:solidFill>
                <a:latin typeface="PT Sans"/>
                <a:ea typeface="PT Sans"/>
                <a:cs typeface="PT Sans"/>
                <a:sym typeface="PT Sans"/>
              </a:defRPr>
            </a:lvl2pPr>
            <a:lvl3pPr marL="0" indent="0">
              <a:lnSpc>
                <a:spcPct val="100000"/>
              </a:lnSpc>
              <a:spcBef>
                <a:spcPts val="400"/>
              </a:spcBef>
              <a:buSzTx/>
              <a:buFontTx/>
              <a:buNone/>
              <a:defRPr>
                <a:solidFill>
                  <a:srgbClr val="FFFFFF"/>
                </a:solidFill>
                <a:latin typeface="PT Sans"/>
                <a:ea typeface="PT Sans"/>
                <a:cs typeface="PT Sans"/>
                <a:sym typeface="PT Sans"/>
              </a:defRPr>
            </a:lvl3pPr>
            <a:lvl4pPr marL="0" indent="0">
              <a:lnSpc>
                <a:spcPct val="100000"/>
              </a:lnSpc>
              <a:spcBef>
                <a:spcPts val="400"/>
              </a:spcBef>
              <a:buSzTx/>
              <a:buFontTx/>
              <a:buNone/>
              <a:defRPr>
                <a:solidFill>
                  <a:srgbClr val="FFFFFF"/>
                </a:solidFill>
                <a:latin typeface="PT Sans"/>
                <a:ea typeface="PT Sans"/>
                <a:cs typeface="PT Sans"/>
                <a:sym typeface="PT Sans"/>
              </a:defRPr>
            </a:lvl4pPr>
            <a:lvl5pPr marL="0" indent="0">
              <a:lnSpc>
                <a:spcPct val="100000"/>
              </a:lnSpc>
              <a:spcBef>
                <a:spcPts val="400"/>
              </a:spcBef>
              <a:buSzTx/>
              <a:buFontTx/>
              <a:buNone/>
              <a:defRPr>
                <a:solidFill>
                  <a:srgbClr val="FFFFFF"/>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pic>
        <p:nvPicPr>
          <p:cNvPr id="4027" name="image4.png"/>
          <p:cNvPicPr>
            <a:picLocks noChangeAspect="1"/>
          </p:cNvPicPr>
          <p:nvPr/>
        </p:nvPicPr>
        <p:blipFill>
          <a:blip r:embed="rId5">
            <a:extLst/>
          </a:blip>
          <a:stretch>
            <a:fillRect/>
          </a:stretch>
        </p:blipFill>
        <p:spPr>
          <a:xfrm>
            <a:off x="8636000" y="232712"/>
            <a:ext cx="3194001" cy="1026901"/>
          </a:xfrm>
          <a:prstGeom prst="rect">
            <a:avLst/>
          </a:prstGeom>
          <a:ln w="12700">
            <a:miter lim="400000"/>
          </a:ln>
        </p:spPr>
      </p:pic>
      <p:sp>
        <p:nvSpPr>
          <p:cNvPr id="4028" name="Shape 402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sp>
        <p:nvSpPr>
          <p:cNvPr id="4029" name="Shape 4029"/>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21.xml><?xml version="1.0" encoding="utf-8"?>
<p:sldLayout xmlns:a="http://schemas.openxmlformats.org/drawingml/2006/main" xmlns:r="http://schemas.openxmlformats.org/officeDocument/2006/relationships" xmlns:p="http://schemas.openxmlformats.org/presentationml/2006/main" type="tx">
  <p:cSld name="3_Title and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036" name="Shape 4036"/>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4037" name="Shape 403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4038"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4039" name="Shape 4039"/>
          <p:cNvSpPr>
            <a:spLocks noGrp="1"/>
          </p:cNvSpPr>
          <p:nvPr>
            <p:ph type="title"/>
          </p:nvPr>
        </p:nvSpPr>
        <p:spPr>
          <a:xfrm>
            <a:off x="799775" y="845996"/>
            <a:ext cx="108844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4040" name="Shape 4040"/>
          <p:cNvSpPr>
            <a:spLocks noGrp="1"/>
          </p:cNvSpPr>
          <p:nvPr>
            <p:ph type="body" idx="1"/>
          </p:nvPr>
        </p:nvSpPr>
        <p:spPr>
          <a:xfrm>
            <a:off x="799775" y="1692211"/>
            <a:ext cx="10884400" cy="4526101"/>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4041" name="Shape 4041"/>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22.xml><?xml version="1.0" encoding="utf-8"?>
<p:sldLayout xmlns:a="http://schemas.openxmlformats.org/drawingml/2006/main" xmlns:r="http://schemas.openxmlformats.org/officeDocument/2006/relationships" xmlns:p="http://schemas.openxmlformats.org/presentationml/2006/main" type="tx">
  <p:cSld name="3_Two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048" name="Shape 4048"/>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4049" name="Shape 404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4050"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4051" name="Shape 4051"/>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4052" name="Shape 4052"/>
          <p:cNvSpPr>
            <a:spLocks noGrp="1"/>
          </p:cNvSpPr>
          <p:nvPr>
            <p:ph type="body" sz="half" idx="1"/>
          </p:nvPr>
        </p:nvSpPr>
        <p:spPr>
          <a:xfrm>
            <a:off x="799775" y="1693140"/>
            <a:ext cx="5364399" cy="4568100"/>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4053" name="Shape 4053"/>
          <p:cNvSpPr>
            <a:spLocks noGrp="1"/>
          </p:cNvSpPr>
          <p:nvPr>
            <p:ph type="body" sz="half" idx="13"/>
          </p:nvPr>
        </p:nvSpPr>
        <p:spPr>
          <a:xfrm>
            <a:off x="6397364" y="1693140"/>
            <a:ext cx="5364402" cy="4568100"/>
          </a:xfrm>
          <a:prstGeom prst="rect">
            <a:avLst/>
          </a:prstGeom>
        </p:spPr>
        <p:txBody>
          <a:bodyPr lIns="91422" tIns="91422" rIns="91422" bIns="91422"/>
          <a:lstStyle/>
          <a:p>
            <a:endParaRPr/>
          </a:p>
        </p:txBody>
      </p:sp>
      <p:sp>
        <p:nvSpPr>
          <p:cNvPr id="4054" name="Shape 4054"/>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23.xml><?xml version="1.0" encoding="utf-8"?>
<p:sldLayout xmlns:a="http://schemas.openxmlformats.org/drawingml/2006/main" xmlns:r="http://schemas.openxmlformats.org/officeDocument/2006/relationships" xmlns:p="http://schemas.openxmlformats.org/presentationml/2006/main" type="tx">
  <p:cSld name="2_Divider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061" name="Shape 406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4062" name="Shape 406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406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4064"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4065" name="Shape 4065"/>
          <p:cNvSpPr>
            <a:spLocks noGrp="1"/>
          </p:cNvSpPr>
          <p:nvPr>
            <p:ph type="title"/>
          </p:nvPr>
        </p:nvSpPr>
        <p:spPr>
          <a:xfrm>
            <a:off x="1193521" y="2667000"/>
            <a:ext cx="8433600" cy="1358701"/>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4066" name="Shape 406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4067" name="image2.png"/>
          <p:cNvPicPr>
            <a:picLocks noChangeAspect="1"/>
          </p:cNvPicPr>
          <p:nvPr/>
        </p:nvPicPr>
        <p:blipFill>
          <a:blip r:embed="rId3">
            <a:extLst/>
          </a:blip>
          <a:stretch>
            <a:fillRect/>
          </a:stretch>
        </p:blipFill>
        <p:spPr>
          <a:xfrm>
            <a:off x="9673800" y="273820"/>
            <a:ext cx="2147602" cy="691201"/>
          </a:xfrm>
          <a:prstGeom prst="rect">
            <a:avLst/>
          </a:prstGeom>
          <a:ln w="12700">
            <a:miter lim="400000"/>
          </a:ln>
        </p:spPr>
      </p:pic>
      <p:sp>
        <p:nvSpPr>
          <p:cNvPr id="4068" name="Shape 4068"/>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24.xml><?xml version="1.0" encoding="utf-8"?>
<p:sldLayout xmlns:a="http://schemas.openxmlformats.org/drawingml/2006/main" xmlns:r="http://schemas.openxmlformats.org/officeDocument/2006/relationships" xmlns:p="http://schemas.openxmlformats.org/presentationml/2006/main" type="tx">
  <p:cSld name="3_Title Only">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075" name="Shape 4075"/>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4076" name="Shape 407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4077"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4078" name="Shape 4078"/>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4079" name="Shape 4079"/>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25.xml><?xml version="1.0" encoding="utf-8"?>
<p:sldLayout xmlns:a="http://schemas.openxmlformats.org/drawingml/2006/main" xmlns:r="http://schemas.openxmlformats.org/officeDocument/2006/relationships" xmlns:p="http://schemas.openxmlformats.org/presentationml/2006/main" type="tx">
  <p:cSld name="3_Blank">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086" name="Shape 4086"/>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4087" name="Shape 408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4088"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4089" name="Shape 4089"/>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26.xml><?xml version="1.0" encoding="utf-8"?>
<p:sldLayout xmlns:a="http://schemas.openxmlformats.org/drawingml/2006/main" xmlns:r="http://schemas.openxmlformats.org/officeDocument/2006/relationships" xmlns:p="http://schemas.openxmlformats.org/presentationml/2006/main" type="tx">
  <p:cSld name="3_Text with Chart or Graphic">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096" name="Shape 4096"/>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4097" name="Shape 409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4098"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4099" name="Shape 4099"/>
          <p:cNvSpPr/>
          <p:nvPr/>
        </p:nvSpPr>
        <p:spPr>
          <a:xfrm flipH="1">
            <a:off x="5747549" y="1113364"/>
            <a:ext cx="1" cy="5181605"/>
          </a:xfrm>
          <a:prstGeom prst="line">
            <a:avLst/>
          </a:prstGeom>
          <a:ln>
            <a:solidFill>
              <a:srgbClr val="54575A"/>
            </a:solidFill>
          </a:ln>
        </p:spPr>
        <p:txBody>
          <a:bodyPr lIns="45718" tIns="45718" rIns="45718" bIns="45718"/>
          <a:lstStyle/>
          <a:p>
            <a:endParaRPr/>
          </a:p>
        </p:txBody>
      </p:sp>
      <p:sp>
        <p:nvSpPr>
          <p:cNvPr id="4100" name="Shape 4100"/>
          <p:cNvSpPr>
            <a:spLocks noGrp="1"/>
          </p:cNvSpPr>
          <p:nvPr>
            <p:ph type="title"/>
          </p:nvPr>
        </p:nvSpPr>
        <p:spPr>
          <a:xfrm>
            <a:off x="892923" y="1070757"/>
            <a:ext cx="4542803" cy="834303"/>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4101" name="Shape 4101"/>
          <p:cNvSpPr>
            <a:spLocks noGrp="1"/>
          </p:cNvSpPr>
          <p:nvPr>
            <p:ph type="body" sz="half" idx="1"/>
          </p:nvPr>
        </p:nvSpPr>
        <p:spPr>
          <a:xfrm>
            <a:off x="6129866" y="1069678"/>
            <a:ext cx="5588002" cy="5284504"/>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4102" name="Shape 4102"/>
          <p:cNvSpPr>
            <a:spLocks noGrp="1"/>
          </p:cNvSpPr>
          <p:nvPr>
            <p:ph type="body" sz="half" idx="13"/>
          </p:nvPr>
        </p:nvSpPr>
        <p:spPr>
          <a:xfrm>
            <a:off x="892922" y="1905000"/>
            <a:ext cx="4542804" cy="4448701"/>
          </a:xfrm>
          <a:prstGeom prst="rect">
            <a:avLst/>
          </a:prstGeom>
        </p:spPr>
        <p:txBody>
          <a:bodyPr lIns="91422" tIns="91422" rIns="91422" bIns="91422"/>
          <a:lstStyle/>
          <a:p>
            <a:endParaRPr/>
          </a:p>
        </p:txBody>
      </p:sp>
      <p:sp>
        <p:nvSpPr>
          <p:cNvPr id="4103" name="Shape 4103"/>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27.xml><?xml version="1.0" encoding="utf-8"?>
<p:sldLayout xmlns:a="http://schemas.openxmlformats.org/drawingml/2006/main" xmlns:r="http://schemas.openxmlformats.org/officeDocument/2006/relationships" xmlns:p="http://schemas.openxmlformats.org/presentationml/2006/main" type="tx">
  <p:cSld name="3_Picture with Caption">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110" name="Shape 4110"/>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4111" name="Shape 411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4112"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4113" name="Shape 4113"/>
          <p:cNvSpPr>
            <a:spLocks noGrp="1"/>
          </p:cNvSpPr>
          <p:nvPr>
            <p:ph type="title"/>
          </p:nvPr>
        </p:nvSpPr>
        <p:spPr>
          <a:xfrm>
            <a:off x="719388" y="854021"/>
            <a:ext cx="5410402" cy="984900"/>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4114" name="Shape 4114"/>
          <p:cNvSpPr>
            <a:spLocks noGrp="1"/>
          </p:cNvSpPr>
          <p:nvPr>
            <p:ph type="pic" sz="quarter" idx="13"/>
          </p:nvPr>
        </p:nvSpPr>
        <p:spPr>
          <a:xfrm>
            <a:off x="6417731" y="854018"/>
            <a:ext cx="4060000" cy="3076502"/>
          </a:xfrm>
          <a:prstGeom prst="rect">
            <a:avLst/>
          </a:prstGeom>
        </p:spPr>
        <p:txBody>
          <a:bodyPr lIns="91439" tIns="45719" rIns="91439" bIns="45719">
            <a:noAutofit/>
          </a:bodyPr>
          <a:lstStyle/>
          <a:p>
            <a:endParaRPr/>
          </a:p>
        </p:txBody>
      </p:sp>
      <p:sp>
        <p:nvSpPr>
          <p:cNvPr id="4115" name="Shape 4115"/>
          <p:cNvSpPr>
            <a:spLocks noGrp="1"/>
          </p:cNvSpPr>
          <p:nvPr>
            <p:ph type="body" sz="half" idx="1"/>
          </p:nvPr>
        </p:nvSpPr>
        <p:spPr>
          <a:xfrm>
            <a:off x="719388" y="1838872"/>
            <a:ext cx="5410402" cy="4484400"/>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4116" name="Shape 4116"/>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28.xml><?xml version="1.0" encoding="utf-8"?>
<p:sldLayout xmlns:a="http://schemas.openxmlformats.org/drawingml/2006/main" xmlns:r="http://schemas.openxmlformats.org/officeDocument/2006/relationships" xmlns:p="http://schemas.openxmlformats.org/presentationml/2006/main" type="tx">
  <p:cSld name="7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123" name="Shape 4123"/>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4124" name="Shape 412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4125"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4126" name="Shape 4126"/>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4127"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4128" name="Shape 4128"/>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4129" name="Shape 4129"/>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4130" name="Shape 4130"/>
          <p:cNvSpPr/>
          <p:nvPr/>
        </p:nvSpPr>
        <p:spPr>
          <a:xfrm>
            <a:off x="4505961" y="6503760"/>
            <a:ext cx="3220000"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4131"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4132" name="Shape 4132"/>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29.xml><?xml version="1.0" encoding="utf-8"?>
<p:sldLayout xmlns:a="http://schemas.openxmlformats.org/drawingml/2006/main" xmlns:r="http://schemas.openxmlformats.org/officeDocument/2006/relationships" xmlns:p="http://schemas.openxmlformats.org/presentationml/2006/main" type="tx">
  <p:cSld name="2_Top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139" name="Shape 4139"/>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4140" name="Shape 414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4141"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4142" name="image5.jpeg"/>
          <p:cNvPicPr>
            <a:picLocks noChangeAspect="1"/>
          </p:cNvPicPr>
          <p:nvPr/>
        </p:nvPicPr>
        <p:blipFill>
          <a:blip r:embed="rId4">
            <a:extLst/>
          </a:blip>
          <a:stretch>
            <a:fillRect/>
          </a:stretch>
        </p:blipFill>
        <p:spPr>
          <a:xfrm>
            <a:off x="3810001" y="3412066"/>
            <a:ext cx="8009599" cy="2999104"/>
          </a:xfrm>
          <a:prstGeom prst="rect">
            <a:avLst/>
          </a:prstGeom>
          <a:ln w="12700">
            <a:miter lim="400000"/>
          </a:ln>
        </p:spPr>
      </p:pic>
      <p:sp>
        <p:nvSpPr>
          <p:cNvPr id="4143" name="Shape 4143"/>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4144" name="Shape 4144"/>
          <p:cNvSpPr>
            <a:spLocks noGrp="1"/>
          </p:cNvSpPr>
          <p:nvPr>
            <p:ph type="body" idx="1"/>
          </p:nvPr>
        </p:nvSpPr>
        <p:spPr>
          <a:xfrm>
            <a:off x="799775" y="1691863"/>
            <a:ext cx="10968799" cy="4526105"/>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4145" name="Shape 4145"/>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type="tx">
  <p:cSld name="Top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90" name="Shape 390"/>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91" name="Shape 39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92"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393" name="image5.jpeg"/>
          <p:cNvPicPr>
            <a:picLocks noChangeAspect="1"/>
          </p:cNvPicPr>
          <p:nvPr/>
        </p:nvPicPr>
        <p:blipFill>
          <a:blip r:embed="rId4">
            <a:extLst/>
          </a:blip>
          <a:stretch>
            <a:fillRect/>
          </a:stretch>
        </p:blipFill>
        <p:spPr>
          <a:xfrm>
            <a:off x="3810001" y="3412066"/>
            <a:ext cx="8009599" cy="2999104"/>
          </a:xfrm>
          <a:prstGeom prst="rect">
            <a:avLst/>
          </a:prstGeom>
          <a:ln w="12700">
            <a:miter lim="400000"/>
          </a:ln>
        </p:spPr>
      </p:pic>
      <p:sp>
        <p:nvSpPr>
          <p:cNvPr id="394" name="Shape 394"/>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95" name="Shape 395"/>
          <p:cNvSpPr>
            <a:spLocks noGrp="1"/>
          </p:cNvSpPr>
          <p:nvPr>
            <p:ph type="body" idx="1"/>
          </p:nvPr>
        </p:nvSpPr>
        <p:spPr>
          <a:xfrm>
            <a:off x="799775" y="1691863"/>
            <a:ext cx="10968799" cy="4526105"/>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96" name="Shape 396"/>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30.xml><?xml version="1.0" encoding="utf-8"?>
<p:sldLayout xmlns:a="http://schemas.openxmlformats.org/drawingml/2006/main" xmlns:r="http://schemas.openxmlformats.org/officeDocument/2006/relationships" xmlns:p="http://schemas.openxmlformats.org/presentationml/2006/main" type="tx">
  <p:cSld name="2_Bottom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152" name="Shape 4152"/>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4153" name="Shape 415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4154"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4155" name="Shape 4155"/>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4156" name="image5.jpeg"/>
          <p:cNvPicPr>
            <a:picLocks noChangeAspect="1"/>
          </p:cNvPicPr>
          <p:nvPr/>
        </p:nvPicPr>
        <p:blipFill>
          <a:blip r:embed="rId4">
            <a:extLst/>
          </a:blip>
          <a:stretch>
            <a:fillRect/>
          </a:stretch>
        </p:blipFill>
        <p:spPr>
          <a:xfrm>
            <a:off x="3810001" y="3045883"/>
            <a:ext cx="8009599" cy="2999103"/>
          </a:xfrm>
          <a:prstGeom prst="rect">
            <a:avLst/>
          </a:prstGeom>
          <a:ln w="12700">
            <a:miter lim="400000"/>
          </a:ln>
        </p:spPr>
      </p:pic>
      <p:pic>
        <p:nvPicPr>
          <p:cNvPr id="4157"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4158" name="Shape 4158"/>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4159" name="Shape 4159"/>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4160" name="Shape 4160"/>
          <p:cNvSpPr/>
          <p:nvPr/>
        </p:nvSpPr>
        <p:spPr>
          <a:xfrm>
            <a:off x="4492416" y="6503760"/>
            <a:ext cx="3220003"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4161"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4162" name="Shape 4162"/>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31.xml><?xml version="1.0" encoding="utf-8"?>
<p:sldLayout xmlns:a="http://schemas.openxmlformats.org/drawingml/2006/main" xmlns:r="http://schemas.openxmlformats.org/officeDocument/2006/relationships" xmlns:p="http://schemas.openxmlformats.org/presentationml/2006/main" type="tx">
  <p:cSld name="8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169" name="Shape 4169"/>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4170" name="Shape 417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4171"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4172"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4173" name="Shape 417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4174" name="image6.png"/>
          <p:cNvPicPr>
            <a:picLocks noChangeAspect="1"/>
          </p:cNvPicPr>
          <p:nvPr/>
        </p:nvPicPr>
        <p:blipFill>
          <a:blip r:embed="rId4">
            <a:extLst/>
          </a:blip>
          <a:stretch>
            <a:fillRect/>
          </a:stretch>
        </p:blipFill>
        <p:spPr>
          <a:xfrm>
            <a:off x="2895600" y="2400300"/>
            <a:ext cx="6400800" cy="2057700"/>
          </a:xfrm>
          <a:prstGeom prst="rect">
            <a:avLst/>
          </a:prstGeom>
          <a:ln w="12700">
            <a:miter lim="400000"/>
          </a:ln>
        </p:spPr>
      </p:pic>
      <p:sp>
        <p:nvSpPr>
          <p:cNvPr id="4175" name="Shape 4175"/>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32.xml><?xml version="1.0" encoding="utf-8"?>
<p:sldLayout xmlns:a="http://schemas.openxmlformats.org/drawingml/2006/main" xmlns:r="http://schemas.openxmlformats.org/officeDocument/2006/relationships" xmlns:p="http://schemas.openxmlformats.org/presentationml/2006/main" type="tx">
  <p:cSld name="9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182" name="Shape 4182"/>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4183" name="Shape 418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4184"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4185"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pic>
        <p:nvPicPr>
          <p:cNvPr id="4186" name="image7.png"/>
          <p:cNvPicPr>
            <a:picLocks noChangeAspect="1"/>
          </p:cNvPicPr>
          <p:nvPr/>
        </p:nvPicPr>
        <p:blipFill>
          <a:blip r:embed="rId4">
            <a:extLst/>
          </a:blip>
          <a:stretch>
            <a:fillRect/>
          </a:stretch>
        </p:blipFill>
        <p:spPr>
          <a:xfrm>
            <a:off x="3947967" y="2644849"/>
            <a:ext cx="4718403" cy="1686904"/>
          </a:xfrm>
          <a:prstGeom prst="rect">
            <a:avLst/>
          </a:prstGeom>
          <a:ln w="12700">
            <a:miter lim="400000"/>
          </a:ln>
        </p:spPr>
      </p:pic>
      <p:sp>
        <p:nvSpPr>
          <p:cNvPr id="4187" name="Shape 418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sp>
        <p:nvSpPr>
          <p:cNvPr id="4188" name="Shape 4188"/>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33.xml><?xml version="1.0" encoding="utf-8"?>
<p:sldLayout xmlns:a="http://schemas.openxmlformats.org/drawingml/2006/main" xmlns:r="http://schemas.openxmlformats.org/officeDocument/2006/relationships" xmlns:p="http://schemas.openxmlformats.org/presentationml/2006/main" type="tx">
  <p:cSld name="2_Title Slide 1">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195" name="Shape 4195"/>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4196" name="Shape 419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4197"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4198" name="Shape 4198"/>
          <p:cNvSpPr>
            <a:spLocks noGrp="1"/>
          </p:cNvSpPr>
          <p:nvPr>
            <p:ph type="title"/>
          </p:nvPr>
        </p:nvSpPr>
        <p:spPr>
          <a:xfrm>
            <a:off x="914400" y="2111123"/>
            <a:ext cx="10363200" cy="1546503"/>
          </a:xfrm>
          <a:prstGeom prst="rect">
            <a:avLst/>
          </a:prstGeom>
        </p:spPr>
        <p:txBody>
          <a:bodyPr lIns="91422" tIns="91422" rIns="91422" bIns="91422" anchor="b"/>
          <a:lstStyle>
            <a:lvl1pPr algn="ctr">
              <a:lnSpc>
                <a:spcPct val="100000"/>
              </a:lnSpc>
              <a:defRPr sz="4800">
                <a:solidFill>
                  <a:srgbClr val="CB3725"/>
                </a:solidFill>
                <a:latin typeface="PT Sans"/>
                <a:ea typeface="PT Sans"/>
                <a:cs typeface="PT Sans"/>
                <a:sym typeface="PT Sans"/>
              </a:defRPr>
            </a:lvl1pPr>
          </a:lstStyle>
          <a:p>
            <a:r>
              <a:t>Title Text</a:t>
            </a:r>
          </a:p>
        </p:txBody>
      </p:sp>
      <p:sp>
        <p:nvSpPr>
          <p:cNvPr id="4199" name="Shape 4199"/>
          <p:cNvSpPr>
            <a:spLocks noGrp="1"/>
          </p:cNvSpPr>
          <p:nvPr>
            <p:ph type="body" sz="quarter" idx="1"/>
          </p:nvPr>
        </p:nvSpPr>
        <p:spPr>
          <a:xfrm>
            <a:off x="914400" y="3786737"/>
            <a:ext cx="10363200" cy="1046403"/>
          </a:xfrm>
          <a:prstGeom prst="rect">
            <a:avLst/>
          </a:prstGeom>
        </p:spPr>
        <p:txBody>
          <a:bodyPr lIns="91422" tIns="91422" rIns="91422" bIns="91422"/>
          <a:lstStyle>
            <a:lvl1pPr marL="0" indent="0" algn="ctr">
              <a:lnSpc>
                <a:spcPct val="100000"/>
              </a:lnSpc>
              <a:spcBef>
                <a:spcPts val="0"/>
              </a:spcBef>
              <a:buSzTx/>
              <a:buFontTx/>
              <a:buNone/>
              <a:defRPr>
                <a:solidFill>
                  <a:srgbClr val="006098"/>
                </a:solidFill>
                <a:latin typeface="PT Sans"/>
                <a:ea typeface="PT Sans"/>
                <a:cs typeface="PT Sans"/>
                <a:sym typeface="PT Sans"/>
              </a:defRPr>
            </a:lvl1pPr>
            <a:lvl2pPr marL="0" indent="0" algn="ctr">
              <a:lnSpc>
                <a:spcPct val="100000"/>
              </a:lnSpc>
              <a:spcBef>
                <a:spcPts val="0"/>
              </a:spcBef>
              <a:buSzTx/>
              <a:buFontTx/>
              <a:buNone/>
              <a:defRPr>
                <a:solidFill>
                  <a:srgbClr val="006098"/>
                </a:solidFill>
                <a:latin typeface="PT Sans"/>
                <a:ea typeface="PT Sans"/>
                <a:cs typeface="PT Sans"/>
                <a:sym typeface="PT Sans"/>
              </a:defRPr>
            </a:lvl2pPr>
            <a:lvl3pPr marL="0" indent="0" algn="ctr">
              <a:lnSpc>
                <a:spcPct val="100000"/>
              </a:lnSpc>
              <a:spcBef>
                <a:spcPts val="0"/>
              </a:spcBef>
              <a:buSzTx/>
              <a:buFontTx/>
              <a:buNone/>
              <a:defRPr>
                <a:solidFill>
                  <a:srgbClr val="006098"/>
                </a:solidFill>
                <a:latin typeface="PT Sans"/>
                <a:ea typeface="PT Sans"/>
                <a:cs typeface="PT Sans"/>
                <a:sym typeface="PT Sans"/>
              </a:defRPr>
            </a:lvl3pPr>
            <a:lvl4pPr marL="0" indent="0" algn="ctr">
              <a:lnSpc>
                <a:spcPct val="100000"/>
              </a:lnSpc>
              <a:spcBef>
                <a:spcPts val="0"/>
              </a:spcBef>
              <a:buSzTx/>
              <a:buFontTx/>
              <a:buNone/>
              <a:defRPr>
                <a:solidFill>
                  <a:srgbClr val="006098"/>
                </a:solidFill>
                <a:latin typeface="PT Sans"/>
                <a:ea typeface="PT Sans"/>
                <a:cs typeface="PT Sans"/>
                <a:sym typeface="PT Sans"/>
              </a:defRPr>
            </a:lvl4pPr>
            <a:lvl5pPr marL="0" indent="0" algn="ctr">
              <a:lnSpc>
                <a:spcPct val="100000"/>
              </a:lnSpc>
              <a:spcBef>
                <a:spcPts val="0"/>
              </a:spcBef>
              <a:buSzTx/>
              <a:buFontTx/>
              <a:buNone/>
              <a:defRPr>
                <a:solidFill>
                  <a:srgbClr val="006098"/>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4200" name="Shape 4200"/>
          <p:cNvSpPr>
            <a:spLocks noGrp="1"/>
          </p:cNvSpPr>
          <p:nvPr>
            <p:ph type="sldNum" sz="quarter" idx="2"/>
          </p:nvPr>
        </p:nvSpPr>
        <p:spPr>
          <a:xfrm>
            <a:off x="11409053" y="6465873"/>
            <a:ext cx="266974" cy="259222"/>
          </a:xfrm>
          <a:prstGeom prst="rect">
            <a:avLst/>
          </a:prstGeom>
        </p:spPr>
        <p:txBody>
          <a:bodyPr lIns="0" tIns="0" rIns="0" bIns="0"/>
          <a:lstStyle>
            <a:lvl1pPr algn="l">
              <a:defRPr sz="1800">
                <a:solidFill>
                  <a:srgbClr val="54585B"/>
                </a:solidFill>
                <a:latin typeface="Arial"/>
                <a:ea typeface="Arial"/>
                <a:cs typeface="Arial"/>
                <a:sym typeface="Arial"/>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34.xml><?xml version="1.0" encoding="utf-8"?>
<p:sldLayout xmlns:a="http://schemas.openxmlformats.org/drawingml/2006/main" xmlns:r="http://schemas.openxmlformats.org/officeDocument/2006/relationships" xmlns:p="http://schemas.openxmlformats.org/presentationml/2006/main" type="tx">
  <p:cSld name="3_Divider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207" name="Shape 4207"/>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4208" name="Shape 420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4209"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4210"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4211" name="Shape 4211"/>
          <p:cNvSpPr>
            <a:spLocks noGrp="1"/>
          </p:cNvSpPr>
          <p:nvPr>
            <p:ph type="title"/>
          </p:nvPr>
        </p:nvSpPr>
        <p:spPr>
          <a:xfrm>
            <a:off x="1193521" y="2667000"/>
            <a:ext cx="8433600" cy="1358701"/>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4212" name="Shape 421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4213" name="image2.png"/>
          <p:cNvPicPr>
            <a:picLocks noChangeAspect="1"/>
          </p:cNvPicPr>
          <p:nvPr/>
        </p:nvPicPr>
        <p:blipFill>
          <a:blip r:embed="rId3">
            <a:extLst/>
          </a:blip>
          <a:stretch>
            <a:fillRect/>
          </a:stretch>
        </p:blipFill>
        <p:spPr>
          <a:xfrm>
            <a:off x="9673800" y="273820"/>
            <a:ext cx="2147602" cy="691201"/>
          </a:xfrm>
          <a:prstGeom prst="rect">
            <a:avLst/>
          </a:prstGeom>
          <a:ln w="12700">
            <a:miter lim="400000"/>
          </a:ln>
        </p:spPr>
      </p:pic>
      <p:sp>
        <p:nvSpPr>
          <p:cNvPr id="4214" name="Shape 4214"/>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35.xml><?xml version="1.0" encoding="utf-8"?>
<p:sldLayout xmlns:a="http://schemas.openxmlformats.org/drawingml/2006/main" xmlns:r="http://schemas.openxmlformats.org/officeDocument/2006/relationships" xmlns:p="http://schemas.openxmlformats.org/presentationml/2006/main" type="tx">
  <p:cSld name="4_Two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221" name="Shape 422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4222" name="Shape 422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422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4224" name="Shape 4224"/>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4225" name="Shape 4225"/>
          <p:cNvSpPr>
            <a:spLocks noGrp="1"/>
          </p:cNvSpPr>
          <p:nvPr>
            <p:ph type="body" sz="half" idx="1"/>
          </p:nvPr>
        </p:nvSpPr>
        <p:spPr>
          <a:xfrm>
            <a:off x="799775" y="1693140"/>
            <a:ext cx="5364399" cy="4568100"/>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4226" name="Shape 4226"/>
          <p:cNvSpPr>
            <a:spLocks noGrp="1"/>
          </p:cNvSpPr>
          <p:nvPr>
            <p:ph type="body" sz="half" idx="13"/>
          </p:nvPr>
        </p:nvSpPr>
        <p:spPr>
          <a:xfrm>
            <a:off x="6397364" y="1693140"/>
            <a:ext cx="5364402" cy="4568100"/>
          </a:xfrm>
          <a:prstGeom prst="rect">
            <a:avLst/>
          </a:prstGeom>
        </p:spPr>
        <p:txBody>
          <a:bodyPr lIns="91422" tIns="91422" rIns="91422" bIns="91422"/>
          <a:lstStyle/>
          <a:p>
            <a:endParaRPr/>
          </a:p>
        </p:txBody>
      </p:sp>
      <p:sp>
        <p:nvSpPr>
          <p:cNvPr id="4227" name="Shape 4227"/>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36.xml><?xml version="1.0" encoding="utf-8"?>
<p:sldLayout xmlns:a="http://schemas.openxmlformats.org/drawingml/2006/main" xmlns:r="http://schemas.openxmlformats.org/officeDocument/2006/relationships" xmlns:p="http://schemas.openxmlformats.org/presentationml/2006/main" type="tx">
  <p:cSld name="3_Title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234" name="Shape 4234"/>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4235" name="Shape 423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4236"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4237" name="image3.jpeg"/>
          <p:cNvPicPr>
            <a:picLocks noChangeAspect="1"/>
          </p:cNvPicPr>
          <p:nvPr/>
        </p:nvPicPr>
        <p:blipFill>
          <a:blip r:embed="rId4">
            <a:extLst/>
          </a:blip>
          <a:stretch>
            <a:fillRect/>
          </a:stretch>
        </p:blipFill>
        <p:spPr>
          <a:xfrm>
            <a:off x="0" y="9201"/>
            <a:ext cx="12192000" cy="6858001"/>
          </a:xfrm>
          <a:prstGeom prst="rect">
            <a:avLst/>
          </a:prstGeom>
          <a:ln w="12700">
            <a:miter lim="400000"/>
          </a:ln>
        </p:spPr>
      </p:pic>
      <p:sp>
        <p:nvSpPr>
          <p:cNvPr id="4238" name="Shape 4238"/>
          <p:cNvSpPr>
            <a:spLocks noGrp="1"/>
          </p:cNvSpPr>
          <p:nvPr>
            <p:ph type="title"/>
          </p:nvPr>
        </p:nvSpPr>
        <p:spPr>
          <a:xfrm>
            <a:off x="914400" y="2127736"/>
            <a:ext cx="10464801" cy="2111103"/>
          </a:xfrm>
          <a:prstGeom prst="rect">
            <a:avLst/>
          </a:prstGeom>
        </p:spPr>
        <p:txBody>
          <a:bodyPr lIns="91422" tIns="91422" rIns="91422" bIns="91422" anchor="b"/>
          <a:lstStyle>
            <a:lvl1pPr>
              <a:lnSpc>
                <a:spcPct val="100000"/>
              </a:lnSpc>
              <a:defRPr sz="3600">
                <a:solidFill>
                  <a:srgbClr val="FFFFFF"/>
                </a:solidFill>
                <a:latin typeface="PT Sans"/>
                <a:ea typeface="PT Sans"/>
                <a:cs typeface="PT Sans"/>
                <a:sym typeface="PT Sans"/>
              </a:defRPr>
            </a:lvl1pPr>
          </a:lstStyle>
          <a:p>
            <a:r>
              <a:t>Title Text</a:t>
            </a:r>
          </a:p>
        </p:txBody>
      </p:sp>
      <p:sp>
        <p:nvSpPr>
          <p:cNvPr id="4239" name="Shape 4239"/>
          <p:cNvSpPr>
            <a:spLocks noGrp="1"/>
          </p:cNvSpPr>
          <p:nvPr>
            <p:ph type="body" sz="quarter" idx="1"/>
          </p:nvPr>
        </p:nvSpPr>
        <p:spPr>
          <a:xfrm>
            <a:off x="914400" y="4312137"/>
            <a:ext cx="7721600" cy="1066802"/>
          </a:xfrm>
          <a:prstGeom prst="rect">
            <a:avLst/>
          </a:prstGeom>
        </p:spPr>
        <p:txBody>
          <a:bodyPr lIns="91422" tIns="91422" rIns="91422" bIns="91422"/>
          <a:lstStyle>
            <a:lvl1pPr marL="0" indent="0">
              <a:lnSpc>
                <a:spcPct val="100000"/>
              </a:lnSpc>
              <a:spcBef>
                <a:spcPts val="400"/>
              </a:spcBef>
              <a:buSzTx/>
              <a:buFontTx/>
              <a:buNone/>
              <a:defRPr>
                <a:solidFill>
                  <a:srgbClr val="FFFFFF"/>
                </a:solidFill>
                <a:latin typeface="PT Sans"/>
                <a:ea typeface="PT Sans"/>
                <a:cs typeface="PT Sans"/>
                <a:sym typeface="PT Sans"/>
              </a:defRPr>
            </a:lvl1pPr>
            <a:lvl2pPr marL="0" indent="0">
              <a:lnSpc>
                <a:spcPct val="100000"/>
              </a:lnSpc>
              <a:spcBef>
                <a:spcPts val="400"/>
              </a:spcBef>
              <a:buSzTx/>
              <a:buFontTx/>
              <a:buNone/>
              <a:defRPr>
                <a:solidFill>
                  <a:srgbClr val="FFFFFF"/>
                </a:solidFill>
                <a:latin typeface="PT Sans"/>
                <a:ea typeface="PT Sans"/>
                <a:cs typeface="PT Sans"/>
                <a:sym typeface="PT Sans"/>
              </a:defRPr>
            </a:lvl2pPr>
            <a:lvl3pPr marL="0" indent="0">
              <a:lnSpc>
                <a:spcPct val="100000"/>
              </a:lnSpc>
              <a:spcBef>
                <a:spcPts val="400"/>
              </a:spcBef>
              <a:buSzTx/>
              <a:buFontTx/>
              <a:buNone/>
              <a:defRPr>
                <a:solidFill>
                  <a:srgbClr val="FFFFFF"/>
                </a:solidFill>
                <a:latin typeface="PT Sans"/>
                <a:ea typeface="PT Sans"/>
                <a:cs typeface="PT Sans"/>
                <a:sym typeface="PT Sans"/>
              </a:defRPr>
            </a:lvl3pPr>
            <a:lvl4pPr marL="0" indent="0">
              <a:lnSpc>
                <a:spcPct val="100000"/>
              </a:lnSpc>
              <a:spcBef>
                <a:spcPts val="400"/>
              </a:spcBef>
              <a:buSzTx/>
              <a:buFontTx/>
              <a:buNone/>
              <a:defRPr>
                <a:solidFill>
                  <a:srgbClr val="FFFFFF"/>
                </a:solidFill>
                <a:latin typeface="PT Sans"/>
                <a:ea typeface="PT Sans"/>
                <a:cs typeface="PT Sans"/>
                <a:sym typeface="PT Sans"/>
              </a:defRPr>
            </a:lvl4pPr>
            <a:lvl5pPr marL="0" indent="0">
              <a:lnSpc>
                <a:spcPct val="100000"/>
              </a:lnSpc>
              <a:spcBef>
                <a:spcPts val="400"/>
              </a:spcBef>
              <a:buSzTx/>
              <a:buFontTx/>
              <a:buNone/>
              <a:defRPr>
                <a:solidFill>
                  <a:srgbClr val="FFFFFF"/>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pic>
        <p:nvPicPr>
          <p:cNvPr id="4240" name="image4.png"/>
          <p:cNvPicPr>
            <a:picLocks noChangeAspect="1"/>
          </p:cNvPicPr>
          <p:nvPr/>
        </p:nvPicPr>
        <p:blipFill>
          <a:blip r:embed="rId5">
            <a:extLst/>
          </a:blip>
          <a:stretch>
            <a:fillRect/>
          </a:stretch>
        </p:blipFill>
        <p:spPr>
          <a:xfrm>
            <a:off x="8636000" y="232712"/>
            <a:ext cx="3194001" cy="1026901"/>
          </a:xfrm>
          <a:prstGeom prst="rect">
            <a:avLst/>
          </a:prstGeom>
          <a:ln w="12700">
            <a:miter lim="400000"/>
          </a:ln>
        </p:spPr>
      </p:pic>
      <p:sp>
        <p:nvSpPr>
          <p:cNvPr id="4241" name="Shape 424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sp>
        <p:nvSpPr>
          <p:cNvPr id="4242" name="Shape 4242"/>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37.xml><?xml version="1.0" encoding="utf-8"?>
<p:sldLayout xmlns:a="http://schemas.openxmlformats.org/drawingml/2006/main" xmlns:r="http://schemas.openxmlformats.org/officeDocument/2006/relationships" xmlns:p="http://schemas.openxmlformats.org/presentationml/2006/main" type="tx">
  <p:cSld name="3_Top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249" name="Shape 4249"/>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4250" name="Shape 425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4251"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4252" name="image5.jpeg"/>
          <p:cNvPicPr>
            <a:picLocks noChangeAspect="1"/>
          </p:cNvPicPr>
          <p:nvPr/>
        </p:nvPicPr>
        <p:blipFill>
          <a:blip r:embed="rId4">
            <a:extLst/>
          </a:blip>
          <a:stretch>
            <a:fillRect/>
          </a:stretch>
        </p:blipFill>
        <p:spPr>
          <a:xfrm>
            <a:off x="3810001" y="3412066"/>
            <a:ext cx="8009599" cy="2999104"/>
          </a:xfrm>
          <a:prstGeom prst="rect">
            <a:avLst/>
          </a:prstGeom>
          <a:ln w="12700">
            <a:miter lim="400000"/>
          </a:ln>
        </p:spPr>
      </p:pic>
      <p:sp>
        <p:nvSpPr>
          <p:cNvPr id="4253" name="Shape 4253"/>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4254" name="Shape 4254"/>
          <p:cNvSpPr>
            <a:spLocks noGrp="1"/>
          </p:cNvSpPr>
          <p:nvPr>
            <p:ph type="body" idx="1"/>
          </p:nvPr>
        </p:nvSpPr>
        <p:spPr>
          <a:xfrm>
            <a:off x="799775" y="1691863"/>
            <a:ext cx="10968799" cy="4526105"/>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4255" name="Shape 4255"/>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38.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11" name="Shape 11"/>
          <p:cNvSpPr>
            <a:spLocks noGrp="1"/>
          </p:cNvSpPr>
          <p:nvPr>
            <p:ph type="title"/>
          </p:nvPr>
        </p:nvSpPr>
        <p:spPr>
          <a:prstGeom prst="rect">
            <a:avLst/>
          </a:prstGeom>
        </p:spPr>
        <p:txBody>
          <a:bodyPr/>
          <a:lstStyle/>
          <a:p>
            <a:r>
              <a:t>Title Text</a:t>
            </a:r>
          </a:p>
        </p:txBody>
      </p:sp>
      <p:sp>
        <p:nvSpPr>
          <p:cNvPr id="12" name="Shape 12"/>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3" name="Shape 13"/>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5034808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39.xml><?xml version="1.0" encoding="utf-8"?>
<p:sldLayout xmlns:a="http://schemas.openxmlformats.org/drawingml/2006/main" xmlns:r="http://schemas.openxmlformats.org/officeDocument/2006/relationships" xmlns:p="http://schemas.openxmlformats.org/presentationml/2006/main" type="tx">
  <p:cSld name="Section Header">
    <p:spTree>
      <p:nvGrpSpPr>
        <p:cNvPr id="1" name=""/>
        <p:cNvGrpSpPr/>
        <p:nvPr/>
      </p:nvGrpSpPr>
      <p:grpSpPr>
        <a:xfrm>
          <a:off x="0" y="0"/>
          <a:ext cx="0" cy="0"/>
          <a:chOff x="0" y="0"/>
          <a:chExt cx="0" cy="0"/>
        </a:xfrm>
      </p:grpSpPr>
      <p:sp>
        <p:nvSpPr>
          <p:cNvPr id="20" name="Shape 20"/>
          <p:cNvSpPr>
            <a:spLocks noGrp="1"/>
          </p:cNvSpPr>
          <p:nvPr>
            <p:ph type="title"/>
          </p:nvPr>
        </p:nvSpPr>
        <p:spPr>
          <a:xfrm>
            <a:off x="831850" y="1709738"/>
            <a:ext cx="10515600" cy="2852737"/>
          </a:xfrm>
          <a:prstGeom prst="rect">
            <a:avLst/>
          </a:prstGeom>
        </p:spPr>
        <p:txBody>
          <a:bodyPr anchor="b"/>
          <a:lstStyle>
            <a:lvl1pPr>
              <a:defRPr sz="6000"/>
            </a:lvl1pPr>
          </a:lstStyle>
          <a:p>
            <a:r>
              <a:t>Title Text</a:t>
            </a:r>
          </a:p>
        </p:txBody>
      </p:sp>
      <p:sp>
        <p:nvSpPr>
          <p:cNvPr id="21" name="Shape 21"/>
          <p:cNvSpPr>
            <a:spLocks noGrp="1"/>
          </p:cNvSpPr>
          <p:nvPr>
            <p:ph type="body" sz="quarter" idx="1"/>
          </p:nvPr>
        </p:nvSpPr>
        <p:spPr>
          <a:xfrm>
            <a:off x="831850" y="4589462"/>
            <a:ext cx="10515600" cy="1500190"/>
          </a:xfrm>
          <a:prstGeom prst="rect">
            <a:avLst/>
          </a:prstGeom>
        </p:spPr>
        <p:txBody>
          <a:bodyPr/>
          <a:lstStyle>
            <a:lvl1pPr marL="0" indent="0">
              <a:buSzTx/>
              <a:buFontTx/>
              <a:buNone/>
              <a:defRPr sz="2400">
                <a:solidFill>
                  <a:srgbClr val="888888"/>
                </a:solidFill>
              </a:defRPr>
            </a:lvl1pPr>
            <a:lvl2pPr marL="0" indent="0">
              <a:buSzTx/>
              <a:buFontTx/>
              <a:buNone/>
              <a:defRPr sz="2400">
                <a:solidFill>
                  <a:srgbClr val="888888"/>
                </a:solidFill>
              </a:defRPr>
            </a:lvl2pPr>
            <a:lvl3pPr marL="0" indent="0">
              <a:buSzTx/>
              <a:buFontTx/>
              <a:buNone/>
              <a:defRPr sz="2400">
                <a:solidFill>
                  <a:srgbClr val="888888"/>
                </a:solidFill>
              </a:defRPr>
            </a:lvl3pPr>
            <a:lvl4pPr marL="0" indent="0">
              <a:buSzTx/>
              <a:buFontTx/>
              <a:buNone/>
              <a:defRPr sz="2400">
                <a:solidFill>
                  <a:srgbClr val="888888"/>
                </a:solidFill>
              </a:defRPr>
            </a:lvl4pPr>
            <a:lvl5pPr marL="0" indent="0">
              <a:buSzTx/>
              <a:buFontTx/>
              <a:buNone/>
              <a:defRPr sz="2400">
                <a:solidFill>
                  <a:srgbClr val="888888"/>
                </a:solidFill>
              </a:defRPr>
            </a:lvl5pPr>
          </a:lstStyle>
          <a:p>
            <a:r>
              <a:t>Body Level One</a:t>
            </a:r>
          </a:p>
          <a:p>
            <a:pPr lvl="1"/>
            <a:r>
              <a:t>Body Level Two</a:t>
            </a:r>
          </a:p>
          <a:p>
            <a:pPr lvl="2"/>
            <a:r>
              <a:t>Body Level Three</a:t>
            </a:r>
          </a:p>
          <a:p>
            <a:pPr lvl="3"/>
            <a:r>
              <a:t>Body Level Four</a:t>
            </a:r>
          </a:p>
          <a:p>
            <a:pPr lvl="4"/>
            <a:r>
              <a:t>Body Level Five</a:t>
            </a:r>
          </a:p>
        </p:txBody>
      </p:sp>
      <p:sp>
        <p:nvSpPr>
          <p:cNvPr id="22" name="Shape 22"/>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7328166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type="tx">
  <p:cSld name="Bottom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03" name="Shape 403"/>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404" name="Shape 40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405"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406" name="Shape 406"/>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407" name="image5.jpeg"/>
          <p:cNvPicPr>
            <a:picLocks noChangeAspect="1"/>
          </p:cNvPicPr>
          <p:nvPr/>
        </p:nvPicPr>
        <p:blipFill>
          <a:blip r:embed="rId4">
            <a:extLst/>
          </a:blip>
          <a:stretch>
            <a:fillRect/>
          </a:stretch>
        </p:blipFill>
        <p:spPr>
          <a:xfrm>
            <a:off x="3810001" y="3045883"/>
            <a:ext cx="8009599" cy="2999103"/>
          </a:xfrm>
          <a:prstGeom prst="rect">
            <a:avLst/>
          </a:prstGeom>
          <a:ln w="12700">
            <a:miter lim="400000"/>
          </a:ln>
        </p:spPr>
      </p:pic>
      <p:pic>
        <p:nvPicPr>
          <p:cNvPr id="408"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409" name="Shape 409"/>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410" name="Shape 410"/>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411" name="Shape 411"/>
          <p:cNvSpPr/>
          <p:nvPr/>
        </p:nvSpPr>
        <p:spPr>
          <a:xfrm>
            <a:off x="4492416" y="6503760"/>
            <a:ext cx="3220003"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412"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413" name="Shape 413"/>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40.xml><?xml version="1.0" encoding="utf-8"?>
<p:sldLayout xmlns:a="http://schemas.openxmlformats.org/drawingml/2006/main" xmlns:r="http://schemas.openxmlformats.org/officeDocument/2006/relationships" xmlns:p="http://schemas.openxmlformats.org/presentationml/2006/main" type="tx">
  <p:cSld name="Two Content">
    <p:spTree>
      <p:nvGrpSpPr>
        <p:cNvPr id="1" name=""/>
        <p:cNvGrpSpPr/>
        <p:nvPr/>
      </p:nvGrpSpPr>
      <p:grpSpPr>
        <a:xfrm>
          <a:off x="0" y="0"/>
          <a:ext cx="0" cy="0"/>
          <a:chOff x="0" y="0"/>
          <a:chExt cx="0" cy="0"/>
        </a:xfrm>
      </p:grpSpPr>
      <p:sp>
        <p:nvSpPr>
          <p:cNvPr id="29" name="Shape 29"/>
          <p:cNvSpPr>
            <a:spLocks noGrp="1"/>
          </p:cNvSpPr>
          <p:nvPr>
            <p:ph type="title"/>
          </p:nvPr>
        </p:nvSpPr>
        <p:spPr>
          <a:prstGeom prst="rect">
            <a:avLst/>
          </a:prstGeom>
        </p:spPr>
        <p:txBody>
          <a:bodyPr/>
          <a:lstStyle/>
          <a:p>
            <a:r>
              <a:t>Title Text</a:t>
            </a:r>
          </a:p>
        </p:txBody>
      </p:sp>
      <p:sp>
        <p:nvSpPr>
          <p:cNvPr id="30" name="Shape 30"/>
          <p:cNvSpPr>
            <a:spLocks noGrp="1"/>
          </p:cNvSpPr>
          <p:nvPr>
            <p:ph type="body" sz="half" idx="1"/>
          </p:nvPr>
        </p:nvSpPr>
        <p:spPr>
          <a:xfrm>
            <a:off x="838200" y="1825625"/>
            <a:ext cx="5181600" cy="4351338"/>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31" name="Shape 31"/>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2440231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41.xml><?xml version="1.0" encoding="utf-8"?>
<p:sldLayout xmlns:a="http://schemas.openxmlformats.org/drawingml/2006/main" xmlns:r="http://schemas.openxmlformats.org/officeDocument/2006/relationships" xmlns:p="http://schemas.openxmlformats.org/presentationml/2006/main" type="tx">
  <p:cSld name="Comparison">
    <p:spTree>
      <p:nvGrpSpPr>
        <p:cNvPr id="1" name=""/>
        <p:cNvGrpSpPr/>
        <p:nvPr/>
      </p:nvGrpSpPr>
      <p:grpSpPr>
        <a:xfrm>
          <a:off x="0" y="0"/>
          <a:ext cx="0" cy="0"/>
          <a:chOff x="0" y="0"/>
          <a:chExt cx="0" cy="0"/>
        </a:xfrm>
      </p:grpSpPr>
      <p:sp>
        <p:nvSpPr>
          <p:cNvPr id="38" name="Shape 38"/>
          <p:cNvSpPr>
            <a:spLocks noGrp="1"/>
          </p:cNvSpPr>
          <p:nvPr>
            <p:ph type="title"/>
          </p:nvPr>
        </p:nvSpPr>
        <p:spPr>
          <a:xfrm>
            <a:off x="839787" y="365125"/>
            <a:ext cx="10515601" cy="1325563"/>
          </a:xfrm>
          <a:prstGeom prst="rect">
            <a:avLst/>
          </a:prstGeom>
        </p:spPr>
        <p:txBody>
          <a:bodyPr/>
          <a:lstStyle/>
          <a:p>
            <a:r>
              <a:t>Title Text</a:t>
            </a:r>
          </a:p>
        </p:txBody>
      </p:sp>
      <p:sp>
        <p:nvSpPr>
          <p:cNvPr id="39" name="Shape 39"/>
          <p:cNvSpPr>
            <a:spLocks noGrp="1"/>
          </p:cNvSpPr>
          <p:nvPr>
            <p:ph type="body" sz="quarter" idx="1"/>
          </p:nvPr>
        </p:nvSpPr>
        <p:spPr>
          <a:xfrm>
            <a:off x="839787" y="1681163"/>
            <a:ext cx="5157790" cy="823915"/>
          </a:xfrm>
          <a:prstGeom prst="rect">
            <a:avLst/>
          </a:prstGeom>
        </p:spPr>
        <p:txBody>
          <a:bodyPr anchor="b"/>
          <a:lstStyle>
            <a:lvl1pPr marL="0" indent="0">
              <a:buSzTx/>
              <a:buFontTx/>
              <a:buNone/>
              <a:defRPr sz="2400" b="1"/>
            </a:lvl1pPr>
            <a:lvl2pPr marL="0" indent="0">
              <a:buSzTx/>
              <a:buFontTx/>
              <a:buNone/>
              <a:defRPr sz="2400" b="1"/>
            </a:lvl2pPr>
            <a:lvl3pPr marL="0" indent="0">
              <a:buSzTx/>
              <a:buFontTx/>
              <a:buNone/>
              <a:defRPr sz="2400" b="1"/>
            </a:lvl3pPr>
            <a:lvl4pPr marL="0" indent="0">
              <a:buSzTx/>
              <a:buFontTx/>
              <a:buNone/>
              <a:defRPr sz="2400" b="1"/>
            </a:lvl4pPr>
            <a:lvl5pPr marL="0" indent="0">
              <a:buSzTx/>
              <a:buFontTx/>
              <a:buNone/>
              <a:defRPr sz="2400" b="1"/>
            </a:lvl5pPr>
          </a:lstStyle>
          <a:p>
            <a:r>
              <a:t>Body Level One</a:t>
            </a:r>
          </a:p>
          <a:p>
            <a:pPr lvl="1"/>
            <a:r>
              <a:t>Body Level Two</a:t>
            </a:r>
          </a:p>
          <a:p>
            <a:pPr lvl="2"/>
            <a:r>
              <a:t>Body Level Three</a:t>
            </a:r>
          </a:p>
          <a:p>
            <a:pPr lvl="3"/>
            <a:r>
              <a:t>Body Level Four</a:t>
            </a:r>
          </a:p>
          <a:p>
            <a:pPr lvl="4"/>
            <a:r>
              <a:t>Body Level Five</a:t>
            </a:r>
          </a:p>
        </p:txBody>
      </p:sp>
      <p:sp>
        <p:nvSpPr>
          <p:cNvPr id="40" name="Shape 40"/>
          <p:cNvSpPr>
            <a:spLocks noGrp="1"/>
          </p:cNvSpPr>
          <p:nvPr>
            <p:ph type="body" sz="quarter" idx="13"/>
          </p:nvPr>
        </p:nvSpPr>
        <p:spPr>
          <a:xfrm>
            <a:off x="6172200" y="1681163"/>
            <a:ext cx="5183188" cy="823914"/>
          </a:xfrm>
          <a:prstGeom prst="rect">
            <a:avLst/>
          </a:prstGeom>
        </p:spPr>
        <p:txBody>
          <a:bodyPr anchor="b"/>
          <a:lstStyle/>
          <a:p>
            <a:endParaRPr/>
          </a:p>
        </p:txBody>
      </p:sp>
      <p:sp>
        <p:nvSpPr>
          <p:cNvPr id="41" name="Shape 41"/>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482621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42.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48" name="Shape 48"/>
          <p:cNvSpPr>
            <a:spLocks noGrp="1"/>
          </p:cNvSpPr>
          <p:nvPr>
            <p:ph type="title"/>
          </p:nvPr>
        </p:nvSpPr>
        <p:spPr>
          <a:prstGeom prst="rect">
            <a:avLst/>
          </a:prstGeom>
        </p:spPr>
        <p:txBody>
          <a:bodyPr/>
          <a:lstStyle/>
          <a:p>
            <a:r>
              <a:t>Title Text</a:t>
            </a:r>
          </a:p>
        </p:txBody>
      </p:sp>
      <p:sp>
        <p:nvSpPr>
          <p:cNvPr id="49" name="Shape 49"/>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2447657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43.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56" name="Shape 56"/>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8969055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44.xml><?xml version="1.0" encoding="utf-8"?>
<p:sldLayout xmlns:a="http://schemas.openxmlformats.org/drawingml/2006/main" xmlns:r="http://schemas.openxmlformats.org/officeDocument/2006/relationships" xmlns:p="http://schemas.openxmlformats.org/presentationml/2006/main" type="tx">
  <p:cSld name="Content with Caption">
    <p:spTree>
      <p:nvGrpSpPr>
        <p:cNvPr id="1" name=""/>
        <p:cNvGrpSpPr/>
        <p:nvPr/>
      </p:nvGrpSpPr>
      <p:grpSpPr>
        <a:xfrm>
          <a:off x="0" y="0"/>
          <a:ext cx="0" cy="0"/>
          <a:chOff x="0" y="0"/>
          <a:chExt cx="0" cy="0"/>
        </a:xfrm>
      </p:grpSpPr>
      <p:sp>
        <p:nvSpPr>
          <p:cNvPr id="63" name="Shape 63"/>
          <p:cNvSpPr>
            <a:spLocks noGrp="1"/>
          </p:cNvSpPr>
          <p:nvPr>
            <p:ph type="title"/>
          </p:nvPr>
        </p:nvSpPr>
        <p:spPr>
          <a:xfrm>
            <a:off x="839787" y="457200"/>
            <a:ext cx="3932240" cy="1600200"/>
          </a:xfrm>
          <a:prstGeom prst="rect">
            <a:avLst/>
          </a:prstGeom>
        </p:spPr>
        <p:txBody>
          <a:bodyPr anchor="b"/>
          <a:lstStyle>
            <a:lvl1pPr>
              <a:defRPr sz="3200"/>
            </a:lvl1pPr>
          </a:lstStyle>
          <a:p>
            <a:r>
              <a:t>Title Text</a:t>
            </a:r>
          </a:p>
        </p:txBody>
      </p:sp>
      <p:sp>
        <p:nvSpPr>
          <p:cNvPr id="64" name="Shape 64"/>
          <p:cNvSpPr>
            <a:spLocks noGrp="1"/>
          </p:cNvSpPr>
          <p:nvPr>
            <p:ph type="body" sz="half" idx="1"/>
          </p:nvPr>
        </p:nvSpPr>
        <p:spPr>
          <a:xfrm>
            <a:off x="5183187" y="987425"/>
            <a:ext cx="6172203" cy="4873625"/>
          </a:xfrm>
          <a:prstGeom prst="rect">
            <a:avLst/>
          </a:prstGeom>
        </p:spPr>
        <p:txBody>
          <a:bodyPr/>
          <a:lstStyle>
            <a:lvl1pPr>
              <a:defRPr sz="3200"/>
            </a:lvl1pPr>
            <a:lvl2pPr marL="718457" indent="-261257">
              <a:defRPr sz="3200"/>
            </a:lvl2pPr>
            <a:lvl3pPr marL="1219200" indent="-304800">
              <a:defRPr sz="3200"/>
            </a:lvl3pPr>
            <a:lvl4pPr marL="1737360" indent="-365760">
              <a:defRPr sz="3200"/>
            </a:lvl4pPr>
            <a:lvl5pPr marL="2194560" indent="-365760">
              <a:defRPr sz="3200"/>
            </a:lvl5pPr>
          </a:lstStyle>
          <a:p>
            <a:r>
              <a:t>Body Level One</a:t>
            </a:r>
          </a:p>
          <a:p>
            <a:pPr lvl="1"/>
            <a:r>
              <a:t>Body Level Two</a:t>
            </a:r>
          </a:p>
          <a:p>
            <a:pPr lvl="2"/>
            <a:r>
              <a:t>Body Level Three</a:t>
            </a:r>
          </a:p>
          <a:p>
            <a:pPr lvl="3"/>
            <a:r>
              <a:t>Body Level Four</a:t>
            </a:r>
          </a:p>
          <a:p>
            <a:pPr lvl="4"/>
            <a:r>
              <a:t>Body Level Five</a:t>
            </a:r>
          </a:p>
        </p:txBody>
      </p:sp>
      <p:sp>
        <p:nvSpPr>
          <p:cNvPr id="65" name="Shape 65"/>
          <p:cNvSpPr>
            <a:spLocks noGrp="1"/>
          </p:cNvSpPr>
          <p:nvPr>
            <p:ph type="body" sz="quarter" idx="13"/>
          </p:nvPr>
        </p:nvSpPr>
        <p:spPr>
          <a:xfrm>
            <a:off x="839787" y="2057400"/>
            <a:ext cx="3932238" cy="3811588"/>
          </a:xfrm>
          <a:prstGeom prst="rect">
            <a:avLst/>
          </a:prstGeom>
        </p:spPr>
        <p:txBody>
          <a:bodyPr/>
          <a:lstStyle/>
          <a:p>
            <a:endParaRPr/>
          </a:p>
        </p:txBody>
      </p:sp>
      <p:sp>
        <p:nvSpPr>
          <p:cNvPr id="66" name="Shape 66"/>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8474007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45.xml><?xml version="1.0" encoding="utf-8"?>
<p:sldLayout xmlns:a="http://schemas.openxmlformats.org/drawingml/2006/main" xmlns:r="http://schemas.openxmlformats.org/officeDocument/2006/relationships" xmlns:p="http://schemas.openxmlformats.org/presentationml/2006/main" type="tx">
  <p:cSld name="Picture with Caption">
    <p:spTree>
      <p:nvGrpSpPr>
        <p:cNvPr id="1" name=""/>
        <p:cNvGrpSpPr/>
        <p:nvPr/>
      </p:nvGrpSpPr>
      <p:grpSpPr>
        <a:xfrm>
          <a:off x="0" y="0"/>
          <a:ext cx="0" cy="0"/>
          <a:chOff x="0" y="0"/>
          <a:chExt cx="0" cy="0"/>
        </a:xfrm>
      </p:grpSpPr>
      <p:sp>
        <p:nvSpPr>
          <p:cNvPr id="73" name="Shape 73"/>
          <p:cNvSpPr>
            <a:spLocks noGrp="1"/>
          </p:cNvSpPr>
          <p:nvPr>
            <p:ph type="title"/>
          </p:nvPr>
        </p:nvSpPr>
        <p:spPr>
          <a:xfrm>
            <a:off x="839787" y="457200"/>
            <a:ext cx="3932240" cy="1600200"/>
          </a:xfrm>
          <a:prstGeom prst="rect">
            <a:avLst/>
          </a:prstGeom>
        </p:spPr>
        <p:txBody>
          <a:bodyPr anchor="b"/>
          <a:lstStyle>
            <a:lvl1pPr>
              <a:defRPr sz="3200"/>
            </a:lvl1pPr>
          </a:lstStyle>
          <a:p>
            <a:r>
              <a:t>Title Text</a:t>
            </a:r>
          </a:p>
        </p:txBody>
      </p:sp>
      <p:sp>
        <p:nvSpPr>
          <p:cNvPr id="74" name="Shape 74"/>
          <p:cNvSpPr>
            <a:spLocks noGrp="1"/>
          </p:cNvSpPr>
          <p:nvPr>
            <p:ph type="pic" sz="half" idx="13"/>
          </p:nvPr>
        </p:nvSpPr>
        <p:spPr>
          <a:xfrm>
            <a:off x="5183187" y="987425"/>
            <a:ext cx="6172203" cy="4873625"/>
          </a:xfrm>
          <a:prstGeom prst="rect">
            <a:avLst/>
          </a:prstGeom>
        </p:spPr>
        <p:txBody>
          <a:bodyPr lIns="91439" tIns="45719" rIns="91439" bIns="45719">
            <a:noAutofit/>
          </a:bodyPr>
          <a:lstStyle/>
          <a:p>
            <a:endParaRPr/>
          </a:p>
        </p:txBody>
      </p:sp>
      <p:sp>
        <p:nvSpPr>
          <p:cNvPr id="75" name="Shape 75"/>
          <p:cNvSpPr>
            <a:spLocks noGrp="1"/>
          </p:cNvSpPr>
          <p:nvPr>
            <p:ph type="body" sz="quarter" idx="1"/>
          </p:nvPr>
        </p:nvSpPr>
        <p:spPr>
          <a:xfrm>
            <a:off x="839787" y="2057400"/>
            <a:ext cx="3932240" cy="3811588"/>
          </a:xfrm>
          <a:prstGeom prst="rect">
            <a:avLst/>
          </a:prstGeom>
        </p:spPr>
        <p:txBody>
          <a:bodyPr/>
          <a:lstStyle>
            <a:lvl1pPr marL="0" indent="0">
              <a:buSzTx/>
              <a:buFontTx/>
              <a:buNone/>
              <a:defRPr sz="1600"/>
            </a:lvl1pPr>
            <a:lvl2pPr marL="0" indent="0">
              <a:buSzTx/>
              <a:buFontTx/>
              <a:buNone/>
              <a:defRPr sz="1600"/>
            </a:lvl2pPr>
            <a:lvl3pPr marL="0" indent="0">
              <a:buSzTx/>
              <a:buFontTx/>
              <a:buNone/>
              <a:defRPr sz="1600"/>
            </a:lvl3pPr>
            <a:lvl4pPr marL="0" indent="0">
              <a:buSzTx/>
              <a:buFontTx/>
              <a:buNone/>
              <a:defRPr sz="1600"/>
            </a:lvl4pPr>
            <a:lvl5pPr marL="0" indent="0">
              <a:buSzTx/>
              <a:buFontTx/>
              <a:buNone/>
              <a:defRPr sz="1600"/>
            </a:lvl5pPr>
          </a:lstStyle>
          <a:p>
            <a:r>
              <a:t>Body Level One</a:t>
            </a:r>
          </a:p>
          <a:p>
            <a:pPr lvl="1"/>
            <a:r>
              <a:t>Body Level Two</a:t>
            </a:r>
          </a:p>
          <a:p>
            <a:pPr lvl="2"/>
            <a:r>
              <a:t>Body Level Three</a:t>
            </a:r>
          </a:p>
          <a:p>
            <a:pPr lvl="3"/>
            <a:r>
              <a:t>Body Level Four</a:t>
            </a:r>
          </a:p>
          <a:p>
            <a:pPr lvl="4"/>
            <a:r>
              <a:t>Body Level Five</a:t>
            </a:r>
          </a:p>
        </p:txBody>
      </p:sp>
      <p:sp>
        <p:nvSpPr>
          <p:cNvPr id="76" name="Shape 76"/>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3067694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46.xml><?xml version="1.0" encoding="utf-8"?>
<p:sldLayout xmlns:a="http://schemas.openxmlformats.org/drawingml/2006/main" xmlns:r="http://schemas.openxmlformats.org/officeDocument/2006/relationships" xmlns:p="http://schemas.openxmlformats.org/presentationml/2006/main" type="tx">
  <p:cSld name="Title and Vertical Text">
    <p:spTree>
      <p:nvGrpSpPr>
        <p:cNvPr id="1" name=""/>
        <p:cNvGrpSpPr/>
        <p:nvPr/>
      </p:nvGrpSpPr>
      <p:grpSpPr>
        <a:xfrm>
          <a:off x="0" y="0"/>
          <a:ext cx="0" cy="0"/>
          <a:chOff x="0" y="0"/>
          <a:chExt cx="0" cy="0"/>
        </a:xfrm>
      </p:grpSpPr>
      <p:sp>
        <p:nvSpPr>
          <p:cNvPr id="83" name="Shape 83"/>
          <p:cNvSpPr>
            <a:spLocks noGrp="1"/>
          </p:cNvSpPr>
          <p:nvPr>
            <p:ph type="title"/>
          </p:nvPr>
        </p:nvSpPr>
        <p:spPr>
          <a:prstGeom prst="rect">
            <a:avLst/>
          </a:prstGeom>
        </p:spPr>
        <p:txBody>
          <a:bodyPr/>
          <a:lstStyle/>
          <a:p>
            <a:r>
              <a:t>Title Text</a:t>
            </a:r>
          </a:p>
        </p:txBody>
      </p:sp>
      <p:sp>
        <p:nvSpPr>
          <p:cNvPr id="84" name="Shape 84"/>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85" name="Shape 85"/>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6608382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47.xml><?xml version="1.0" encoding="utf-8"?>
<p:sldLayout xmlns:a="http://schemas.openxmlformats.org/drawingml/2006/main" xmlns:r="http://schemas.openxmlformats.org/officeDocument/2006/relationships" xmlns:p="http://schemas.openxmlformats.org/presentationml/2006/main" type="tx">
  <p:cSld name="Vertical Title and Text">
    <p:spTree>
      <p:nvGrpSpPr>
        <p:cNvPr id="1" name=""/>
        <p:cNvGrpSpPr/>
        <p:nvPr/>
      </p:nvGrpSpPr>
      <p:grpSpPr>
        <a:xfrm>
          <a:off x="0" y="0"/>
          <a:ext cx="0" cy="0"/>
          <a:chOff x="0" y="0"/>
          <a:chExt cx="0" cy="0"/>
        </a:xfrm>
      </p:grpSpPr>
      <p:sp>
        <p:nvSpPr>
          <p:cNvPr id="92" name="Shape 92"/>
          <p:cNvSpPr>
            <a:spLocks noGrp="1"/>
          </p:cNvSpPr>
          <p:nvPr>
            <p:ph type="title"/>
          </p:nvPr>
        </p:nvSpPr>
        <p:spPr>
          <a:xfrm>
            <a:off x="8724900" y="365125"/>
            <a:ext cx="2628900" cy="5811838"/>
          </a:xfrm>
          <a:prstGeom prst="rect">
            <a:avLst/>
          </a:prstGeom>
        </p:spPr>
        <p:txBody>
          <a:bodyPr/>
          <a:lstStyle/>
          <a:p>
            <a:r>
              <a:t>Title Text</a:t>
            </a:r>
          </a:p>
        </p:txBody>
      </p:sp>
      <p:sp>
        <p:nvSpPr>
          <p:cNvPr id="93" name="Shape 93"/>
          <p:cNvSpPr>
            <a:spLocks noGrp="1"/>
          </p:cNvSpPr>
          <p:nvPr>
            <p:ph type="body" idx="1"/>
          </p:nvPr>
        </p:nvSpPr>
        <p:spPr>
          <a:xfrm>
            <a:off x="838200" y="365125"/>
            <a:ext cx="7734300" cy="5811838"/>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94" name="Shape 94"/>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1013184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48.xml><?xml version="1.0" encoding="utf-8"?>
<p:sldLayout xmlns:a="http://schemas.openxmlformats.org/drawingml/2006/main" xmlns:r="http://schemas.openxmlformats.org/officeDocument/2006/relationships" xmlns:p="http://schemas.openxmlformats.org/presentationml/2006/main" type="tx">
  <p:cSld name="Title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01" name="Shape 10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02" name="Shape 10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0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104" name="image3.jpeg"/>
          <p:cNvPicPr>
            <a:picLocks noChangeAspect="1"/>
          </p:cNvPicPr>
          <p:nvPr/>
        </p:nvPicPr>
        <p:blipFill>
          <a:blip r:embed="rId4">
            <a:extLst/>
          </a:blip>
          <a:stretch>
            <a:fillRect/>
          </a:stretch>
        </p:blipFill>
        <p:spPr>
          <a:xfrm>
            <a:off x="0" y="9201"/>
            <a:ext cx="12192000" cy="6858001"/>
          </a:xfrm>
          <a:prstGeom prst="rect">
            <a:avLst/>
          </a:prstGeom>
          <a:ln w="12700">
            <a:miter lim="400000"/>
          </a:ln>
        </p:spPr>
      </p:pic>
      <p:sp>
        <p:nvSpPr>
          <p:cNvPr id="105" name="Shape 105"/>
          <p:cNvSpPr>
            <a:spLocks noGrp="1"/>
          </p:cNvSpPr>
          <p:nvPr>
            <p:ph type="title"/>
          </p:nvPr>
        </p:nvSpPr>
        <p:spPr>
          <a:xfrm>
            <a:off x="914400" y="2127736"/>
            <a:ext cx="10464801" cy="2111103"/>
          </a:xfrm>
          <a:prstGeom prst="rect">
            <a:avLst/>
          </a:prstGeom>
        </p:spPr>
        <p:txBody>
          <a:bodyPr lIns="91422" tIns="91422" rIns="91422" bIns="91422" anchor="b"/>
          <a:lstStyle>
            <a:lvl1pPr>
              <a:lnSpc>
                <a:spcPct val="100000"/>
              </a:lnSpc>
              <a:defRPr sz="3600">
                <a:solidFill>
                  <a:srgbClr val="FFFFFF"/>
                </a:solidFill>
                <a:latin typeface="PT Sans"/>
                <a:ea typeface="PT Sans"/>
                <a:cs typeface="PT Sans"/>
                <a:sym typeface="PT Sans"/>
              </a:defRPr>
            </a:lvl1pPr>
          </a:lstStyle>
          <a:p>
            <a:r>
              <a:t>Title Text</a:t>
            </a:r>
          </a:p>
        </p:txBody>
      </p:sp>
      <p:sp>
        <p:nvSpPr>
          <p:cNvPr id="106" name="Shape 106"/>
          <p:cNvSpPr>
            <a:spLocks noGrp="1"/>
          </p:cNvSpPr>
          <p:nvPr>
            <p:ph type="body" sz="quarter" idx="1"/>
          </p:nvPr>
        </p:nvSpPr>
        <p:spPr>
          <a:xfrm>
            <a:off x="914400" y="4312137"/>
            <a:ext cx="7721600" cy="1066802"/>
          </a:xfrm>
          <a:prstGeom prst="rect">
            <a:avLst/>
          </a:prstGeom>
        </p:spPr>
        <p:txBody>
          <a:bodyPr lIns="91422" tIns="91422" rIns="91422" bIns="91422"/>
          <a:lstStyle>
            <a:lvl1pPr marL="0" indent="0">
              <a:lnSpc>
                <a:spcPct val="100000"/>
              </a:lnSpc>
              <a:spcBef>
                <a:spcPts val="400"/>
              </a:spcBef>
              <a:buSzTx/>
              <a:buFontTx/>
              <a:buNone/>
              <a:defRPr>
                <a:solidFill>
                  <a:srgbClr val="FFFFFF"/>
                </a:solidFill>
                <a:latin typeface="PT Sans"/>
                <a:ea typeface="PT Sans"/>
                <a:cs typeface="PT Sans"/>
                <a:sym typeface="PT Sans"/>
              </a:defRPr>
            </a:lvl1pPr>
            <a:lvl2pPr marL="0" indent="0">
              <a:lnSpc>
                <a:spcPct val="100000"/>
              </a:lnSpc>
              <a:spcBef>
                <a:spcPts val="400"/>
              </a:spcBef>
              <a:buSzTx/>
              <a:buFontTx/>
              <a:buNone/>
              <a:defRPr>
                <a:solidFill>
                  <a:srgbClr val="FFFFFF"/>
                </a:solidFill>
                <a:latin typeface="PT Sans"/>
                <a:ea typeface="PT Sans"/>
                <a:cs typeface="PT Sans"/>
                <a:sym typeface="PT Sans"/>
              </a:defRPr>
            </a:lvl2pPr>
            <a:lvl3pPr marL="0" indent="0">
              <a:lnSpc>
                <a:spcPct val="100000"/>
              </a:lnSpc>
              <a:spcBef>
                <a:spcPts val="400"/>
              </a:spcBef>
              <a:buSzTx/>
              <a:buFontTx/>
              <a:buNone/>
              <a:defRPr>
                <a:solidFill>
                  <a:srgbClr val="FFFFFF"/>
                </a:solidFill>
                <a:latin typeface="PT Sans"/>
                <a:ea typeface="PT Sans"/>
                <a:cs typeface="PT Sans"/>
                <a:sym typeface="PT Sans"/>
              </a:defRPr>
            </a:lvl3pPr>
            <a:lvl4pPr marL="0" indent="0">
              <a:lnSpc>
                <a:spcPct val="100000"/>
              </a:lnSpc>
              <a:spcBef>
                <a:spcPts val="400"/>
              </a:spcBef>
              <a:buSzTx/>
              <a:buFontTx/>
              <a:buNone/>
              <a:defRPr>
                <a:solidFill>
                  <a:srgbClr val="FFFFFF"/>
                </a:solidFill>
                <a:latin typeface="PT Sans"/>
                <a:ea typeface="PT Sans"/>
                <a:cs typeface="PT Sans"/>
                <a:sym typeface="PT Sans"/>
              </a:defRPr>
            </a:lvl4pPr>
            <a:lvl5pPr marL="0" indent="0">
              <a:lnSpc>
                <a:spcPct val="100000"/>
              </a:lnSpc>
              <a:spcBef>
                <a:spcPts val="400"/>
              </a:spcBef>
              <a:buSzTx/>
              <a:buFontTx/>
              <a:buNone/>
              <a:defRPr>
                <a:solidFill>
                  <a:srgbClr val="FFFFFF"/>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pic>
        <p:nvPicPr>
          <p:cNvPr id="107" name="image4.png"/>
          <p:cNvPicPr>
            <a:picLocks noChangeAspect="1"/>
          </p:cNvPicPr>
          <p:nvPr/>
        </p:nvPicPr>
        <p:blipFill>
          <a:blip r:embed="rId5">
            <a:extLst/>
          </a:blip>
          <a:stretch>
            <a:fillRect/>
          </a:stretch>
        </p:blipFill>
        <p:spPr>
          <a:xfrm>
            <a:off x="8636000" y="232712"/>
            <a:ext cx="3194001" cy="1026901"/>
          </a:xfrm>
          <a:prstGeom prst="rect">
            <a:avLst/>
          </a:prstGeom>
          <a:ln w="12700">
            <a:miter lim="400000"/>
          </a:ln>
        </p:spPr>
      </p:pic>
      <p:sp>
        <p:nvSpPr>
          <p:cNvPr id="108" name="Shape 10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sp>
        <p:nvSpPr>
          <p:cNvPr id="109" name="Shape 109"/>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6699466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49.xml><?xml version="1.0" encoding="utf-8"?>
<p:sldLayout xmlns:a="http://schemas.openxmlformats.org/drawingml/2006/main" xmlns:r="http://schemas.openxmlformats.org/officeDocument/2006/relationships" xmlns:p="http://schemas.openxmlformats.org/presentationml/2006/main" type="tx">
  <p:cSld name="1_Title and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16" name="Shape 116"/>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17" name="Shape 11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18"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19" name="Shape 119"/>
          <p:cNvSpPr>
            <a:spLocks noGrp="1"/>
          </p:cNvSpPr>
          <p:nvPr>
            <p:ph type="title"/>
          </p:nvPr>
        </p:nvSpPr>
        <p:spPr>
          <a:xfrm>
            <a:off x="799775" y="845996"/>
            <a:ext cx="108844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20" name="Shape 120"/>
          <p:cNvSpPr>
            <a:spLocks noGrp="1"/>
          </p:cNvSpPr>
          <p:nvPr>
            <p:ph type="body" idx="1"/>
          </p:nvPr>
        </p:nvSpPr>
        <p:spPr>
          <a:xfrm>
            <a:off x="799775" y="1692211"/>
            <a:ext cx="10884400" cy="4526101"/>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21" name="Shape 121"/>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13361925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type="tx">
  <p:cSld name="3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20" name="Shape 420"/>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421" name="Shape 42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422"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423"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424" name="Shape 42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425" name="image6.png"/>
          <p:cNvPicPr>
            <a:picLocks noChangeAspect="1"/>
          </p:cNvPicPr>
          <p:nvPr/>
        </p:nvPicPr>
        <p:blipFill>
          <a:blip r:embed="rId4">
            <a:extLst/>
          </a:blip>
          <a:stretch>
            <a:fillRect/>
          </a:stretch>
        </p:blipFill>
        <p:spPr>
          <a:xfrm>
            <a:off x="2895600" y="2400300"/>
            <a:ext cx="6400800" cy="2057700"/>
          </a:xfrm>
          <a:prstGeom prst="rect">
            <a:avLst/>
          </a:prstGeom>
          <a:ln w="12700">
            <a:miter lim="400000"/>
          </a:ln>
        </p:spPr>
      </p:pic>
      <p:sp>
        <p:nvSpPr>
          <p:cNvPr id="426" name="Shape 426"/>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50.xml><?xml version="1.0" encoding="utf-8"?>
<p:sldLayout xmlns:a="http://schemas.openxmlformats.org/drawingml/2006/main" xmlns:r="http://schemas.openxmlformats.org/officeDocument/2006/relationships" xmlns:p="http://schemas.openxmlformats.org/presentationml/2006/main" type="tx">
  <p:cSld name="1_Two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28" name="Shape 128"/>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29" name="Shape 12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30"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31" name="Shape 131"/>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32" name="Shape 132"/>
          <p:cNvSpPr>
            <a:spLocks noGrp="1"/>
          </p:cNvSpPr>
          <p:nvPr>
            <p:ph type="body" sz="half" idx="1"/>
          </p:nvPr>
        </p:nvSpPr>
        <p:spPr>
          <a:xfrm>
            <a:off x="799775" y="1693140"/>
            <a:ext cx="5364399" cy="4568100"/>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33" name="Shape 133"/>
          <p:cNvSpPr>
            <a:spLocks noGrp="1"/>
          </p:cNvSpPr>
          <p:nvPr>
            <p:ph type="body" sz="half" idx="13"/>
          </p:nvPr>
        </p:nvSpPr>
        <p:spPr>
          <a:xfrm>
            <a:off x="6397364" y="1693140"/>
            <a:ext cx="5364402" cy="4568100"/>
          </a:xfrm>
          <a:prstGeom prst="rect">
            <a:avLst/>
          </a:prstGeom>
        </p:spPr>
        <p:txBody>
          <a:bodyPr lIns="91422" tIns="91422" rIns="91422" bIns="91422"/>
          <a:lstStyle/>
          <a:p>
            <a:endParaRPr/>
          </a:p>
        </p:txBody>
      </p:sp>
      <p:sp>
        <p:nvSpPr>
          <p:cNvPr id="134" name="Shape 134"/>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29810778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51.xml><?xml version="1.0" encoding="utf-8"?>
<p:sldLayout xmlns:a="http://schemas.openxmlformats.org/drawingml/2006/main" xmlns:r="http://schemas.openxmlformats.org/officeDocument/2006/relationships" xmlns:p="http://schemas.openxmlformats.org/presentationml/2006/main" type="tx">
  <p:cSld name="Divider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41" name="Shape 14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42" name="Shape 14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4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144"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145" name="Shape 145"/>
          <p:cNvSpPr>
            <a:spLocks noGrp="1"/>
          </p:cNvSpPr>
          <p:nvPr>
            <p:ph type="title"/>
          </p:nvPr>
        </p:nvSpPr>
        <p:spPr>
          <a:xfrm>
            <a:off x="1193521" y="2667000"/>
            <a:ext cx="8433600" cy="1358701"/>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46" name="Shape 14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47" name="image2.png"/>
          <p:cNvPicPr>
            <a:picLocks noChangeAspect="1"/>
          </p:cNvPicPr>
          <p:nvPr/>
        </p:nvPicPr>
        <p:blipFill>
          <a:blip r:embed="rId3">
            <a:extLst/>
          </a:blip>
          <a:stretch>
            <a:fillRect/>
          </a:stretch>
        </p:blipFill>
        <p:spPr>
          <a:xfrm>
            <a:off x="9673800" y="273820"/>
            <a:ext cx="2147602" cy="691201"/>
          </a:xfrm>
          <a:prstGeom prst="rect">
            <a:avLst/>
          </a:prstGeom>
          <a:ln w="12700">
            <a:miter lim="400000"/>
          </a:ln>
        </p:spPr>
      </p:pic>
      <p:sp>
        <p:nvSpPr>
          <p:cNvPr id="148" name="Shape 148"/>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17607101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52.xml><?xml version="1.0" encoding="utf-8"?>
<p:sldLayout xmlns:a="http://schemas.openxmlformats.org/drawingml/2006/main" xmlns:r="http://schemas.openxmlformats.org/officeDocument/2006/relationships" xmlns:p="http://schemas.openxmlformats.org/presentationml/2006/main" type="tx">
  <p:cSld name="1_Title Only">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55" name="Shape 155"/>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56" name="Shape 15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57"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58" name="Shape 158"/>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59" name="Shape 159"/>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18339917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53.xml><?xml version="1.0" encoding="utf-8"?>
<p:sldLayout xmlns:a="http://schemas.openxmlformats.org/drawingml/2006/main" xmlns:r="http://schemas.openxmlformats.org/officeDocument/2006/relationships" xmlns:p="http://schemas.openxmlformats.org/presentationml/2006/main" type="tx">
  <p:cSld name="1_Blank">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66" name="Shape 166"/>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67" name="Shape 16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68"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69" name="Shape 169"/>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1694591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54.xml><?xml version="1.0" encoding="utf-8"?>
<p:sldLayout xmlns:a="http://schemas.openxmlformats.org/drawingml/2006/main" xmlns:r="http://schemas.openxmlformats.org/officeDocument/2006/relationships" xmlns:p="http://schemas.openxmlformats.org/presentationml/2006/main" type="tx">
  <p:cSld name="1_Text with Chart or Graphic">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76" name="Shape 176"/>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77" name="Shape 17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78"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79" name="Shape 179"/>
          <p:cNvSpPr/>
          <p:nvPr/>
        </p:nvSpPr>
        <p:spPr>
          <a:xfrm flipH="1">
            <a:off x="5747549" y="1113364"/>
            <a:ext cx="1" cy="5181605"/>
          </a:xfrm>
          <a:prstGeom prst="line">
            <a:avLst/>
          </a:prstGeom>
          <a:ln>
            <a:solidFill>
              <a:srgbClr val="54575A"/>
            </a:solidFill>
          </a:ln>
        </p:spPr>
        <p:txBody>
          <a:bodyPr lIns="45718" tIns="45718" rIns="45718" bIns="45718"/>
          <a:lstStyle/>
          <a:p>
            <a:endParaRPr/>
          </a:p>
        </p:txBody>
      </p:sp>
      <p:sp>
        <p:nvSpPr>
          <p:cNvPr id="180" name="Shape 180"/>
          <p:cNvSpPr>
            <a:spLocks noGrp="1"/>
          </p:cNvSpPr>
          <p:nvPr>
            <p:ph type="title"/>
          </p:nvPr>
        </p:nvSpPr>
        <p:spPr>
          <a:xfrm>
            <a:off x="892923" y="1070757"/>
            <a:ext cx="4542803" cy="834303"/>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81" name="Shape 181"/>
          <p:cNvSpPr>
            <a:spLocks noGrp="1"/>
          </p:cNvSpPr>
          <p:nvPr>
            <p:ph type="body" sz="half" idx="1"/>
          </p:nvPr>
        </p:nvSpPr>
        <p:spPr>
          <a:xfrm>
            <a:off x="6129866" y="1069678"/>
            <a:ext cx="5588002" cy="5284504"/>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82" name="Shape 182"/>
          <p:cNvSpPr>
            <a:spLocks noGrp="1"/>
          </p:cNvSpPr>
          <p:nvPr>
            <p:ph type="body" sz="half" idx="13"/>
          </p:nvPr>
        </p:nvSpPr>
        <p:spPr>
          <a:xfrm>
            <a:off x="892922" y="1905000"/>
            <a:ext cx="4542804" cy="4448701"/>
          </a:xfrm>
          <a:prstGeom prst="rect">
            <a:avLst/>
          </a:prstGeom>
        </p:spPr>
        <p:txBody>
          <a:bodyPr lIns="91422" tIns="91422" rIns="91422" bIns="91422"/>
          <a:lstStyle/>
          <a:p>
            <a:endParaRPr/>
          </a:p>
        </p:txBody>
      </p:sp>
      <p:sp>
        <p:nvSpPr>
          <p:cNvPr id="183" name="Shape 183"/>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19802865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55.xml><?xml version="1.0" encoding="utf-8"?>
<p:sldLayout xmlns:a="http://schemas.openxmlformats.org/drawingml/2006/main" xmlns:r="http://schemas.openxmlformats.org/officeDocument/2006/relationships" xmlns:p="http://schemas.openxmlformats.org/presentationml/2006/main" type="tx">
  <p:cSld name="1_Picture with Caption">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90" name="Shape 190"/>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91" name="Shape 19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92"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93" name="Shape 193"/>
          <p:cNvSpPr>
            <a:spLocks noGrp="1"/>
          </p:cNvSpPr>
          <p:nvPr>
            <p:ph type="title"/>
          </p:nvPr>
        </p:nvSpPr>
        <p:spPr>
          <a:xfrm>
            <a:off x="719388" y="854021"/>
            <a:ext cx="5410402" cy="984900"/>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94" name="Shape 194"/>
          <p:cNvSpPr>
            <a:spLocks noGrp="1"/>
          </p:cNvSpPr>
          <p:nvPr>
            <p:ph type="pic" sz="quarter" idx="13"/>
          </p:nvPr>
        </p:nvSpPr>
        <p:spPr>
          <a:xfrm>
            <a:off x="6417731" y="854018"/>
            <a:ext cx="4060000" cy="3076502"/>
          </a:xfrm>
          <a:prstGeom prst="rect">
            <a:avLst/>
          </a:prstGeom>
        </p:spPr>
        <p:txBody>
          <a:bodyPr lIns="91439" tIns="45719" rIns="91439" bIns="45719">
            <a:noAutofit/>
          </a:bodyPr>
          <a:lstStyle/>
          <a:p>
            <a:endParaRPr/>
          </a:p>
        </p:txBody>
      </p:sp>
      <p:sp>
        <p:nvSpPr>
          <p:cNvPr id="195" name="Shape 195"/>
          <p:cNvSpPr>
            <a:spLocks noGrp="1"/>
          </p:cNvSpPr>
          <p:nvPr>
            <p:ph type="body" sz="half" idx="1"/>
          </p:nvPr>
        </p:nvSpPr>
        <p:spPr>
          <a:xfrm>
            <a:off x="719388" y="1838872"/>
            <a:ext cx="5410402" cy="4484400"/>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96" name="Shape 196"/>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24661836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56.xml><?xml version="1.0" encoding="utf-8"?>
<p:sldLayout xmlns:a="http://schemas.openxmlformats.org/drawingml/2006/main" xmlns:r="http://schemas.openxmlformats.org/officeDocument/2006/relationships" xmlns:p="http://schemas.openxmlformats.org/presentationml/2006/main" type="tx">
  <p:cSld name="2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03" name="Shape 203"/>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04" name="Shape 20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05"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06" name="Shape 206"/>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207"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208" name="Shape 208"/>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09" name="Shape 209"/>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10" name="Shape 210"/>
          <p:cNvSpPr/>
          <p:nvPr/>
        </p:nvSpPr>
        <p:spPr>
          <a:xfrm>
            <a:off x="4505961" y="6503760"/>
            <a:ext cx="3220000"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211"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212" name="Shape 212"/>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7682277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57.xml><?xml version="1.0" encoding="utf-8"?>
<p:sldLayout xmlns:a="http://schemas.openxmlformats.org/drawingml/2006/main" xmlns:r="http://schemas.openxmlformats.org/officeDocument/2006/relationships" xmlns:p="http://schemas.openxmlformats.org/presentationml/2006/main" type="tx">
  <p:cSld name="Top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19" name="Shape 219"/>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20" name="Shape 22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21"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222" name="image5.jpeg"/>
          <p:cNvPicPr>
            <a:picLocks noChangeAspect="1"/>
          </p:cNvPicPr>
          <p:nvPr/>
        </p:nvPicPr>
        <p:blipFill>
          <a:blip r:embed="rId4">
            <a:extLst/>
          </a:blip>
          <a:stretch>
            <a:fillRect/>
          </a:stretch>
        </p:blipFill>
        <p:spPr>
          <a:xfrm>
            <a:off x="3810001" y="3412066"/>
            <a:ext cx="8009599" cy="2999104"/>
          </a:xfrm>
          <a:prstGeom prst="rect">
            <a:avLst/>
          </a:prstGeom>
          <a:ln w="12700">
            <a:miter lim="400000"/>
          </a:ln>
        </p:spPr>
      </p:pic>
      <p:sp>
        <p:nvSpPr>
          <p:cNvPr id="223" name="Shape 223"/>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24" name="Shape 224"/>
          <p:cNvSpPr>
            <a:spLocks noGrp="1"/>
          </p:cNvSpPr>
          <p:nvPr>
            <p:ph type="body" idx="1"/>
          </p:nvPr>
        </p:nvSpPr>
        <p:spPr>
          <a:xfrm>
            <a:off x="799775" y="1691863"/>
            <a:ext cx="10968799" cy="4526105"/>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25" name="Shape 225"/>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4352504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58.xml><?xml version="1.0" encoding="utf-8"?>
<p:sldLayout xmlns:a="http://schemas.openxmlformats.org/drawingml/2006/main" xmlns:r="http://schemas.openxmlformats.org/officeDocument/2006/relationships" xmlns:p="http://schemas.openxmlformats.org/presentationml/2006/main" type="tx">
  <p:cSld name="Bottom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32" name="Shape 232"/>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33" name="Shape 23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34"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35" name="Shape 235"/>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236" name="image5.jpeg"/>
          <p:cNvPicPr>
            <a:picLocks noChangeAspect="1"/>
          </p:cNvPicPr>
          <p:nvPr/>
        </p:nvPicPr>
        <p:blipFill>
          <a:blip r:embed="rId4">
            <a:extLst/>
          </a:blip>
          <a:stretch>
            <a:fillRect/>
          </a:stretch>
        </p:blipFill>
        <p:spPr>
          <a:xfrm>
            <a:off x="3810001" y="3045883"/>
            <a:ext cx="8009599" cy="2999103"/>
          </a:xfrm>
          <a:prstGeom prst="rect">
            <a:avLst/>
          </a:prstGeom>
          <a:ln w="12700">
            <a:miter lim="400000"/>
          </a:ln>
        </p:spPr>
      </p:pic>
      <p:pic>
        <p:nvPicPr>
          <p:cNvPr id="237"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238" name="Shape 238"/>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39" name="Shape 239"/>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40" name="Shape 240"/>
          <p:cNvSpPr/>
          <p:nvPr/>
        </p:nvSpPr>
        <p:spPr>
          <a:xfrm>
            <a:off x="4492416" y="6503760"/>
            <a:ext cx="3220003"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241"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242" name="Shape 242"/>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41303256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59.xml><?xml version="1.0" encoding="utf-8"?>
<p:sldLayout xmlns:a="http://schemas.openxmlformats.org/drawingml/2006/main" xmlns:r="http://schemas.openxmlformats.org/officeDocument/2006/relationships" xmlns:p="http://schemas.openxmlformats.org/presentationml/2006/main" type="tx">
  <p:cSld name="3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49" name="Shape 249"/>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50" name="Shape 25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51"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252"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253" name="Shape 25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54" name="image6.png"/>
          <p:cNvPicPr>
            <a:picLocks noChangeAspect="1"/>
          </p:cNvPicPr>
          <p:nvPr/>
        </p:nvPicPr>
        <p:blipFill>
          <a:blip r:embed="rId4">
            <a:extLst/>
          </a:blip>
          <a:stretch>
            <a:fillRect/>
          </a:stretch>
        </p:blipFill>
        <p:spPr>
          <a:xfrm>
            <a:off x="2895600" y="2400300"/>
            <a:ext cx="6400800" cy="2057700"/>
          </a:xfrm>
          <a:prstGeom prst="rect">
            <a:avLst/>
          </a:prstGeom>
          <a:ln w="12700">
            <a:miter lim="400000"/>
          </a:ln>
        </p:spPr>
      </p:pic>
      <p:sp>
        <p:nvSpPr>
          <p:cNvPr id="255" name="Shape 255"/>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0989343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type="tx">
  <p:cSld name="1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33" name="Shape 433"/>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434" name="Shape 43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435"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436"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pic>
        <p:nvPicPr>
          <p:cNvPr id="437" name="image7.png"/>
          <p:cNvPicPr>
            <a:picLocks noChangeAspect="1"/>
          </p:cNvPicPr>
          <p:nvPr/>
        </p:nvPicPr>
        <p:blipFill>
          <a:blip r:embed="rId4">
            <a:extLst/>
          </a:blip>
          <a:stretch>
            <a:fillRect/>
          </a:stretch>
        </p:blipFill>
        <p:spPr>
          <a:xfrm>
            <a:off x="3947967" y="2644849"/>
            <a:ext cx="4718403" cy="1686904"/>
          </a:xfrm>
          <a:prstGeom prst="rect">
            <a:avLst/>
          </a:prstGeom>
          <a:ln w="12700">
            <a:miter lim="400000"/>
          </a:ln>
        </p:spPr>
      </p:pic>
      <p:sp>
        <p:nvSpPr>
          <p:cNvPr id="438" name="Shape 43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sp>
        <p:nvSpPr>
          <p:cNvPr id="439" name="Shape 439"/>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60.xml><?xml version="1.0" encoding="utf-8"?>
<p:sldLayout xmlns:a="http://schemas.openxmlformats.org/drawingml/2006/main" xmlns:r="http://schemas.openxmlformats.org/officeDocument/2006/relationships" xmlns:p="http://schemas.openxmlformats.org/presentationml/2006/main" type="tx">
  <p:cSld name="1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62" name="Shape 262"/>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63" name="Shape 26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64"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265"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pic>
        <p:nvPicPr>
          <p:cNvPr id="266" name="image7.png"/>
          <p:cNvPicPr>
            <a:picLocks noChangeAspect="1"/>
          </p:cNvPicPr>
          <p:nvPr/>
        </p:nvPicPr>
        <p:blipFill>
          <a:blip r:embed="rId4">
            <a:extLst/>
          </a:blip>
          <a:stretch>
            <a:fillRect/>
          </a:stretch>
        </p:blipFill>
        <p:spPr>
          <a:xfrm>
            <a:off x="3947967" y="2644849"/>
            <a:ext cx="4718403" cy="1686904"/>
          </a:xfrm>
          <a:prstGeom prst="rect">
            <a:avLst/>
          </a:prstGeom>
          <a:ln w="12700">
            <a:miter lim="400000"/>
          </a:ln>
        </p:spPr>
      </p:pic>
      <p:sp>
        <p:nvSpPr>
          <p:cNvPr id="267" name="Shape 26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sp>
        <p:nvSpPr>
          <p:cNvPr id="268" name="Shape 268"/>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1592075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61.xml><?xml version="1.0" encoding="utf-8"?>
<p:sldLayout xmlns:a="http://schemas.openxmlformats.org/drawingml/2006/main" xmlns:r="http://schemas.openxmlformats.org/officeDocument/2006/relationships" xmlns:p="http://schemas.openxmlformats.org/presentationml/2006/main" type="tx">
  <p:cSld name="Title Slide 1">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75" name="Shape 275"/>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76" name="Shape 27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77"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78" name="Shape 278"/>
          <p:cNvSpPr>
            <a:spLocks noGrp="1"/>
          </p:cNvSpPr>
          <p:nvPr>
            <p:ph type="title"/>
          </p:nvPr>
        </p:nvSpPr>
        <p:spPr>
          <a:xfrm>
            <a:off x="914400" y="2111123"/>
            <a:ext cx="10363200" cy="1546503"/>
          </a:xfrm>
          <a:prstGeom prst="rect">
            <a:avLst/>
          </a:prstGeom>
        </p:spPr>
        <p:txBody>
          <a:bodyPr lIns="91422" tIns="91422" rIns="91422" bIns="91422" anchor="b"/>
          <a:lstStyle>
            <a:lvl1pPr algn="ctr">
              <a:lnSpc>
                <a:spcPct val="100000"/>
              </a:lnSpc>
              <a:defRPr sz="4800">
                <a:solidFill>
                  <a:srgbClr val="CB3725"/>
                </a:solidFill>
                <a:latin typeface="PT Sans"/>
                <a:ea typeface="PT Sans"/>
                <a:cs typeface="PT Sans"/>
                <a:sym typeface="PT Sans"/>
              </a:defRPr>
            </a:lvl1pPr>
          </a:lstStyle>
          <a:p>
            <a:r>
              <a:t>Title Text</a:t>
            </a:r>
          </a:p>
        </p:txBody>
      </p:sp>
      <p:sp>
        <p:nvSpPr>
          <p:cNvPr id="279" name="Shape 279"/>
          <p:cNvSpPr>
            <a:spLocks noGrp="1"/>
          </p:cNvSpPr>
          <p:nvPr>
            <p:ph type="body" sz="quarter" idx="1"/>
          </p:nvPr>
        </p:nvSpPr>
        <p:spPr>
          <a:xfrm>
            <a:off x="914400" y="3786737"/>
            <a:ext cx="10363200" cy="1046403"/>
          </a:xfrm>
          <a:prstGeom prst="rect">
            <a:avLst/>
          </a:prstGeom>
        </p:spPr>
        <p:txBody>
          <a:bodyPr lIns="91422" tIns="91422" rIns="91422" bIns="91422"/>
          <a:lstStyle>
            <a:lvl1pPr marL="0" indent="0" algn="ctr">
              <a:lnSpc>
                <a:spcPct val="100000"/>
              </a:lnSpc>
              <a:spcBef>
                <a:spcPts val="0"/>
              </a:spcBef>
              <a:buSzTx/>
              <a:buFontTx/>
              <a:buNone/>
              <a:defRPr>
                <a:solidFill>
                  <a:srgbClr val="006098"/>
                </a:solidFill>
                <a:latin typeface="PT Sans"/>
                <a:ea typeface="PT Sans"/>
                <a:cs typeface="PT Sans"/>
                <a:sym typeface="PT Sans"/>
              </a:defRPr>
            </a:lvl1pPr>
            <a:lvl2pPr marL="0" indent="0" algn="ctr">
              <a:lnSpc>
                <a:spcPct val="100000"/>
              </a:lnSpc>
              <a:spcBef>
                <a:spcPts val="0"/>
              </a:spcBef>
              <a:buSzTx/>
              <a:buFontTx/>
              <a:buNone/>
              <a:defRPr>
                <a:solidFill>
                  <a:srgbClr val="006098"/>
                </a:solidFill>
                <a:latin typeface="PT Sans"/>
                <a:ea typeface="PT Sans"/>
                <a:cs typeface="PT Sans"/>
                <a:sym typeface="PT Sans"/>
              </a:defRPr>
            </a:lvl2pPr>
            <a:lvl3pPr marL="0" indent="0" algn="ctr">
              <a:lnSpc>
                <a:spcPct val="100000"/>
              </a:lnSpc>
              <a:spcBef>
                <a:spcPts val="0"/>
              </a:spcBef>
              <a:buSzTx/>
              <a:buFontTx/>
              <a:buNone/>
              <a:defRPr>
                <a:solidFill>
                  <a:srgbClr val="006098"/>
                </a:solidFill>
                <a:latin typeface="PT Sans"/>
                <a:ea typeface="PT Sans"/>
                <a:cs typeface="PT Sans"/>
                <a:sym typeface="PT Sans"/>
              </a:defRPr>
            </a:lvl3pPr>
            <a:lvl4pPr marL="0" indent="0" algn="ctr">
              <a:lnSpc>
                <a:spcPct val="100000"/>
              </a:lnSpc>
              <a:spcBef>
                <a:spcPts val="0"/>
              </a:spcBef>
              <a:buSzTx/>
              <a:buFontTx/>
              <a:buNone/>
              <a:defRPr>
                <a:solidFill>
                  <a:srgbClr val="006098"/>
                </a:solidFill>
                <a:latin typeface="PT Sans"/>
                <a:ea typeface="PT Sans"/>
                <a:cs typeface="PT Sans"/>
                <a:sym typeface="PT Sans"/>
              </a:defRPr>
            </a:lvl4pPr>
            <a:lvl5pPr marL="0" indent="0" algn="ctr">
              <a:lnSpc>
                <a:spcPct val="100000"/>
              </a:lnSpc>
              <a:spcBef>
                <a:spcPts val="0"/>
              </a:spcBef>
              <a:buSzTx/>
              <a:buFontTx/>
              <a:buNone/>
              <a:defRPr>
                <a:solidFill>
                  <a:srgbClr val="006098"/>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80" name="Shape 280"/>
          <p:cNvSpPr>
            <a:spLocks noGrp="1"/>
          </p:cNvSpPr>
          <p:nvPr>
            <p:ph type="sldNum" sz="quarter" idx="2"/>
          </p:nvPr>
        </p:nvSpPr>
        <p:spPr>
          <a:xfrm>
            <a:off x="11409053" y="6465873"/>
            <a:ext cx="266974" cy="259222"/>
          </a:xfrm>
          <a:prstGeom prst="rect">
            <a:avLst/>
          </a:prstGeom>
        </p:spPr>
        <p:txBody>
          <a:bodyPr lIns="0" tIns="0" rIns="0" bIns="0"/>
          <a:lstStyle>
            <a:lvl1pPr algn="l">
              <a:defRPr sz="1800">
                <a:solidFill>
                  <a:srgbClr val="54585B"/>
                </a:solidFill>
                <a:latin typeface="Arial"/>
                <a:ea typeface="Arial"/>
                <a:cs typeface="Arial"/>
                <a:sym typeface="Arial"/>
              </a:defRPr>
            </a:lvl1pPr>
          </a:lstStyle>
          <a:p>
            <a:fld id="{86CB4B4D-7CA3-9044-876B-883B54F8677D}" type="slidenum">
              <a:t>‹#›</a:t>
            </a:fld>
            <a:endParaRPr/>
          </a:p>
        </p:txBody>
      </p:sp>
    </p:spTree>
    <p:extLst>
      <p:ext uri="{BB962C8B-B14F-4D97-AF65-F5344CB8AC3E}">
        <p14:creationId xmlns:p14="http://schemas.microsoft.com/office/powerpoint/2010/main" val="6390413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62.xml><?xml version="1.0" encoding="utf-8"?>
<p:sldLayout xmlns:a="http://schemas.openxmlformats.org/drawingml/2006/main" xmlns:r="http://schemas.openxmlformats.org/officeDocument/2006/relationships" xmlns:p="http://schemas.openxmlformats.org/presentationml/2006/main" type="tx">
  <p:cSld name="2_Title and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87" name="Shape 287"/>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88" name="Shape 28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89"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90" name="Shape 290"/>
          <p:cNvSpPr>
            <a:spLocks noGrp="1"/>
          </p:cNvSpPr>
          <p:nvPr>
            <p:ph type="title"/>
          </p:nvPr>
        </p:nvSpPr>
        <p:spPr>
          <a:xfrm>
            <a:off x="799775" y="845996"/>
            <a:ext cx="108844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91" name="Shape 291"/>
          <p:cNvSpPr>
            <a:spLocks noGrp="1"/>
          </p:cNvSpPr>
          <p:nvPr>
            <p:ph type="body" idx="1"/>
          </p:nvPr>
        </p:nvSpPr>
        <p:spPr>
          <a:xfrm>
            <a:off x="799775" y="1692211"/>
            <a:ext cx="10884400" cy="4526101"/>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92" name="Shape 292"/>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25640804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63.xml><?xml version="1.0" encoding="utf-8"?>
<p:sldLayout xmlns:a="http://schemas.openxmlformats.org/drawingml/2006/main" xmlns:r="http://schemas.openxmlformats.org/officeDocument/2006/relationships" xmlns:p="http://schemas.openxmlformats.org/presentationml/2006/main" type="tx">
  <p:cSld name="2_Two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99" name="Shape 299"/>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00" name="Shape 30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01"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02" name="Shape 302"/>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03" name="Shape 303"/>
          <p:cNvSpPr>
            <a:spLocks noGrp="1"/>
          </p:cNvSpPr>
          <p:nvPr>
            <p:ph type="body" sz="half" idx="1"/>
          </p:nvPr>
        </p:nvSpPr>
        <p:spPr>
          <a:xfrm>
            <a:off x="799775" y="1693140"/>
            <a:ext cx="5364399" cy="4568100"/>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04" name="Shape 304"/>
          <p:cNvSpPr>
            <a:spLocks noGrp="1"/>
          </p:cNvSpPr>
          <p:nvPr>
            <p:ph type="body" sz="half" idx="13"/>
          </p:nvPr>
        </p:nvSpPr>
        <p:spPr>
          <a:xfrm>
            <a:off x="6397364" y="1693140"/>
            <a:ext cx="5364402" cy="4568100"/>
          </a:xfrm>
          <a:prstGeom prst="rect">
            <a:avLst/>
          </a:prstGeom>
        </p:spPr>
        <p:txBody>
          <a:bodyPr lIns="91422" tIns="91422" rIns="91422" bIns="91422"/>
          <a:lstStyle/>
          <a:p>
            <a:endParaRPr/>
          </a:p>
        </p:txBody>
      </p:sp>
      <p:sp>
        <p:nvSpPr>
          <p:cNvPr id="305" name="Shape 305"/>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17518744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64.xml><?xml version="1.0" encoding="utf-8"?>
<p:sldLayout xmlns:a="http://schemas.openxmlformats.org/drawingml/2006/main" xmlns:r="http://schemas.openxmlformats.org/officeDocument/2006/relationships" xmlns:p="http://schemas.openxmlformats.org/presentationml/2006/main" type="tx">
  <p:cSld name="1_Divider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12" name="Shape 312"/>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13" name="Shape 31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14"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315"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316" name="Shape 316"/>
          <p:cNvSpPr>
            <a:spLocks noGrp="1"/>
          </p:cNvSpPr>
          <p:nvPr>
            <p:ph type="title"/>
          </p:nvPr>
        </p:nvSpPr>
        <p:spPr>
          <a:xfrm>
            <a:off x="1193521" y="2667000"/>
            <a:ext cx="8433600" cy="1358701"/>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17" name="Shape 31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18" name="image2.png"/>
          <p:cNvPicPr>
            <a:picLocks noChangeAspect="1"/>
          </p:cNvPicPr>
          <p:nvPr/>
        </p:nvPicPr>
        <p:blipFill>
          <a:blip r:embed="rId3">
            <a:extLst/>
          </a:blip>
          <a:stretch>
            <a:fillRect/>
          </a:stretch>
        </p:blipFill>
        <p:spPr>
          <a:xfrm>
            <a:off x="9673800" y="273820"/>
            <a:ext cx="2147602" cy="691201"/>
          </a:xfrm>
          <a:prstGeom prst="rect">
            <a:avLst/>
          </a:prstGeom>
          <a:ln w="12700">
            <a:miter lim="400000"/>
          </a:ln>
        </p:spPr>
      </p:pic>
      <p:sp>
        <p:nvSpPr>
          <p:cNvPr id="319" name="Shape 319"/>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12124280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65.xml><?xml version="1.0" encoding="utf-8"?>
<p:sldLayout xmlns:a="http://schemas.openxmlformats.org/drawingml/2006/main" xmlns:r="http://schemas.openxmlformats.org/officeDocument/2006/relationships" xmlns:p="http://schemas.openxmlformats.org/presentationml/2006/main" type="tx">
  <p:cSld name="2_Title Only">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26" name="Shape 326"/>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27" name="Shape 32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28"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29" name="Shape 329"/>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30" name="Shape 330"/>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38826795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66.xml><?xml version="1.0" encoding="utf-8"?>
<p:sldLayout xmlns:a="http://schemas.openxmlformats.org/drawingml/2006/main" xmlns:r="http://schemas.openxmlformats.org/officeDocument/2006/relationships" xmlns:p="http://schemas.openxmlformats.org/presentationml/2006/main" type="tx">
  <p:cSld name="2_Blank">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37" name="Shape 337"/>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38" name="Shape 33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39"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40" name="Shape 340"/>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14192499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67.xml><?xml version="1.0" encoding="utf-8"?>
<p:sldLayout xmlns:a="http://schemas.openxmlformats.org/drawingml/2006/main" xmlns:r="http://schemas.openxmlformats.org/officeDocument/2006/relationships" xmlns:p="http://schemas.openxmlformats.org/presentationml/2006/main" type="tx">
  <p:cSld name="2_Text with Chart or Graphic">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47" name="Shape 347"/>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48" name="Shape 34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49"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50" name="Shape 350"/>
          <p:cNvSpPr/>
          <p:nvPr/>
        </p:nvSpPr>
        <p:spPr>
          <a:xfrm flipH="1">
            <a:off x="5747549" y="1113364"/>
            <a:ext cx="1" cy="5181605"/>
          </a:xfrm>
          <a:prstGeom prst="line">
            <a:avLst/>
          </a:prstGeom>
          <a:ln>
            <a:solidFill>
              <a:srgbClr val="54575A"/>
            </a:solidFill>
          </a:ln>
        </p:spPr>
        <p:txBody>
          <a:bodyPr lIns="45718" tIns="45718" rIns="45718" bIns="45718"/>
          <a:lstStyle/>
          <a:p>
            <a:endParaRPr/>
          </a:p>
        </p:txBody>
      </p:sp>
      <p:sp>
        <p:nvSpPr>
          <p:cNvPr id="351" name="Shape 351"/>
          <p:cNvSpPr>
            <a:spLocks noGrp="1"/>
          </p:cNvSpPr>
          <p:nvPr>
            <p:ph type="title"/>
          </p:nvPr>
        </p:nvSpPr>
        <p:spPr>
          <a:xfrm>
            <a:off x="892923" y="1070757"/>
            <a:ext cx="4542803" cy="834303"/>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52" name="Shape 352"/>
          <p:cNvSpPr>
            <a:spLocks noGrp="1"/>
          </p:cNvSpPr>
          <p:nvPr>
            <p:ph type="body" sz="half" idx="1"/>
          </p:nvPr>
        </p:nvSpPr>
        <p:spPr>
          <a:xfrm>
            <a:off x="6129866" y="1069678"/>
            <a:ext cx="5588002" cy="5284504"/>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53" name="Shape 353"/>
          <p:cNvSpPr>
            <a:spLocks noGrp="1"/>
          </p:cNvSpPr>
          <p:nvPr>
            <p:ph type="body" sz="half" idx="13"/>
          </p:nvPr>
        </p:nvSpPr>
        <p:spPr>
          <a:xfrm>
            <a:off x="892922" y="1905000"/>
            <a:ext cx="4542804" cy="4448701"/>
          </a:xfrm>
          <a:prstGeom prst="rect">
            <a:avLst/>
          </a:prstGeom>
        </p:spPr>
        <p:txBody>
          <a:bodyPr lIns="91422" tIns="91422" rIns="91422" bIns="91422"/>
          <a:lstStyle/>
          <a:p>
            <a:endParaRPr/>
          </a:p>
        </p:txBody>
      </p:sp>
      <p:sp>
        <p:nvSpPr>
          <p:cNvPr id="354" name="Shape 354"/>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21415850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68.xml><?xml version="1.0" encoding="utf-8"?>
<p:sldLayout xmlns:a="http://schemas.openxmlformats.org/drawingml/2006/main" xmlns:r="http://schemas.openxmlformats.org/officeDocument/2006/relationships" xmlns:p="http://schemas.openxmlformats.org/presentationml/2006/main" type="tx">
  <p:cSld name="2_Picture with Caption">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61" name="Shape 36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62" name="Shape 36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6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64" name="Shape 364"/>
          <p:cNvSpPr>
            <a:spLocks noGrp="1"/>
          </p:cNvSpPr>
          <p:nvPr>
            <p:ph type="title"/>
          </p:nvPr>
        </p:nvSpPr>
        <p:spPr>
          <a:xfrm>
            <a:off x="719388" y="854021"/>
            <a:ext cx="5410402" cy="984900"/>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65" name="Shape 365"/>
          <p:cNvSpPr>
            <a:spLocks noGrp="1"/>
          </p:cNvSpPr>
          <p:nvPr>
            <p:ph type="pic" sz="quarter" idx="13"/>
          </p:nvPr>
        </p:nvSpPr>
        <p:spPr>
          <a:xfrm>
            <a:off x="6417731" y="854018"/>
            <a:ext cx="4060000" cy="3076502"/>
          </a:xfrm>
          <a:prstGeom prst="rect">
            <a:avLst/>
          </a:prstGeom>
        </p:spPr>
        <p:txBody>
          <a:bodyPr lIns="91439" tIns="45719" rIns="91439" bIns="45719">
            <a:noAutofit/>
          </a:bodyPr>
          <a:lstStyle/>
          <a:p>
            <a:endParaRPr/>
          </a:p>
        </p:txBody>
      </p:sp>
      <p:sp>
        <p:nvSpPr>
          <p:cNvPr id="366" name="Shape 366"/>
          <p:cNvSpPr>
            <a:spLocks noGrp="1"/>
          </p:cNvSpPr>
          <p:nvPr>
            <p:ph type="body" sz="half" idx="1"/>
          </p:nvPr>
        </p:nvSpPr>
        <p:spPr>
          <a:xfrm>
            <a:off x="719388" y="1838872"/>
            <a:ext cx="5410402" cy="4484400"/>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67" name="Shape 367"/>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3838802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69.xml><?xml version="1.0" encoding="utf-8"?>
<p:sldLayout xmlns:a="http://schemas.openxmlformats.org/drawingml/2006/main" xmlns:r="http://schemas.openxmlformats.org/officeDocument/2006/relationships" xmlns:p="http://schemas.openxmlformats.org/presentationml/2006/main" type="tx">
  <p:cSld name="4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74" name="Shape 374"/>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75" name="Shape 37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76"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77" name="Shape 377"/>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378"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379" name="Shape 379"/>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80" name="Shape 380"/>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81" name="Shape 381"/>
          <p:cNvSpPr/>
          <p:nvPr/>
        </p:nvSpPr>
        <p:spPr>
          <a:xfrm>
            <a:off x="4505961" y="6503760"/>
            <a:ext cx="3220000"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382"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383" name="Shape 383"/>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4326268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type="tx">
  <p:cSld name="Title Slide 1">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46" name="Shape 446"/>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447" name="Shape 44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448"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449" name="Shape 449"/>
          <p:cNvSpPr>
            <a:spLocks noGrp="1"/>
          </p:cNvSpPr>
          <p:nvPr>
            <p:ph type="title"/>
          </p:nvPr>
        </p:nvSpPr>
        <p:spPr>
          <a:xfrm>
            <a:off x="914400" y="2111123"/>
            <a:ext cx="10363200" cy="1546503"/>
          </a:xfrm>
          <a:prstGeom prst="rect">
            <a:avLst/>
          </a:prstGeom>
        </p:spPr>
        <p:txBody>
          <a:bodyPr lIns="91422" tIns="91422" rIns="91422" bIns="91422" anchor="b"/>
          <a:lstStyle>
            <a:lvl1pPr algn="ctr">
              <a:lnSpc>
                <a:spcPct val="100000"/>
              </a:lnSpc>
              <a:defRPr sz="4800">
                <a:solidFill>
                  <a:srgbClr val="CB3725"/>
                </a:solidFill>
                <a:latin typeface="PT Sans"/>
                <a:ea typeface="PT Sans"/>
                <a:cs typeface="PT Sans"/>
                <a:sym typeface="PT Sans"/>
              </a:defRPr>
            </a:lvl1pPr>
          </a:lstStyle>
          <a:p>
            <a:r>
              <a:t>Title Text</a:t>
            </a:r>
          </a:p>
        </p:txBody>
      </p:sp>
      <p:sp>
        <p:nvSpPr>
          <p:cNvPr id="450" name="Shape 450"/>
          <p:cNvSpPr>
            <a:spLocks noGrp="1"/>
          </p:cNvSpPr>
          <p:nvPr>
            <p:ph type="body" sz="quarter" idx="1"/>
          </p:nvPr>
        </p:nvSpPr>
        <p:spPr>
          <a:xfrm>
            <a:off x="914400" y="3786737"/>
            <a:ext cx="10363200" cy="1046403"/>
          </a:xfrm>
          <a:prstGeom prst="rect">
            <a:avLst/>
          </a:prstGeom>
        </p:spPr>
        <p:txBody>
          <a:bodyPr lIns="91422" tIns="91422" rIns="91422" bIns="91422"/>
          <a:lstStyle>
            <a:lvl1pPr marL="0" indent="0" algn="ctr">
              <a:lnSpc>
                <a:spcPct val="100000"/>
              </a:lnSpc>
              <a:spcBef>
                <a:spcPts val="0"/>
              </a:spcBef>
              <a:buSzTx/>
              <a:buFontTx/>
              <a:buNone/>
              <a:defRPr>
                <a:solidFill>
                  <a:srgbClr val="006098"/>
                </a:solidFill>
                <a:latin typeface="PT Sans"/>
                <a:ea typeface="PT Sans"/>
                <a:cs typeface="PT Sans"/>
                <a:sym typeface="PT Sans"/>
              </a:defRPr>
            </a:lvl1pPr>
            <a:lvl2pPr marL="0" indent="0" algn="ctr">
              <a:lnSpc>
                <a:spcPct val="100000"/>
              </a:lnSpc>
              <a:spcBef>
                <a:spcPts val="0"/>
              </a:spcBef>
              <a:buSzTx/>
              <a:buFontTx/>
              <a:buNone/>
              <a:defRPr>
                <a:solidFill>
                  <a:srgbClr val="006098"/>
                </a:solidFill>
                <a:latin typeface="PT Sans"/>
                <a:ea typeface="PT Sans"/>
                <a:cs typeface="PT Sans"/>
                <a:sym typeface="PT Sans"/>
              </a:defRPr>
            </a:lvl2pPr>
            <a:lvl3pPr marL="0" indent="0" algn="ctr">
              <a:lnSpc>
                <a:spcPct val="100000"/>
              </a:lnSpc>
              <a:spcBef>
                <a:spcPts val="0"/>
              </a:spcBef>
              <a:buSzTx/>
              <a:buFontTx/>
              <a:buNone/>
              <a:defRPr>
                <a:solidFill>
                  <a:srgbClr val="006098"/>
                </a:solidFill>
                <a:latin typeface="PT Sans"/>
                <a:ea typeface="PT Sans"/>
                <a:cs typeface="PT Sans"/>
                <a:sym typeface="PT Sans"/>
              </a:defRPr>
            </a:lvl3pPr>
            <a:lvl4pPr marL="0" indent="0" algn="ctr">
              <a:lnSpc>
                <a:spcPct val="100000"/>
              </a:lnSpc>
              <a:spcBef>
                <a:spcPts val="0"/>
              </a:spcBef>
              <a:buSzTx/>
              <a:buFontTx/>
              <a:buNone/>
              <a:defRPr>
                <a:solidFill>
                  <a:srgbClr val="006098"/>
                </a:solidFill>
                <a:latin typeface="PT Sans"/>
                <a:ea typeface="PT Sans"/>
                <a:cs typeface="PT Sans"/>
                <a:sym typeface="PT Sans"/>
              </a:defRPr>
            </a:lvl4pPr>
            <a:lvl5pPr marL="0" indent="0" algn="ctr">
              <a:lnSpc>
                <a:spcPct val="100000"/>
              </a:lnSpc>
              <a:spcBef>
                <a:spcPts val="0"/>
              </a:spcBef>
              <a:buSzTx/>
              <a:buFontTx/>
              <a:buNone/>
              <a:defRPr>
                <a:solidFill>
                  <a:srgbClr val="006098"/>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451" name="Shape 451"/>
          <p:cNvSpPr>
            <a:spLocks noGrp="1"/>
          </p:cNvSpPr>
          <p:nvPr>
            <p:ph type="sldNum" sz="quarter" idx="2"/>
          </p:nvPr>
        </p:nvSpPr>
        <p:spPr>
          <a:xfrm>
            <a:off x="11409053" y="6465873"/>
            <a:ext cx="266974" cy="259222"/>
          </a:xfrm>
          <a:prstGeom prst="rect">
            <a:avLst/>
          </a:prstGeom>
        </p:spPr>
        <p:txBody>
          <a:bodyPr lIns="0" tIns="0" rIns="0" bIns="0"/>
          <a:lstStyle>
            <a:lvl1pPr algn="l">
              <a:defRPr sz="1800">
                <a:solidFill>
                  <a:srgbClr val="54585B"/>
                </a:solidFill>
                <a:latin typeface="Arial"/>
                <a:ea typeface="Arial"/>
                <a:cs typeface="Arial"/>
                <a:sym typeface="Arial"/>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70.xml><?xml version="1.0" encoding="utf-8"?>
<p:sldLayout xmlns:a="http://schemas.openxmlformats.org/drawingml/2006/main" xmlns:r="http://schemas.openxmlformats.org/officeDocument/2006/relationships" xmlns:p="http://schemas.openxmlformats.org/presentationml/2006/main" type="tx">
  <p:cSld name="1_Top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90" name="Shape 390"/>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91" name="Shape 39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92"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393" name="image5.jpeg"/>
          <p:cNvPicPr>
            <a:picLocks noChangeAspect="1"/>
          </p:cNvPicPr>
          <p:nvPr/>
        </p:nvPicPr>
        <p:blipFill>
          <a:blip r:embed="rId4">
            <a:extLst/>
          </a:blip>
          <a:stretch>
            <a:fillRect/>
          </a:stretch>
        </p:blipFill>
        <p:spPr>
          <a:xfrm>
            <a:off x="3810001" y="3412066"/>
            <a:ext cx="8009599" cy="2999104"/>
          </a:xfrm>
          <a:prstGeom prst="rect">
            <a:avLst/>
          </a:prstGeom>
          <a:ln w="12700">
            <a:miter lim="400000"/>
          </a:ln>
        </p:spPr>
      </p:pic>
      <p:sp>
        <p:nvSpPr>
          <p:cNvPr id="394" name="Shape 394"/>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95" name="Shape 395"/>
          <p:cNvSpPr>
            <a:spLocks noGrp="1"/>
          </p:cNvSpPr>
          <p:nvPr>
            <p:ph type="body" idx="1"/>
          </p:nvPr>
        </p:nvSpPr>
        <p:spPr>
          <a:xfrm>
            <a:off x="799775" y="1691863"/>
            <a:ext cx="10968799" cy="4526105"/>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96" name="Shape 396"/>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40112230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71.xml><?xml version="1.0" encoding="utf-8"?>
<p:sldLayout xmlns:a="http://schemas.openxmlformats.org/drawingml/2006/main" xmlns:r="http://schemas.openxmlformats.org/officeDocument/2006/relationships" xmlns:p="http://schemas.openxmlformats.org/presentationml/2006/main" type="tx">
  <p:cSld name="1_Bottom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03" name="Shape 403"/>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404" name="Shape 40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405"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406" name="Shape 406"/>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407" name="image5.jpeg"/>
          <p:cNvPicPr>
            <a:picLocks noChangeAspect="1"/>
          </p:cNvPicPr>
          <p:nvPr/>
        </p:nvPicPr>
        <p:blipFill>
          <a:blip r:embed="rId4">
            <a:extLst/>
          </a:blip>
          <a:stretch>
            <a:fillRect/>
          </a:stretch>
        </p:blipFill>
        <p:spPr>
          <a:xfrm>
            <a:off x="3810001" y="3045883"/>
            <a:ext cx="8009599" cy="2999103"/>
          </a:xfrm>
          <a:prstGeom prst="rect">
            <a:avLst/>
          </a:prstGeom>
          <a:ln w="12700">
            <a:miter lim="400000"/>
          </a:ln>
        </p:spPr>
      </p:pic>
      <p:pic>
        <p:nvPicPr>
          <p:cNvPr id="408"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409" name="Shape 409"/>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410" name="Shape 410"/>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411" name="Shape 411"/>
          <p:cNvSpPr/>
          <p:nvPr/>
        </p:nvSpPr>
        <p:spPr>
          <a:xfrm>
            <a:off x="4492416" y="6503760"/>
            <a:ext cx="3220003"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412"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413" name="Shape 413"/>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20766949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72.xml><?xml version="1.0" encoding="utf-8"?>
<p:sldLayout xmlns:a="http://schemas.openxmlformats.org/drawingml/2006/main" xmlns:r="http://schemas.openxmlformats.org/officeDocument/2006/relationships" xmlns:p="http://schemas.openxmlformats.org/presentationml/2006/main" type="tx">
  <p:cSld name="5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20" name="Shape 420"/>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421" name="Shape 42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422"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423"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424" name="Shape 42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425" name="image6.png"/>
          <p:cNvPicPr>
            <a:picLocks noChangeAspect="1"/>
          </p:cNvPicPr>
          <p:nvPr/>
        </p:nvPicPr>
        <p:blipFill>
          <a:blip r:embed="rId4">
            <a:extLst/>
          </a:blip>
          <a:stretch>
            <a:fillRect/>
          </a:stretch>
        </p:blipFill>
        <p:spPr>
          <a:xfrm>
            <a:off x="2895600" y="2400300"/>
            <a:ext cx="6400800" cy="2057700"/>
          </a:xfrm>
          <a:prstGeom prst="rect">
            <a:avLst/>
          </a:prstGeom>
          <a:ln w="12700">
            <a:miter lim="400000"/>
          </a:ln>
        </p:spPr>
      </p:pic>
      <p:sp>
        <p:nvSpPr>
          <p:cNvPr id="426" name="Shape 426"/>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3015478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73.xml><?xml version="1.0" encoding="utf-8"?>
<p:sldLayout xmlns:a="http://schemas.openxmlformats.org/drawingml/2006/main" xmlns:r="http://schemas.openxmlformats.org/officeDocument/2006/relationships" xmlns:p="http://schemas.openxmlformats.org/presentationml/2006/main" type="tx">
  <p:cSld name="6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33" name="Shape 433"/>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434" name="Shape 43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435"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436"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pic>
        <p:nvPicPr>
          <p:cNvPr id="437" name="image7.png"/>
          <p:cNvPicPr>
            <a:picLocks noChangeAspect="1"/>
          </p:cNvPicPr>
          <p:nvPr/>
        </p:nvPicPr>
        <p:blipFill>
          <a:blip r:embed="rId4">
            <a:extLst/>
          </a:blip>
          <a:stretch>
            <a:fillRect/>
          </a:stretch>
        </p:blipFill>
        <p:spPr>
          <a:xfrm>
            <a:off x="3947967" y="2644849"/>
            <a:ext cx="4718403" cy="1686904"/>
          </a:xfrm>
          <a:prstGeom prst="rect">
            <a:avLst/>
          </a:prstGeom>
          <a:ln w="12700">
            <a:miter lim="400000"/>
          </a:ln>
        </p:spPr>
      </p:pic>
      <p:sp>
        <p:nvSpPr>
          <p:cNvPr id="438" name="Shape 43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sp>
        <p:nvSpPr>
          <p:cNvPr id="439" name="Shape 439"/>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6506837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74.xml><?xml version="1.0" encoding="utf-8"?>
<p:sldLayout xmlns:a="http://schemas.openxmlformats.org/drawingml/2006/main" xmlns:r="http://schemas.openxmlformats.org/officeDocument/2006/relationships" xmlns:p="http://schemas.openxmlformats.org/presentationml/2006/main" type="tx">
  <p:cSld name="1_Title Slide 1">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46" name="Shape 446"/>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447" name="Shape 44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448"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449" name="Shape 449"/>
          <p:cNvSpPr>
            <a:spLocks noGrp="1"/>
          </p:cNvSpPr>
          <p:nvPr>
            <p:ph type="title"/>
          </p:nvPr>
        </p:nvSpPr>
        <p:spPr>
          <a:xfrm>
            <a:off x="914400" y="2111123"/>
            <a:ext cx="10363200" cy="1546503"/>
          </a:xfrm>
          <a:prstGeom prst="rect">
            <a:avLst/>
          </a:prstGeom>
        </p:spPr>
        <p:txBody>
          <a:bodyPr lIns="91422" tIns="91422" rIns="91422" bIns="91422" anchor="b"/>
          <a:lstStyle>
            <a:lvl1pPr algn="ctr">
              <a:lnSpc>
                <a:spcPct val="100000"/>
              </a:lnSpc>
              <a:defRPr sz="4800">
                <a:solidFill>
                  <a:srgbClr val="CB3725"/>
                </a:solidFill>
                <a:latin typeface="PT Sans"/>
                <a:ea typeface="PT Sans"/>
                <a:cs typeface="PT Sans"/>
                <a:sym typeface="PT Sans"/>
              </a:defRPr>
            </a:lvl1pPr>
          </a:lstStyle>
          <a:p>
            <a:r>
              <a:t>Title Text</a:t>
            </a:r>
          </a:p>
        </p:txBody>
      </p:sp>
      <p:sp>
        <p:nvSpPr>
          <p:cNvPr id="450" name="Shape 450"/>
          <p:cNvSpPr>
            <a:spLocks noGrp="1"/>
          </p:cNvSpPr>
          <p:nvPr>
            <p:ph type="body" sz="quarter" idx="1"/>
          </p:nvPr>
        </p:nvSpPr>
        <p:spPr>
          <a:xfrm>
            <a:off x="914400" y="3786737"/>
            <a:ext cx="10363200" cy="1046403"/>
          </a:xfrm>
          <a:prstGeom prst="rect">
            <a:avLst/>
          </a:prstGeom>
        </p:spPr>
        <p:txBody>
          <a:bodyPr lIns="91422" tIns="91422" rIns="91422" bIns="91422"/>
          <a:lstStyle>
            <a:lvl1pPr marL="0" indent="0" algn="ctr">
              <a:lnSpc>
                <a:spcPct val="100000"/>
              </a:lnSpc>
              <a:spcBef>
                <a:spcPts val="0"/>
              </a:spcBef>
              <a:buSzTx/>
              <a:buFontTx/>
              <a:buNone/>
              <a:defRPr>
                <a:solidFill>
                  <a:srgbClr val="006098"/>
                </a:solidFill>
                <a:latin typeface="PT Sans"/>
                <a:ea typeface="PT Sans"/>
                <a:cs typeface="PT Sans"/>
                <a:sym typeface="PT Sans"/>
              </a:defRPr>
            </a:lvl1pPr>
            <a:lvl2pPr marL="0" indent="0" algn="ctr">
              <a:lnSpc>
                <a:spcPct val="100000"/>
              </a:lnSpc>
              <a:spcBef>
                <a:spcPts val="0"/>
              </a:spcBef>
              <a:buSzTx/>
              <a:buFontTx/>
              <a:buNone/>
              <a:defRPr>
                <a:solidFill>
                  <a:srgbClr val="006098"/>
                </a:solidFill>
                <a:latin typeface="PT Sans"/>
                <a:ea typeface="PT Sans"/>
                <a:cs typeface="PT Sans"/>
                <a:sym typeface="PT Sans"/>
              </a:defRPr>
            </a:lvl2pPr>
            <a:lvl3pPr marL="0" indent="0" algn="ctr">
              <a:lnSpc>
                <a:spcPct val="100000"/>
              </a:lnSpc>
              <a:spcBef>
                <a:spcPts val="0"/>
              </a:spcBef>
              <a:buSzTx/>
              <a:buFontTx/>
              <a:buNone/>
              <a:defRPr>
                <a:solidFill>
                  <a:srgbClr val="006098"/>
                </a:solidFill>
                <a:latin typeface="PT Sans"/>
                <a:ea typeface="PT Sans"/>
                <a:cs typeface="PT Sans"/>
                <a:sym typeface="PT Sans"/>
              </a:defRPr>
            </a:lvl3pPr>
            <a:lvl4pPr marL="0" indent="0" algn="ctr">
              <a:lnSpc>
                <a:spcPct val="100000"/>
              </a:lnSpc>
              <a:spcBef>
                <a:spcPts val="0"/>
              </a:spcBef>
              <a:buSzTx/>
              <a:buFontTx/>
              <a:buNone/>
              <a:defRPr>
                <a:solidFill>
                  <a:srgbClr val="006098"/>
                </a:solidFill>
                <a:latin typeface="PT Sans"/>
                <a:ea typeface="PT Sans"/>
                <a:cs typeface="PT Sans"/>
                <a:sym typeface="PT Sans"/>
              </a:defRPr>
            </a:lvl4pPr>
            <a:lvl5pPr marL="0" indent="0" algn="ctr">
              <a:lnSpc>
                <a:spcPct val="100000"/>
              </a:lnSpc>
              <a:spcBef>
                <a:spcPts val="0"/>
              </a:spcBef>
              <a:buSzTx/>
              <a:buFontTx/>
              <a:buNone/>
              <a:defRPr>
                <a:solidFill>
                  <a:srgbClr val="006098"/>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451" name="Shape 451"/>
          <p:cNvSpPr>
            <a:spLocks noGrp="1"/>
          </p:cNvSpPr>
          <p:nvPr>
            <p:ph type="sldNum" sz="quarter" idx="2"/>
          </p:nvPr>
        </p:nvSpPr>
        <p:spPr>
          <a:xfrm>
            <a:off x="11409053" y="6465873"/>
            <a:ext cx="266974" cy="259222"/>
          </a:xfrm>
          <a:prstGeom prst="rect">
            <a:avLst/>
          </a:prstGeom>
        </p:spPr>
        <p:txBody>
          <a:bodyPr lIns="0" tIns="0" rIns="0" bIns="0"/>
          <a:lstStyle>
            <a:lvl1pPr algn="l">
              <a:defRPr sz="1800">
                <a:solidFill>
                  <a:srgbClr val="54585B"/>
                </a:solidFill>
                <a:latin typeface="Arial"/>
                <a:ea typeface="Arial"/>
                <a:cs typeface="Arial"/>
                <a:sym typeface="Arial"/>
              </a:defRPr>
            </a:lvl1pPr>
          </a:lstStyle>
          <a:p>
            <a:fld id="{86CB4B4D-7CA3-9044-876B-883B54F8677D}" type="slidenum">
              <a:t>‹#›</a:t>
            </a:fld>
            <a:endParaRPr/>
          </a:p>
        </p:txBody>
      </p:sp>
    </p:spTree>
    <p:extLst>
      <p:ext uri="{BB962C8B-B14F-4D97-AF65-F5344CB8AC3E}">
        <p14:creationId xmlns:p14="http://schemas.microsoft.com/office/powerpoint/2010/main" val="19005816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75.xml><?xml version="1.0" encoding="utf-8"?>
<p:sldLayout xmlns:a="http://schemas.openxmlformats.org/drawingml/2006/main" xmlns:r="http://schemas.openxmlformats.org/officeDocument/2006/relationships" xmlns:p="http://schemas.openxmlformats.org/presentationml/2006/main" type="tx">
  <p:cSld name="1_Title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58" name="Shape 458"/>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459" name="Shape 45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460"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461" name="image3.jpeg"/>
          <p:cNvPicPr>
            <a:picLocks noChangeAspect="1"/>
          </p:cNvPicPr>
          <p:nvPr/>
        </p:nvPicPr>
        <p:blipFill>
          <a:blip r:embed="rId4">
            <a:extLst/>
          </a:blip>
          <a:stretch>
            <a:fillRect/>
          </a:stretch>
        </p:blipFill>
        <p:spPr>
          <a:xfrm>
            <a:off x="0" y="9201"/>
            <a:ext cx="12192000" cy="6858001"/>
          </a:xfrm>
          <a:prstGeom prst="rect">
            <a:avLst/>
          </a:prstGeom>
          <a:ln w="12700">
            <a:miter lim="400000"/>
          </a:ln>
        </p:spPr>
      </p:pic>
      <p:sp>
        <p:nvSpPr>
          <p:cNvPr id="462" name="Shape 462"/>
          <p:cNvSpPr>
            <a:spLocks noGrp="1"/>
          </p:cNvSpPr>
          <p:nvPr>
            <p:ph type="title"/>
          </p:nvPr>
        </p:nvSpPr>
        <p:spPr>
          <a:xfrm>
            <a:off x="914400" y="2127736"/>
            <a:ext cx="10464801" cy="2111103"/>
          </a:xfrm>
          <a:prstGeom prst="rect">
            <a:avLst/>
          </a:prstGeom>
        </p:spPr>
        <p:txBody>
          <a:bodyPr lIns="91422" tIns="91422" rIns="91422" bIns="91422" anchor="b"/>
          <a:lstStyle>
            <a:lvl1pPr>
              <a:lnSpc>
                <a:spcPct val="100000"/>
              </a:lnSpc>
              <a:defRPr sz="3600">
                <a:solidFill>
                  <a:srgbClr val="FFFFFF"/>
                </a:solidFill>
                <a:latin typeface="PT Sans"/>
                <a:ea typeface="PT Sans"/>
                <a:cs typeface="PT Sans"/>
                <a:sym typeface="PT Sans"/>
              </a:defRPr>
            </a:lvl1pPr>
          </a:lstStyle>
          <a:p>
            <a:r>
              <a:t>Title Text</a:t>
            </a:r>
          </a:p>
        </p:txBody>
      </p:sp>
      <p:sp>
        <p:nvSpPr>
          <p:cNvPr id="463" name="Shape 463"/>
          <p:cNvSpPr>
            <a:spLocks noGrp="1"/>
          </p:cNvSpPr>
          <p:nvPr>
            <p:ph type="body" sz="quarter" idx="1"/>
          </p:nvPr>
        </p:nvSpPr>
        <p:spPr>
          <a:xfrm>
            <a:off x="914400" y="4312137"/>
            <a:ext cx="7721600" cy="1066802"/>
          </a:xfrm>
          <a:prstGeom prst="rect">
            <a:avLst/>
          </a:prstGeom>
        </p:spPr>
        <p:txBody>
          <a:bodyPr lIns="91422" tIns="91422" rIns="91422" bIns="91422"/>
          <a:lstStyle>
            <a:lvl1pPr marL="0" indent="0">
              <a:lnSpc>
                <a:spcPct val="100000"/>
              </a:lnSpc>
              <a:spcBef>
                <a:spcPts val="400"/>
              </a:spcBef>
              <a:buSzTx/>
              <a:buFontTx/>
              <a:buNone/>
              <a:defRPr>
                <a:solidFill>
                  <a:srgbClr val="FFFFFF"/>
                </a:solidFill>
                <a:latin typeface="PT Sans"/>
                <a:ea typeface="PT Sans"/>
                <a:cs typeface="PT Sans"/>
                <a:sym typeface="PT Sans"/>
              </a:defRPr>
            </a:lvl1pPr>
            <a:lvl2pPr marL="0" indent="0">
              <a:lnSpc>
                <a:spcPct val="100000"/>
              </a:lnSpc>
              <a:spcBef>
                <a:spcPts val="400"/>
              </a:spcBef>
              <a:buSzTx/>
              <a:buFontTx/>
              <a:buNone/>
              <a:defRPr>
                <a:solidFill>
                  <a:srgbClr val="FFFFFF"/>
                </a:solidFill>
                <a:latin typeface="PT Sans"/>
                <a:ea typeface="PT Sans"/>
                <a:cs typeface="PT Sans"/>
                <a:sym typeface="PT Sans"/>
              </a:defRPr>
            </a:lvl2pPr>
            <a:lvl3pPr marL="0" indent="0">
              <a:lnSpc>
                <a:spcPct val="100000"/>
              </a:lnSpc>
              <a:spcBef>
                <a:spcPts val="400"/>
              </a:spcBef>
              <a:buSzTx/>
              <a:buFontTx/>
              <a:buNone/>
              <a:defRPr>
                <a:solidFill>
                  <a:srgbClr val="FFFFFF"/>
                </a:solidFill>
                <a:latin typeface="PT Sans"/>
                <a:ea typeface="PT Sans"/>
                <a:cs typeface="PT Sans"/>
                <a:sym typeface="PT Sans"/>
              </a:defRPr>
            </a:lvl3pPr>
            <a:lvl4pPr marL="0" indent="0">
              <a:lnSpc>
                <a:spcPct val="100000"/>
              </a:lnSpc>
              <a:spcBef>
                <a:spcPts val="400"/>
              </a:spcBef>
              <a:buSzTx/>
              <a:buFontTx/>
              <a:buNone/>
              <a:defRPr>
                <a:solidFill>
                  <a:srgbClr val="FFFFFF"/>
                </a:solidFill>
                <a:latin typeface="PT Sans"/>
                <a:ea typeface="PT Sans"/>
                <a:cs typeface="PT Sans"/>
                <a:sym typeface="PT Sans"/>
              </a:defRPr>
            </a:lvl4pPr>
            <a:lvl5pPr marL="0" indent="0">
              <a:lnSpc>
                <a:spcPct val="100000"/>
              </a:lnSpc>
              <a:spcBef>
                <a:spcPts val="400"/>
              </a:spcBef>
              <a:buSzTx/>
              <a:buFontTx/>
              <a:buNone/>
              <a:defRPr>
                <a:solidFill>
                  <a:srgbClr val="FFFFFF"/>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pic>
        <p:nvPicPr>
          <p:cNvPr id="464" name="image4.png"/>
          <p:cNvPicPr>
            <a:picLocks noChangeAspect="1"/>
          </p:cNvPicPr>
          <p:nvPr/>
        </p:nvPicPr>
        <p:blipFill>
          <a:blip r:embed="rId5">
            <a:extLst/>
          </a:blip>
          <a:stretch>
            <a:fillRect/>
          </a:stretch>
        </p:blipFill>
        <p:spPr>
          <a:xfrm>
            <a:off x="8636000" y="232712"/>
            <a:ext cx="3194001" cy="1026901"/>
          </a:xfrm>
          <a:prstGeom prst="rect">
            <a:avLst/>
          </a:prstGeom>
          <a:ln w="12700">
            <a:miter lim="400000"/>
          </a:ln>
        </p:spPr>
      </p:pic>
      <p:sp>
        <p:nvSpPr>
          <p:cNvPr id="465" name="Shape 46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sp>
        <p:nvSpPr>
          <p:cNvPr id="466" name="Shape 466"/>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588959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76.xml><?xml version="1.0" encoding="utf-8"?>
<p:sldLayout xmlns:a="http://schemas.openxmlformats.org/drawingml/2006/main" xmlns:r="http://schemas.openxmlformats.org/officeDocument/2006/relationships" xmlns:p="http://schemas.openxmlformats.org/presentationml/2006/main" type="tx">
  <p:cSld name="2_Title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73" name="Shape 473"/>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474" name="Shape 47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475"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476" name="image3.jpeg"/>
          <p:cNvPicPr>
            <a:picLocks noChangeAspect="1"/>
          </p:cNvPicPr>
          <p:nvPr/>
        </p:nvPicPr>
        <p:blipFill>
          <a:blip r:embed="rId4">
            <a:extLst/>
          </a:blip>
          <a:stretch>
            <a:fillRect/>
          </a:stretch>
        </p:blipFill>
        <p:spPr>
          <a:xfrm>
            <a:off x="0" y="9201"/>
            <a:ext cx="12192000" cy="6858001"/>
          </a:xfrm>
          <a:prstGeom prst="rect">
            <a:avLst/>
          </a:prstGeom>
          <a:ln w="12700">
            <a:miter lim="400000"/>
          </a:ln>
        </p:spPr>
      </p:pic>
      <p:sp>
        <p:nvSpPr>
          <p:cNvPr id="477" name="Shape 477"/>
          <p:cNvSpPr>
            <a:spLocks noGrp="1"/>
          </p:cNvSpPr>
          <p:nvPr>
            <p:ph type="title"/>
          </p:nvPr>
        </p:nvSpPr>
        <p:spPr>
          <a:xfrm>
            <a:off x="914400" y="2127736"/>
            <a:ext cx="10464801" cy="2111103"/>
          </a:xfrm>
          <a:prstGeom prst="rect">
            <a:avLst/>
          </a:prstGeom>
        </p:spPr>
        <p:txBody>
          <a:bodyPr lIns="91422" tIns="91422" rIns="91422" bIns="91422" anchor="b"/>
          <a:lstStyle>
            <a:lvl1pPr>
              <a:lnSpc>
                <a:spcPct val="100000"/>
              </a:lnSpc>
              <a:defRPr sz="3600">
                <a:solidFill>
                  <a:srgbClr val="FFFFFF"/>
                </a:solidFill>
                <a:latin typeface="PT Sans"/>
                <a:ea typeface="PT Sans"/>
                <a:cs typeface="PT Sans"/>
                <a:sym typeface="PT Sans"/>
              </a:defRPr>
            </a:lvl1pPr>
          </a:lstStyle>
          <a:p>
            <a:r>
              <a:t>Title Text</a:t>
            </a:r>
          </a:p>
        </p:txBody>
      </p:sp>
      <p:sp>
        <p:nvSpPr>
          <p:cNvPr id="478" name="Shape 478"/>
          <p:cNvSpPr>
            <a:spLocks noGrp="1"/>
          </p:cNvSpPr>
          <p:nvPr>
            <p:ph type="body" sz="quarter" idx="1"/>
          </p:nvPr>
        </p:nvSpPr>
        <p:spPr>
          <a:xfrm>
            <a:off x="914400" y="4312137"/>
            <a:ext cx="7721600" cy="1066802"/>
          </a:xfrm>
          <a:prstGeom prst="rect">
            <a:avLst/>
          </a:prstGeom>
        </p:spPr>
        <p:txBody>
          <a:bodyPr lIns="91422" tIns="91422" rIns="91422" bIns="91422"/>
          <a:lstStyle>
            <a:lvl1pPr marL="0" indent="0">
              <a:lnSpc>
                <a:spcPct val="100000"/>
              </a:lnSpc>
              <a:spcBef>
                <a:spcPts val="400"/>
              </a:spcBef>
              <a:buSzTx/>
              <a:buFontTx/>
              <a:buNone/>
              <a:defRPr>
                <a:solidFill>
                  <a:srgbClr val="FFFFFF"/>
                </a:solidFill>
                <a:latin typeface="PT Sans"/>
                <a:ea typeface="PT Sans"/>
                <a:cs typeface="PT Sans"/>
                <a:sym typeface="PT Sans"/>
              </a:defRPr>
            </a:lvl1pPr>
            <a:lvl2pPr marL="0" indent="0">
              <a:lnSpc>
                <a:spcPct val="100000"/>
              </a:lnSpc>
              <a:spcBef>
                <a:spcPts val="400"/>
              </a:spcBef>
              <a:buSzTx/>
              <a:buFontTx/>
              <a:buNone/>
              <a:defRPr>
                <a:solidFill>
                  <a:srgbClr val="FFFFFF"/>
                </a:solidFill>
                <a:latin typeface="PT Sans"/>
                <a:ea typeface="PT Sans"/>
                <a:cs typeface="PT Sans"/>
                <a:sym typeface="PT Sans"/>
              </a:defRPr>
            </a:lvl2pPr>
            <a:lvl3pPr marL="0" indent="0">
              <a:lnSpc>
                <a:spcPct val="100000"/>
              </a:lnSpc>
              <a:spcBef>
                <a:spcPts val="400"/>
              </a:spcBef>
              <a:buSzTx/>
              <a:buFontTx/>
              <a:buNone/>
              <a:defRPr>
                <a:solidFill>
                  <a:srgbClr val="FFFFFF"/>
                </a:solidFill>
                <a:latin typeface="PT Sans"/>
                <a:ea typeface="PT Sans"/>
                <a:cs typeface="PT Sans"/>
                <a:sym typeface="PT Sans"/>
              </a:defRPr>
            </a:lvl3pPr>
            <a:lvl4pPr marL="0" indent="0">
              <a:lnSpc>
                <a:spcPct val="100000"/>
              </a:lnSpc>
              <a:spcBef>
                <a:spcPts val="400"/>
              </a:spcBef>
              <a:buSzTx/>
              <a:buFontTx/>
              <a:buNone/>
              <a:defRPr>
                <a:solidFill>
                  <a:srgbClr val="FFFFFF"/>
                </a:solidFill>
                <a:latin typeface="PT Sans"/>
                <a:ea typeface="PT Sans"/>
                <a:cs typeface="PT Sans"/>
                <a:sym typeface="PT Sans"/>
              </a:defRPr>
            </a:lvl4pPr>
            <a:lvl5pPr marL="0" indent="0">
              <a:lnSpc>
                <a:spcPct val="100000"/>
              </a:lnSpc>
              <a:spcBef>
                <a:spcPts val="400"/>
              </a:spcBef>
              <a:buSzTx/>
              <a:buFontTx/>
              <a:buNone/>
              <a:defRPr>
                <a:solidFill>
                  <a:srgbClr val="FFFFFF"/>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pic>
        <p:nvPicPr>
          <p:cNvPr id="479" name="image4.png"/>
          <p:cNvPicPr>
            <a:picLocks noChangeAspect="1"/>
          </p:cNvPicPr>
          <p:nvPr/>
        </p:nvPicPr>
        <p:blipFill>
          <a:blip r:embed="rId5">
            <a:extLst/>
          </a:blip>
          <a:stretch>
            <a:fillRect/>
          </a:stretch>
        </p:blipFill>
        <p:spPr>
          <a:xfrm>
            <a:off x="8636000" y="232712"/>
            <a:ext cx="3194001" cy="1026901"/>
          </a:xfrm>
          <a:prstGeom prst="rect">
            <a:avLst/>
          </a:prstGeom>
          <a:ln w="12700">
            <a:miter lim="400000"/>
          </a:ln>
        </p:spPr>
      </p:pic>
      <p:sp>
        <p:nvSpPr>
          <p:cNvPr id="480" name="Shape 48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sp>
        <p:nvSpPr>
          <p:cNvPr id="481" name="Shape 481"/>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2214399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77.xml><?xml version="1.0" encoding="utf-8"?>
<p:sldLayout xmlns:a="http://schemas.openxmlformats.org/drawingml/2006/main" xmlns:r="http://schemas.openxmlformats.org/officeDocument/2006/relationships" xmlns:p="http://schemas.openxmlformats.org/presentationml/2006/main" type="tx">
  <p:cSld name="3_Title and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88" name="Shape 488"/>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489" name="Shape 48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490"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491" name="Shape 491"/>
          <p:cNvSpPr>
            <a:spLocks noGrp="1"/>
          </p:cNvSpPr>
          <p:nvPr>
            <p:ph type="title"/>
          </p:nvPr>
        </p:nvSpPr>
        <p:spPr>
          <a:xfrm>
            <a:off x="799775" y="845996"/>
            <a:ext cx="108844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492" name="Shape 492"/>
          <p:cNvSpPr>
            <a:spLocks noGrp="1"/>
          </p:cNvSpPr>
          <p:nvPr>
            <p:ph type="body" idx="1"/>
          </p:nvPr>
        </p:nvSpPr>
        <p:spPr>
          <a:xfrm>
            <a:off x="799775" y="1692211"/>
            <a:ext cx="10884400" cy="4526101"/>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493" name="Shape 493"/>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1959781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78.xml><?xml version="1.0" encoding="utf-8"?>
<p:sldLayout xmlns:a="http://schemas.openxmlformats.org/drawingml/2006/main" xmlns:r="http://schemas.openxmlformats.org/officeDocument/2006/relationships" xmlns:p="http://schemas.openxmlformats.org/presentationml/2006/main" type="tx">
  <p:cSld name="3_Two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500" name="Shape 500"/>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501" name="Shape 50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502"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503" name="Shape 503"/>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504" name="Shape 504"/>
          <p:cNvSpPr>
            <a:spLocks noGrp="1"/>
          </p:cNvSpPr>
          <p:nvPr>
            <p:ph type="body" sz="half" idx="1"/>
          </p:nvPr>
        </p:nvSpPr>
        <p:spPr>
          <a:xfrm>
            <a:off x="799775" y="1693140"/>
            <a:ext cx="5364399" cy="4568100"/>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505" name="Shape 505"/>
          <p:cNvSpPr>
            <a:spLocks noGrp="1"/>
          </p:cNvSpPr>
          <p:nvPr>
            <p:ph type="body" sz="half" idx="13"/>
          </p:nvPr>
        </p:nvSpPr>
        <p:spPr>
          <a:xfrm>
            <a:off x="6397364" y="1693140"/>
            <a:ext cx="5364402" cy="4568100"/>
          </a:xfrm>
          <a:prstGeom prst="rect">
            <a:avLst/>
          </a:prstGeom>
        </p:spPr>
        <p:txBody>
          <a:bodyPr lIns="91422" tIns="91422" rIns="91422" bIns="91422"/>
          <a:lstStyle/>
          <a:p>
            <a:endParaRPr/>
          </a:p>
        </p:txBody>
      </p:sp>
      <p:sp>
        <p:nvSpPr>
          <p:cNvPr id="506" name="Shape 506"/>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3692088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79.xml><?xml version="1.0" encoding="utf-8"?>
<p:sldLayout xmlns:a="http://schemas.openxmlformats.org/drawingml/2006/main" xmlns:r="http://schemas.openxmlformats.org/officeDocument/2006/relationships" xmlns:p="http://schemas.openxmlformats.org/presentationml/2006/main" type="tx">
  <p:cSld name="2_Divider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513" name="Shape 513"/>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514" name="Shape 51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515"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516"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517" name="Shape 517"/>
          <p:cNvSpPr>
            <a:spLocks noGrp="1"/>
          </p:cNvSpPr>
          <p:nvPr>
            <p:ph type="title"/>
          </p:nvPr>
        </p:nvSpPr>
        <p:spPr>
          <a:xfrm>
            <a:off x="1193521" y="2667000"/>
            <a:ext cx="8433600" cy="1358701"/>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518" name="Shape 51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519" name="image2.png"/>
          <p:cNvPicPr>
            <a:picLocks noChangeAspect="1"/>
          </p:cNvPicPr>
          <p:nvPr/>
        </p:nvPicPr>
        <p:blipFill>
          <a:blip r:embed="rId3">
            <a:extLst/>
          </a:blip>
          <a:stretch>
            <a:fillRect/>
          </a:stretch>
        </p:blipFill>
        <p:spPr>
          <a:xfrm>
            <a:off x="9673800" y="273820"/>
            <a:ext cx="2147602" cy="691201"/>
          </a:xfrm>
          <a:prstGeom prst="rect">
            <a:avLst/>
          </a:prstGeom>
          <a:ln w="12700">
            <a:miter lim="400000"/>
          </a:ln>
        </p:spPr>
      </p:pic>
      <p:sp>
        <p:nvSpPr>
          <p:cNvPr id="520" name="Shape 520"/>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40576397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type="tx">
  <p:cSld name="Title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58" name="Shape 458"/>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459" name="Shape 45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460"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461" name="image3.jpeg"/>
          <p:cNvPicPr>
            <a:picLocks noChangeAspect="1"/>
          </p:cNvPicPr>
          <p:nvPr/>
        </p:nvPicPr>
        <p:blipFill>
          <a:blip r:embed="rId4">
            <a:extLst/>
          </a:blip>
          <a:stretch>
            <a:fillRect/>
          </a:stretch>
        </p:blipFill>
        <p:spPr>
          <a:xfrm>
            <a:off x="0" y="9201"/>
            <a:ext cx="12192000" cy="6858001"/>
          </a:xfrm>
          <a:prstGeom prst="rect">
            <a:avLst/>
          </a:prstGeom>
          <a:ln w="12700">
            <a:miter lim="400000"/>
          </a:ln>
        </p:spPr>
      </p:pic>
      <p:sp>
        <p:nvSpPr>
          <p:cNvPr id="462" name="Shape 462"/>
          <p:cNvSpPr>
            <a:spLocks noGrp="1"/>
          </p:cNvSpPr>
          <p:nvPr>
            <p:ph type="title"/>
          </p:nvPr>
        </p:nvSpPr>
        <p:spPr>
          <a:xfrm>
            <a:off x="914400" y="2127736"/>
            <a:ext cx="10464801" cy="2111103"/>
          </a:xfrm>
          <a:prstGeom prst="rect">
            <a:avLst/>
          </a:prstGeom>
        </p:spPr>
        <p:txBody>
          <a:bodyPr lIns="91422" tIns="91422" rIns="91422" bIns="91422" anchor="b"/>
          <a:lstStyle>
            <a:lvl1pPr>
              <a:lnSpc>
                <a:spcPct val="100000"/>
              </a:lnSpc>
              <a:defRPr sz="3600">
                <a:solidFill>
                  <a:srgbClr val="FFFFFF"/>
                </a:solidFill>
                <a:latin typeface="PT Sans"/>
                <a:ea typeface="PT Sans"/>
                <a:cs typeface="PT Sans"/>
                <a:sym typeface="PT Sans"/>
              </a:defRPr>
            </a:lvl1pPr>
          </a:lstStyle>
          <a:p>
            <a:r>
              <a:t>Title Text</a:t>
            </a:r>
          </a:p>
        </p:txBody>
      </p:sp>
      <p:sp>
        <p:nvSpPr>
          <p:cNvPr id="463" name="Shape 463"/>
          <p:cNvSpPr>
            <a:spLocks noGrp="1"/>
          </p:cNvSpPr>
          <p:nvPr>
            <p:ph type="body" sz="quarter" idx="1"/>
          </p:nvPr>
        </p:nvSpPr>
        <p:spPr>
          <a:xfrm>
            <a:off x="914400" y="4312137"/>
            <a:ext cx="7721600" cy="1066802"/>
          </a:xfrm>
          <a:prstGeom prst="rect">
            <a:avLst/>
          </a:prstGeom>
        </p:spPr>
        <p:txBody>
          <a:bodyPr lIns="91422" tIns="91422" rIns="91422" bIns="91422"/>
          <a:lstStyle>
            <a:lvl1pPr marL="0" indent="0">
              <a:lnSpc>
                <a:spcPct val="100000"/>
              </a:lnSpc>
              <a:spcBef>
                <a:spcPts val="400"/>
              </a:spcBef>
              <a:buSzTx/>
              <a:buFontTx/>
              <a:buNone/>
              <a:defRPr>
                <a:solidFill>
                  <a:srgbClr val="FFFFFF"/>
                </a:solidFill>
                <a:latin typeface="PT Sans"/>
                <a:ea typeface="PT Sans"/>
                <a:cs typeface="PT Sans"/>
                <a:sym typeface="PT Sans"/>
              </a:defRPr>
            </a:lvl1pPr>
            <a:lvl2pPr marL="0" indent="0">
              <a:lnSpc>
                <a:spcPct val="100000"/>
              </a:lnSpc>
              <a:spcBef>
                <a:spcPts val="400"/>
              </a:spcBef>
              <a:buSzTx/>
              <a:buFontTx/>
              <a:buNone/>
              <a:defRPr>
                <a:solidFill>
                  <a:srgbClr val="FFFFFF"/>
                </a:solidFill>
                <a:latin typeface="PT Sans"/>
                <a:ea typeface="PT Sans"/>
                <a:cs typeface="PT Sans"/>
                <a:sym typeface="PT Sans"/>
              </a:defRPr>
            </a:lvl2pPr>
            <a:lvl3pPr marL="0" indent="0">
              <a:lnSpc>
                <a:spcPct val="100000"/>
              </a:lnSpc>
              <a:spcBef>
                <a:spcPts val="400"/>
              </a:spcBef>
              <a:buSzTx/>
              <a:buFontTx/>
              <a:buNone/>
              <a:defRPr>
                <a:solidFill>
                  <a:srgbClr val="FFFFFF"/>
                </a:solidFill>
                <a:latin typeface="PT Sans"/>
                <a:ea typeface="PT Sans"/>
                <a:cs typeface="PT Sans"/>
                <a:sym typeface="PT Sans"/>
              </a:defRPr>
            </a:lvl3pPr>
            <a:lvl4pPr marL="0" indent="0">
              <a:lnSpc>
                <a:spcPct val="100000"/>
              </a:lnSpc>
              <a:spcBef>
                <a:spcPts val="400"/>
              </a:spcBef>
              <a:buSzTx/>
              <a:buFontTx/>
              <a:buNone/>
              <a:defRPr>
                <a:solidFill>
                  <a:srgbClr val="FFFFFF"/>
                </a:solidFill>
                <a:latin typeface="PT Sans"/>
                <a:ea typeface="PT Sans"/>
                <a:cs typeface="PT Sans"/>
                <a:sym typeface="PT Sans"/>
              </a:defRPr>
            </a:lvl4pPr>
            <a:lvl5pPr marL="0" indent="0">
              <a:lnSpc>
                <a:spcPct val="100000"/>
              </a:lnSpc>
              <a:spcBef>
                <a:spcPts val="400"/>
              </a:spcBef>
              <a:buSzTx/>
              <a:buFontTx/>
              <a:buNone/>
              <a:defRPr>
                <a:solidFill>
                  <a:srgbClr val="FFFFFF"/>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pic>
        <p:nvPicPr>
          <p:cNvPr id="464" name="image4.png"/>
          <p:cNvPicPr>
            <a:picLocks noChangeAspect="1"/>
          </p:cNvPicPr>
          <p:nvPr/>
        </p:nvPicPr>
        <p:blipFill>
          <a:blip r:embed="rId5">
            <a:extLst/>
          </a:blip>
          <a:stretch>
            <a:fillRect/>
          </a:stretch>
        </p:blipFill>
        <p:spPr>
          <a:xfrm>
            <a:off x="8636000" y="232712"/>
            <a:ext cx="3194001" cy="1026901"/>
          </a:xfrm>
          <a:prstGeom prst="rect">
            <a:avLst/>
          </a:prstGeom>
          <a:ln w="12700">
            <a:miter lim="400000"/>
          </a:ln>
        </p:spPr>
      </p:pic>
      <p:sp>
        <p:nvSpPr>
          <p:cNvPr id="465" name="Shape 46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sp>
        <p:nvSpPr>
          <p:cNvPr id="466" name="Shape 466"/>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80.xml><?xml version="1.0" encoding="utf-8"?>
<p:sldLayout xmlns:a="http://schemas.openxmlformats.org/drawingml/2006/main" xmlns:r="http://schemas.openxmlformats.org/officeDocument/2006/relationships" xmlns:p="http://schemas.openxmlformats.org/presentationml/2006/main" type="tx">
  <p:cSld name="3_Title Only">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527" name="Shape 527"/>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528" name="Shape 52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529"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530" name="Shape 530"/>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531" name="Shape 531"/>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2932185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81.xml><?xml version="1.0" encoding="utf-8"?>
<p:sldLayout xmlns:a="http://schemas.openxmlformats.org/drawingml/2006/main" xmlns:r="http://schemas.openxmlformats.org/officeDocument/2006/relationships" xmlns:p="http://schemas.openxmlformats.org/presentationml/2006/main" type="tx">
  <p:cSld name="3_Blank">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538" name="Shape 538"/>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539" name="Shape 53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540"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541" name="Shape 541"/>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12595999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82.xml><?xml version="1.0" encoding="utf-8"?>
<p:sldLayout xmlns:a="http://schemas.openxmlformats.org/drawingml/2006/main" xmlns:r="http://schemas.openxmlformats.org/officeDocument/2006/relationships" xmlns:p="http://schemas.openxmlformats.org/presentationml/2006/main" type="tx">
  <p:cSld name="3_Text with Chart or Graphic">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548" name="Shape 548"/>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549" name="Shape 54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550"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551" name="Shape 551"/>
          <p:cNvSpPr/>
          <p:nvPr/>
        </p:nvSpPr>
        <p:spPr>
          <a:xfrm flipH="1">
            <a:off x="5747549" y="1113364"/>
            <a:ext cx="1" cy="5181605"/>
          </a:xfrm>
          <a:prstGeom prst="line">
            <a:avLst/>
          </a:prstGeom>
          <a:ln>
            <a:solidFill>
              <a:srgbClr val="54575A"/>
            </a:solidFill>
          </a:ln>
        </p:spPr>
        <p:txBody>
          <a:bodyPr lIns="45718" tIns="45718" rIns="45718" bIns="45718"/>
          <a:lstStyle/>
          <a:p>
            <a:endParaRPr/>
          </a:p>
        </p:txBody>
      </p:sp>
      <p:sp>
        <p:nvSpPr>
          <p:cNvPr id="552" name="Shape 552"/>
          <p:cNvSpPr>
            <a:spLocks noGrp="1"/>
          </p:cNvSpPr>
          <p:nvPr>
            <p:ph type="title"/>
          </p:nvPr>
        </p:nvSpPr>
        <p:spPr>
          <a:xfrm>
            <a:off x="892923" y="1070757"/>
            <a:ext cx="4542803" cy="834303"/>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553" name="Shape 553"/>
          <p:cNvSpPr>
            <a:spLocks noGrp="1"/>
          </p:cNvSpPr>
          <p:nvPr>
            <p:ph type="body" sz="half" idx="1"/>
          </p:nvPr>
        </p:nvSpPr>
        <p:spPr>
          <a:xfrm>
            <a:off x="6129866" y="1069678"/>
            <a:ext cx="5588002" cy="5284504"/>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554" name="Shape 554"/>
          <p:cNvSpPr>
            <a:spLocks noGrp="1"/>
          </p:cNvSpPr>
          <p:nvPr>
            <p:ph type="body" sz="half" idx="13"/>
          </p:nvPr>
        </p:nvSpPr>
        <p:spPr>
          <a:xfrm>
            <a:off x="892922" y="1905000"/>
            <a:ext cx="4542804" cy="4448701"/>
          </a:xfrm>
          <a:prstGeom prst="rect">
            <a:avLst/>
          </a:prstGeom>
        </p:spPr>
        <p:txBody>
          <a:bodyPr lIns="91422" tIns="91422" rIns="91422" bIns="91422"/>
          <a:lstStyle/>
          <a:p>
            <a:endParaRPr/>
          </a:p>
        </p:txBody>
      </p:sp>
      <p:sp>
        <p:nvSpPr>
          <p:cNvPr id="555" name="Shape 555"/>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41051763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83.xml><?xml version="1.0" encoding="utf-8"?>
<p:sldLayout xmlns:a="http://schemas.openxmlformats.org/drawingml/2006/main" xmlns:r="http://schemas.openxmlformats.org/officeDocument/2006/relationships" xmlns:p="http://schemas.openxmlformats.org/presentationml/2006/main" type="tx">
  <p:cSld name="3_Picture with Caption">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562" name="Shape 562"/>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563" name="Shape 56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564"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565" name="Shape 565"/>
          <p:cNvSpPr>
            <a:spLocks noGrp="1"/>
          </p:cNvSpPr>
          <p:nvPr>
            <p:ph type="title"/>
          </p:nvPr>
        </p:nvSpPr>
        <p:spPr>
          <a:xfrm>
            <a:off x="719388" y="854021"/>
            <a:ext cx="5410402" cy="984900"/>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566" name="Shape 566"/>
          <p:cNvSpPr>
            <a:spLocks noGrp="1"/>
          </p:cNvSpPr>
          <p:nvPr>
            <p:ph type="pic" sz="quarter" idx="13"/>
          </p:nvPr>
        </p:nvSpPr>
        <p:spPr>
          <a:xfrm>
            <a:off x="6417731" y="854018"/>
            <a:ext cx="4060000" cy="3076502"/>
          </a:xfrm>
          <a:prstGeom prst="rect">
            <a:avLst/>
          </a:prstGeom>
        </p:spPr>
        <p:txBody>
          <a:bodyPr lIns="91439" tIns="45719" rIns="91439" bIns="45719">
            <a:noAutofit/>
          </a:bodyPr>
          <a:lstStyle/>
          <a:p>
            <a:endParaRPr/>
          </a:p>
        </p:txBody>
      </p:sp>
      <p:sp>
        <p:nvSpPr>
          <p:cNvPr id="567" name="Shape 567"/>
          <p:cNvSpPr>
            <a:spLocks noGrp="1"/>
          </p:cNvSpPr>
          <p:nvPr>
            <p:ph type="body" sz="half" idx="1"/>
          </p:nvPr>
        </p:nvSpPr>
        <p:spPr>
          <a:xfrm>
            <a:off x="719388" y="1838872"/>
            <a:ext cx="5410402" cy="4484400"/>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568" name="Shape 568"/>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22036985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84.xml><?xml version="1.0" encoding="utf-8"?>
<p:sldLayout xmlns:a="http://schemas.openxmlformats.org/drawingml/2006/main" xmlns:r="http://schemas.openxmlformats.org/officeDocument/2006/relationships" xmlns:p="http://schemas.openxmlformats.org/presentationml/2006/main" type="tx">
  <p:cSld name="7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575" name="Shape 575"/>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576" name="Shape 57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577"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578" name="Shape 578"/>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579"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580" name="Shape 580"/>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581" name="Shape 581"/>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582" name="Shape 582"/>
          <p:cNvSpPr/>
          <p:nvPr/>
        </p:nvSpPr>
        <p:spPr>
          <a:xfrm>
            <a:off x="4505961" y="6503760"/>
            <a:ext cx="3220000"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583"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584" name="Shape 584"/>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30350226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85.xml><?xml version="1.0" encoding="utf-8"?>
<p:sldLayout xmlns:a="http://schemas.openxmlformats.org/drawingml/2006/main" xmlns:r="http://schemas.openxmlformats.org/officeDocument/2006/relationships" xmlns:p="http://schemas.openxmlformats.org/presentationml/2006/main" type="tx">
  <p:cSld name="2_Top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591" name="Shape 59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592" name="Shape 59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59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594" name="image5.jpeg"/>
          <p:cNvPicPr>
            <a:picLocks noChangeAspect="1"/>
          </p:cNvPicPr>
          <p:nvPr/>
        </p:nvPicPr>
        <p:blipFill>
          <a:blip r:embed="rId4">
            <a:extLst/>
          </a:blip>
          <a:stretch>
            <a:fillRect/>
          </a:stretch>
        </p:blipFill>
        <p:spPr>
          <a:xfrm>
            <a:off x="3810001" y="3412066"/>
            <a:ext cx="8009599" cy="2999104"/>
          </a:xfrm>
          <a:prstGeom prst="rect">
            <a:avLst/>
          </a:prstGeom>
          <a:ln w="12700">
            <a:miter lim="400000"/>
          </a:ln>
        </p:spPr>
      </p:pic>
      <p:sp>
        <p:nvSpPr>
          <p:cNvPr id="595" name="Shape 595"/>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596" name="Shape 596"/>
          <p:cNvSpPr>
            <a:spLocks noGrp="1"/>
          </p:cNvSpPr>
          <p:nvPr>
            <p:ph type="body" idx="1"/>
          </p:nvPr>
        </p:nvSpPr>
        <p:spPr>
          <a:xfrm>
            <a:off x="799775" y="1691863"/>
            <a:ext cx="10968799" cy="4526105"/>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597" name="Shape 597"/>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17927645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86.xml><?xml version="1.0" encoding="utf-8"?>
<p:sldLayout xmlns:a="http://schemas.openxmlformats.org/drawingml/2006/main" xmlns:r="http://schemas.openxmlformats.org/officeDocument/2006/relationships" xmlns:p="http://schemas.openxmlformats.org/presentationml/2006/main" type="tx">
  <p:cSld name="2_Bottom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604" name="Shape 604"/>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605" name="Shape 60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606"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607" name="Shape 607"/>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608" name="image5.jpeg"/>
          <p:cNvPicPr>
            <a:picLocks noChangeAspect="1"/>
          </p:cNvPicPr>
          <p:nvPr/>
        </p:nvPicPr>
        <p:blipFill>
          <a:blip r:embed="rId4">
            <a:extLst/>
          </a:blip>
          <a:stretch>
            <a:fillRect/>
          </a:stretch>
        </p:blipFill>
        <p:spPr>
          <a:xfrm>
            <a:off x="3810001" y="3045883"/>
            <a:ext cx="8009599" cy="2999103"/>
          </a:xfrm>
          <a:prstGeom prst="rect">
            <a:avLst/>
          </a:prstGeom>
          <a:ln w="12700">
            <a:miter lim="400000"/>
          </a:ln>
        </p:spPr>
      </p:pic>
      <p:pic>
        <p:nvPicPr>
          <p:cNvPr id="609"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610" name="Shape 610"/>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611" name="Shape 611"/>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612" name="Shape 612"/>
          <p:cNvSpPr/>
          <p:nvPr/>
        </p:nvSpPr>
        <p:spPr>
          <a:xfrm>
            <a:off x="4492416" y="6503760"/>
            <a:ext cx="3220003"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613"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614" name="Shape 614"/>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40621388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87.xml><?xml version="1.0" encoding="utf-8"?>
<p:sldLayout xmlns:a="http://schemas.openxmlformats.org/drawingml/2006/main" xmlns:r="http://schemas.openxmlformats.org/officeDocument/2006/relationships" xmlns:p="http://schemas.openxmlformats.org/presentationml/2006/main" type="tx">
  <p:cSld name="8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621" name="Shape 62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622" name="Shape 62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62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624"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625" name="Shape 62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626" name="image6.png"/>
          <p:cNvPicPr>
            <a:picLocks noChangeAspect="1"/>
          </p:cNvPicPr>
          <p:nvPr/>
        </p:nvPicPr>
        <p:blipFill>
          <a:blip r:embed="rId4">
            <a:extLst/>
          </a:blip>
          <a:stretch>
            <a:fillRect/>
          </a:stretch>
        </p:blipFill>
        <p:spPr>
          <a:xfrm>
            <a:off x="2895600" y="2400300"/>
            <a:ext cx="6400800" cy="2057700"/>
          </a:xfrm>
          <a:prstGeom prst="rect">
            <a:avLst/>
          </a:prstGeom>
          <a:ln w="12700">
            <a:miter lim="400000"/>
          </a:ln>
        </p:spPr>
      </p:pic>
      <p:sp>
        <p:nvSpPr>
          <p:cNvPr id="627" name="Shape 627"/>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7000045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88.xml><?xml version="1.0" encoding="utf-8"?>
<p:sldLayout xmlns:a="http://schemas.openxmlformats.org/drawingml/2006/main" xmlns:r="http://schemas.openxmlformats.org/officeDocument/2006/relationships" xmlns:p="http://schemas.openxmlformats.org/presentationml/2006/main" type="tx">
  <p:cSld name="9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634" name="Shape 634"/>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635" name="Shape 63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636"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637"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pic>
        <p:nvPicPr>
          <p:cNvPr id="638" name="image7.png"/>
          <p:cNvPicPr>
            <a:picLocks noChangeAspect="1"/>
          </p:cNvPicPr>
          <p:nvPr/>
        </p:nvPicPr>
        <p:blipFill>
          <a:blip r:embed="rId4">
            <a:extLst/>
          </a:blip>
          <a:stretch>
            <a:fillRect/>
          </a:stretch>
        </p:blipFill>
        <p:spPr>
          <a:xfrm>
            <a:off x="3947967" y="2644849"/>
            <a:ext cx="4718403" cy="1686904"/>
          </a:xfrm>
          <a:prstGeom prst="rect">
            <a:avLst/>
          </a:prstGeom>
          <a:ln w="12700">
            <a:miter lim="400000"/>
          </a:ln>
        </p:spPr>
      </p:pic>
      <p:sp>
        <p:nvSpPr>
          <p:cNvPr id="639" name="Shape 63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sp>
        <p:nvSpPr>
          <p:cNvPr id="640" name="Shape 640"/>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5937559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89.xml><?xml version="1.0" encoding="utf-8"?>
<p:sldLayout xmlns:a="http://schemas.openxmlformats.org/drawingml/2006/main" xmlns:r="http://schemas.openxmlformats.org/officeDocument/2006/relationships" xmlns:p="http://schemas.openxmlformats.org/presentationml/2006/main" type="tx">
  <p:cSld name="2_Title Slide 1">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647" name="Shape 647"/>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648" name="Shape 64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649"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650" name="Shape 650"/>
          <p:cNvSpPr>
            <a:spLocks noGrp="1"/>
          </p:cNvSpPr>
          <p:nvPr>
            <p:ph type="title"/>
          </p:nvPr>
        </p:nvSpPr>
        <p:spPr>
          <a:xfrm>
            <a:off x="914400" y="2111123"/>
            <a:ext cx="10363200" cy="1546503"/>
          </a:xfrm>
          <a:prstGeom prst="rect">
            <a:avLst/>
          </a:prstGeom>
        </p:spPr>
        <p:txBody>
          <a:bodyPr lIns="91422" tIns="91422" rIns="91422" bIns="91422" anchor="b"/>
          <a:lstStyle>
            <a:lvl1pPr algn="ctr">
              <a:lnSpc>
                <a:spcPct val="100000"/>
              </a:lnSpc>
              <a:defRPr sz="4800">
                <a:solidFill>
                  <a:srgbClr val="CB3725"/>
                </a:solidFill>
                <a:latin typeface="PT Sans"/>
                <a:ea typeface="PT Sans"/>
                <a:cs typeface="PT Sans"/>
                <a:sym typeface="PT Sans"/>
              </a:defRPr>
            </a:lvl1pPr>
          </a:lstStyle>
          <a:p>
            <a:r>
              <a:t>Title Text</a:t>
            </a:r>
          </a:p>
        </p:txBody>
      </p:sp>
      <p:sp>
        <p:nvSpPr>
          <p:cNvPr id="651" name="Shape 651"/>
          <p:cNvSpPr>
            <a:spLocks noGrp="1"/>
          </p:cNvSpPr>
          <p:nvPr>
            <p:ph type="body" sz="quarter" idx="1"/>
          </p:nvPr>
        </p:nvSpPr>
        <p:spPr>
          <a:xfrm>
            <a:off x="914400" y="3786737"/>
            <a:ext cx="10363200" cy="1046403"/>
          </a:xfrm>
          <a:prstGeom prst="rect">
            <a:avLst/>
          </a:prstGeom>
        </p:spPr>
        <p:txBody>
          <a:bodyPr lIns="91422" tIns="91422" rIns="91422" bIns="91422"/>
          <a:lstStyle>
            <a:lvl1pPr marL="0" indent="0" algn="ctr">
              <a:lnSpc>
                <a:spcPct val="100000"/>
              </a:lnSpc>
              <a:spcBef>
                <a:spcPts val="0"/>
              </a:spcBef>
              <a:buSzTx/>
              <a:buFontTx/>
              <a:buNone/>
              <a:defRPr>
                <a:solidFill>
                  <a:srgbClr val="006098"/>
                </a:solidFill>
                <a:latin typeface="PT Sans"/>
                <a:ea typeface="PT Sans"/>
                <a:cs typeface="PT Sans"/>
                <a:sym typeface="PT Sans"/>
              </a:defRPr>
            </a:lvl1pPr>
            <a:lvl2pPr marL="0" indent="0" algn="ctr">
              <a:lnSpc>
                <a:spcPct val="100000"/>
              </a:lnSpc>
              <a:spcBef>
                <a:spcPts val="0"/>
              </a:spcBef>
              <a:buSzTx/>
              <a:buFontTx/>
              <a:buNone/>
              <a:defRPr>
                <a:solidFill>
                  <a:srgbClr val="006098"/>
                </a:solidFill>
                <a:latin typeface="PT Sans"/>
                <a:ea typeface="PT Sans"/>
                <a:cs typeface="PT Sans"/>
                <a:sym typeface="PT Sans"/>
              </a:defRPr>
            </a:lvl2pPr>
            <a:lvl3pPr marL="0" indent="0" algn="ctr">
              <a:lnSpc>
                <a:spcPct val="100000"/>
              </a:lnSpc>
              <a:spcBef>
                <a:spcPts val="0"/>
              </a:spcBef>
              <a:buSzTx/>
              <a:buFontTx/>
              <a:buNone/>
              <a:defRPr>
                <a:solidFill>
                  <a:srgbClr val="006098"/>
                </a:solidFill>
                <a:latin typeface="PT Sans"/>
                <a:ea typeface="PT Sans"/>
                <a:cs typeface="PT Sans"/>
                <a:sym typeface="PT Sans"/>
              </a:defRPr>
            </a:lvl3pPr>
            <a:lvl4pPr marL="0" indent="0" algn="ctr">
              <a:lnSpc>
                <a:spcPct val="100000"/>
              </a:lnSpc>
              <a:spcBef>
                <a:spcPts val="0"/>
              </a:spcBef>
              <a:buSzTx/>
              <a:buFontTx/>
              <a:buNone/>
              <a:defRPr>
                <a:solidFill>
                  <a:srgbClr val="006098"/>
                </a:solidFill>
                <a:latin typeface="PT Sans"/>
                <a:ea typeface="PT Sans"/>
                <a:cs typeface="PT Sans"/>
                <a:sym typeface="PT Sans"/>
              </a:defRPr>
            </a:lvl4pPr>
            <a:lvl5pPr marL="0" indent="0" algn="ctr">
              <a:lnSpc>
                <a:spcPct val="100000"/>
              </a:lnSpc>
              <a:spcBef>
                <a:spcPts val="0"/>
              </a:spcBef>
              <a:buSzTx/>
              <a:buFontTx/>
              <a:buNone/>
              <a:defRPr>
                <a:solidFill>
                  <a:srgbClr val="006098"/>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652" name="Shape 652"/>
          <p:cNvSpPr>
            <a:spLocks noGrp="1"/>
          </p:cNvSpPr>
          <p:nvPr>
            <p:ph type="sldNum" sz="quarter" idx="2"/>
          </p:nvPr>
        </p:nvSpPr>
        <p:spPr>
          <a:xfrm>
            <a:off x="11409053" y="6465873"/>
            <a:ext cx="266974" cy="259222"/>
          </a:xfrm>
          <a:prstGeom prst="rect">
            <a:avLst/>
          </a:prstGeom>
        </p:spPr>
        <p:txBody>
          <a:bodyPr lIns="0" tIns="0" rIns="0" bIns="0"/>
          <a:lstStyle>
            <a:lvl1pPr algn="l">
              <a:defRPr sz="1800">
                <a:solidFill>
                  <a:srgbClr val="54585B"/>
                </a:solidFill>
                <a:latin typeface="Arial"/>
                <a:ea typeface="Arial"/>
                <a:cs typeface="Arial"/>
                <a:sym typeface="Arial"/>
              </a:defRPr>
            </a:lvl1pPr>
          </a:lstStyle>
          <a:p>
            <a:fld id="{86CB4B4D-7CA3-9044-876B-883B54F8677D}" type="slidenum">
              <a:t>‹#›</a:t>
            </a:fld>
            <a:endParaRPr/>
          </a:p>
        </p:txBody>
      </p:sp>
    </p:spTree>
    <p:extLst>
      <p:ext uri="{BB962C8B-B14F-4D97-AF65-F5344CB8AC3E}">
        <p14:creationId xmlns:p14="http://schemas.microsoft.com/office/powerpoint/2010/main" val="20974449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type="tx">
  <p:cSld name="Title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73" name="Shape 473"/>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474" name="Shape 47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475"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476" name="image3.jpeg"/>
          <p:cNvPicPr>
            <a:picLocks noChangeAspect="1"/>
          </p:cNvPicPr>
          <p:nvPr/>
        </p:nvPicPr>
        <p:blipFill>
          <a:blip r:embed="rId4">
            <a:extLst/>
          </a:blip>
          <a:stretch>
            <a:fillRect/>
          </a:stretch>
        </p:blipFill>
        <p:spPr>
          <a:xfrm>
            <a:off x="0" y="9201"/>
            <a:ext cx="12192000" cy="6858001"/>
          </a:xfrm>
          <a:prstGeom prst="rect">
            <a:avLst/>
          </a:prstGeom>
          <a:ln w="12700">
            <a:miter lim="400000"/>
          </a:ln>
        </p:spPr>
      </p:pic>
      <p:sp>
        <p:nvSpPr>
          <p:cNvPr id="477" name="Shape 477"/>
          <p:cNvSpPr>
            <a:spLocks noGrp="1"/>
          </p:cNvSpPr>
          <p:nvPr>
            <p:ph type="title"/>
          </p:nvPr>
        </p:nvSpPr>
        <p:spPr>
          <a:xfrm>
            <a:off x="914400" y="2127736"/>
            <a:ext cx="10464801" cy="2111103"/>
          </a:xfrm>
          <a:prstGeom prst="rect">
            <a:avLst/>
          </a:prstGeom>
        </p:spPr>
        <p:txBody>
          <a:bodyPr lIns="91422" tIns="91422" rIns="91422" bIns="91422" anchor="b"/>
          <a:lstStyle>
            <a:lvl1pPr>
              <a:lnSpc>
                <a:spcPct val="100000"/>
              </a:lnSpc>
              <a:defRPr sz="3600">
                <a:solidFill>
                  <a:srgbClr val="FFFFFF"/>
                </a:solidFill>
                <a:latin typeface="PT Sans"/>
                <a:ea typeface="PT Sans"/>
                <a:cs typeface="PT Sans"/>
                <a:sym typeface="PT Sans"/>
              </a:defRPr>
            </a:lvl1pPr>
          </a:lstStyle>
          <a:p>
            <a:r>
              <a:t>Title Text</a:t>
            </a:r>
          </a:p>
        </p:txBody>
      </p:sp>
      <p:sp>
        <p:nvSpPr>
          <p:cNvPr id="478" name="Shape 478"/>
          <p:cNvSpPr>
            <a:spLocks noGrp="1"/>
          </p:cNvSpPr>
          <p:nvPr>
            <p:ph type="body" sz="quarter" idx="1"/>
          </p:nvPr>
        </p:nvSpPr>
        <p:spPr>
          <a:xfrm>
            <a:off x="914400" y="4312137"/>
            <a:ext cx="7721600" cy="1066802"/>
          </a:xfrm>
          <a:prstGeom prst="rect">
            <a:avLst/>
          </a:prstGeom>
        </p:spPr>
        <p:txBody>
          <a:bodyPr lIns="91422" tIns="91422" rIns="91422" bIns="91422"/>
          <a:lstStyle>
            <a:lvl1pPr marL="0" indent="0">
              <a:lnSpc>
                <a:spcPct val="100000"/>
              </a:lnSpc>
              <a:spcBef>
                <a:spcPts val="400"/>
              </a:spcBef>
              <a:buSzTx/>
              <a:buFontTx/>
              <a:buNone/>
              <a:defRPr>
                <a:solidFill>
                  <a:srgbClr val="FFFFFF"/>
                </a:solidFill>
                <a:latin typeface="PT Sans"/>
                <a:ea typeface="PT Sans"/>
                <a:cs typeface="PT Sans"/>
                <a:sym typeface="PT Sans"/>
              </a:defRPr>
            </a:lvl1pPr>
            <a:lvl2pPr marL="0" indent="0">
              <a:lnSpc>
                <a:spcPct val="100000"/>
              </a:lnSpc>
              <a:spcBef>
                <a:spcPts val="400"/>
              </a:spcBef>
              <a:buSzTx/>
              <a:buFontTx/>
              <a:buNone/>
              <a:defRPr>
                <a:solidFill>
                  <a:srgbClr val="FFFFFF"/>
                </a:solidFill>
                <a:latin typeface="PT Sans"/>
                <a:ea typeface="PT Sans"/>
                <a:cs typeface="PT Sans"/>
                <a:sym typeface="PT Sans"/>
              </a:defRPr>
            </a:lvl2pPr>
            <a:lvl3pPr marL="0" indent="0">
              <a:lnSpc>
                <a:spcPct val="100000"/>
              </a:lnSpc>
              <a:spcBef>
                <a:spcPts val="400"/>
              </a:spcBef>
              <a:buSzTx/>
              <a:buFontTx/>
              <a:buNone/>
              <a:defRPr>
                <a:solidFill>
                  <a:srgbClr val="FFFFFF"/>
                </a:solidFill>
                <a:latin typeface="PT Sans"/>
                <a:ea typeface="PT Sans"/>
                <a:cs typeface="PT Sans"/>
                <a:sym typeface="PT Sans"/>
              </a:defRPr>
            </a:lvl3pPr>
            <a:lvl4pPr marL="0" indent="0">
              <a:lnSpc>
                <a:spcPct val="100000"/>
              </a:lnSpc>
              <a:spcBef>
                <a:spcPts val="400"/>
              </a:spcBef>
              <a:buSzTx/>
              <a:buFontTx/>
              <a:buNone/>
              <a:defRPr>
                <a:solidFill>
                  <a:srgbClr val="FFFFFF"/>
                </a:solidFill>
                <a:latin typeface="PT Sans"/>
                <a:ea typeface="PT Sans"/>
                <a:cs typeface="PT Sans"/>
                <a:sym typeface="PT Sans"/>
              </a:defRPr>
            </a:lvl4pPr>
            <a:lvl5pPr marL="0" indent="0">
              <a:lnSpc>
                <a:spcPct val="100000"/>
              </a:lnSpc>
              <a:spcBef>
                <a:spcPts val="400"/>
              </a:spcBef>
              <a:buSzTx/>
              <a:buFontTx/>
              <a:buNone/>
              <a:defRPr>
                <a:solidFill>
                  <a:srgbClr val="FFFFFF"/>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pic>
        <p:nvPicPr>
          <p:cNvPr id="479" name="image4.png"/>
          <p:cNvPicPr>
            <a:picLocks noChangeAspect="1"/>
          </p:cNvPicPr>
          <p:nvPr/>
        </p:nvPicPr>
        <p:blipFill>
          <a:blip r:embed="rId5">
            <a:extLst/>
          </a:blip>
          <a:stretch>
            <a:fillRect/>
          </a:stretch>
        </p:blipFill>
        <p:spPr>
          <a:xfrm>
            <a:off x="8636000" y="232712"/>
            <a:ext cx="3194001" cy="1026901"/>
          </a:xfrm>
          <a:prstGeom prst="rect">
            <a:avLst/>
          </a:prstGeom>
          <a:ln w="12700">
            <a:miter lim="400000"/>
          </a:ln>
        </p:spPr>
      </p:pic>
      <p:sp>
        <p:nvSpPr>
          <p:cNvPr id="480" name="Shape 48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sp>
        <p:nvSpPr>
          <p:cNvPr id="481" name="Shape 481"/>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90.xml><?xml version="1.0" encoding="utf-8"?>
<p:sldLayout xmlns:a="http://schemas.openxmlformats.org/drawingml/2006/main" xmlns:r="http://schemas.openxmlformats.org/officeDocument/2006/relationships" xmlns:p="http://schemas.openxmlformats.org/presentationml/2006/main" type="tx">
  <p:cSld name="3_Divider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659" name="Shape 659"/>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660" name="Shape 66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661"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662"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663" name="Shape 663"/>
          <p:cNvSpPr>
            <a:spLocks noGrp="1"/>
          </p:cNvSpPr>
          <p:nvPr>
            <p:ph type="title"/>
          </p:nvPr>
        </p:nvSpPr>
        <p:spPr>
          <a:xfrm>
            <a:off x="1193521" y="2667000"/>
            <a:ext cx="8433600" cy="1358701"/>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664" name="Shape 66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665" name="image2.png"/>
          <p:cNvPicPr>
            <a:picLocks noChangeAspect="1"/>
          </p:cNvPicPr>
          <p:nvPr/>
        </p:nvPicPr>
        <p:blipFill>
          <a:blip r:embed="rId3">
            <a:extLst/>
          </a:blip>
          <a:stretch>
            <a:fillRect/>
          </a:stretch>
        </p:blipFill>
        <p:spPr>
          <a:xfrm>
            <a:off x="9673800" y="273820"/>
            <a:ext cx="2147602" cy="691201"/>
          </a:xfrm>
          <a:prstGeom prst="rect">
            <a:avLst/>
          </a:prstGeom>
          <a:ln w="12700">
            <a:miter lim="400000"/>
          </a:ln>
        </p:spPr>
      </p:pic>
      <p:sp>
        <p:nvSpPr>
          <p:cNvPr id="666" name="Shape 666"/>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3392873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91.xml><?xml version="1.0" encoding="utf-8"?>
<p:sldLayout xmlns:a="http://schemas.openxmlformats.org/drawingml/2006/main" xmlns:r="http://schemas.openxmlformats.org/officeDocument/2006/relationships" xmlns:p="http://schemas.openxmlformats.org/presentationml/2006/main" type="tx">
  <p:cSld name="4_Two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673" name="Shape 673"/>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674" name="Shape 67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675"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676" name="Shape 676"/>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677" name="Shape 677"/>
          <p:cNvSpPr>
            <a:spLocks noGrp="1"/>
          </p:cNvSpPr>
          <p:nvPr>
            <p:ph type="body" sz="half" idx="1"/>
          </p:nvPr>
        </p:nvSpPr>
        <p:spPr>
          <a:xfrm>
            <a:off x="799775" y="1693140"/>
            <a:ext cx="5364399" cy="4568100"/>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678" name="Shape 678"/>
          <p:cNvSpPr>
            <a:spLocks noGrp="1"/>
          </p:cNvSpPr>
          <p:nvPr>
            <p:ph type="body" sz="half" idx="13"/>
          </p:nvPr>
        </p:nvSpPr>
        <p:spPr>
          <a:xfrm>
            <a:off x="6397364" y="1693140"/>
            <a:ext cx="5364402" cy="4568100"/>
          </a:xfrm>
          <a:prstGeom prst="rect">
            <a:avLst/>
          </a:prstGeom>
        </p:spPr>
        <p:txBody>
          <a:bodyPr lIns="91422" tIns="91422" rIns="91422" bIns="91422"/>
          <a:lstStyle/>
          <a:p>
            <a:endParaRPr/>
          </a:p>
        </p:txBody>
      </p:sp>
      <p:sp>
        <p:nvSpPr>
          <p:cNvPr id="679" name="Shape 679"/>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31809737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92.xml><?xml version="1.0" encoding="utf-8"?>
<p:sldLayout xmlns:a="http://schemas.openxmlformats.org/drawingml/2006/main" xmlns:r="http://schemas.openxmlformats.org/officeDocument/2006/relationships" xmlns:p="http://schemas.openxmlformats.org/presentationml/2006/main" type="tx">
  <p:cSld name="3_Title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686" name="Shape 686"/>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687" name="Shape 68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688"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689" name="image3.jpeg"/>
          <p:cNvPicPr>
            <a:picLocks noChangeAspect="1"/>
          </p:cNvPicPr>
          <p:nvPr/>
        </p:nvPicPr>
        <p:blipFill>
          <a:blip r:embed="rId4">
            <a:extLst/>
          </a:blip>
          <a:stretch>
            <a:fillRect/>
          </a:stretch>
        </p:blipFill>
        <p:spPr>
          <a:xfrm>
            <a:off x="0" y="9201"/>
            <a:ext cx="12192000" cy="6858001"/>
          </a:xfrm>
          <a:prstGeom prst="rect">
            <a:avLst/>
          </a:prstGeom>
          <a:ln w="12700">
            <a:miter lim="400000"/>
          </a:ln>
        </p:spPr>
      </p:pic>
      <p:sp>
        <p:nvSpPr>
          <p:cNvPr id="690" name="Shape 690"/>
          <p:cNvSpPr>
            <a:spLocks noGrp="1"/>
          </p:cNvSpPr>
          <p:nvPr>
            <p:ph type="title"/>
          </p:nvPr>
        </p:nvSpPr>
        <p:spPr>
          <a:xfrm>
            <a:off x="914400" y="2127736"/>
            <a:ext cx="10464801" cy="2111103"/>
          </a:xfrm>
          <a:prstGeom prst="rect">
            <a:avLst/>
          </a:prstGeom>
        </p:spPr>
        <p:txBody>
          <a:bodyPr lIns="91422" tIns="91422" rIns="91422" bIns="91422" anchor="b"/>
          <a:lstStyle>
            <a:lvl1pPr>
              <a:lnSpc>
                <a:spcPct val="100000"/>
              </a:lnSpc>
              <a:defRPr sz="3600">
                <a:solidFill>
                  <a:srgbClr val="FFFFFF"/>
                </a:solidFill>
                <a:latin typeface="PT Sans"/>
                <a:ea typeface="PT Sans"/>
                <a:cs typeface="PT Sans"/>
                <a:sym typeface="PT Sans"/>
              </a:defRPr>
            </a:lvl1pPr>
          </a:lstStyle>
          <a:p>
            <a:r>
              <a:t>Title Text</a:t>
            </a:r>
          </a:p>
        </p:txBody>
      </p:sp>
      <p:sp>
        <p:nvSpPr>
          <p:cNvPr id="691" name="Shape 691"/>
          <p:cNvSpPr>
            <a:spLocks noGrp="1"/>
          </p:cNvSpPr>
          <p:nvPr>
            <p:ph type="body" sz="quarter" idx="1"/>
          </p:nvPr>
        </p:nvSpPr>
        <p:spPr>
          <a:xfrm>
            <a:off x="914400" y="4312137"/>
            <a:ext cx="7721600" cy="1066802"/>
          </a:xfrm>
          <a:prstGeom prst="rect">
            <a:avLst/>
          </a:prstGeom>
        </p:spPr>
        <p:txBody>
          <a:bodyPr lIns="91422" tIns="91422" rIns="91422" bIns="91422"/>
          <a:lstStyle>
            <a:lvl1pPr marL="0" indent="0">
              <a:lnSpc>
                <a:spcPct val="100000"/>
              </a:lnSpc>
              <a:spcBef>
                <a:spcPts val="400"/>
              </a:spcBef>
              <a:buSzTx/>
              <a:buFontTx/>
              <a:buNone/>
              <a:defRPr>
                <a:solidFill>
                  <a:srgbClr val="FFFFFF"/>
                </a:solidFill>
                <a:latin typeface="PT Sans"/>
                <a:ea typeface="PT Sans"/>
                <a:cs typeface="PT Sans"/>
                <a:sym typeface="PT Sans"/>
              </a:defRPr>
            </a:lvl1pPr>
            <a:lvl2pPr marL="0" indent="0">
              <a:lnSpc>
                <a:spcPct val="100000"/>
              </a:lnSpc>
              <a:spcBef>
                <a:spcPts val="400"/>
              </a:spcBef>
              <a:buSzTx/>
              <a:buFontTx/>
              <a:buNone/>
              <a:defRPr>
                <a:solidFill>
                  <a:srgbClr val="FFFFFF"/>
                </a:solidFill>
                <a:latin typeface="PT Sans"/>
                <a:ea typeface="PT Sans"/>
                <a:cs typeface="PT Sans"/>
                <a:sym typeface="PT Sans"/>
              </a:defRPr>
            </a:lvl2pPr>
            <a:lvl3pPr marL="0" indent="0">
              <a:lnSpc>
                <a:spcPct val="100000"/>
              </a:lnSpc>
              <a:spcBef>
                <a:spcPts val="400"/>
              </a:spcBef>
              <a:buSzTx/>
              <a:buFontTx/>
              <a:buNone/>
              <a:defRPr>
                <a:solidFill>
                  <a:srgbClr val="FFFFFF"/>
                </a:solidFill>
                <a:latin typeface="PT Sans"/>
                <a:ea typeface="PT Sans"/>
                <a:cs typeface="PT Sans"/>
                <a:sym typeface="PT Sans"/>
              </a:defRPr>
            </a:lvl3pPr>
            <a:lvl4pPr marL="0" indent="0">
              <a:lnSpc>
                <a:spcPct val="100000"/>
              </a:lnSpc>
              <a:spcBef>
                <a:spcPts val="400"/>
              </a:spcBef>
              <a:buSzTx/>
              <a:buFontTx/>
              <a:buNone/>
              <a:defRPr>
                <a:solidFill>
                  <a:srgbClr val="FFFFFF"/>
                </a:solidFill>
                <a:latin typeface="PT Sans"/>
                <a:ea typeface="PT Sans"/>
                <a:cs typeface="PT Sans"/>
                <a:sym typeface="PT Sans"/>
              </a:defRPr>
            </a:lvl4pPr>
            <a:lvl5pPr marL="0" indent="0">
              <a:lnSpc>
                <a:spcPct val="100000"/>
              </a:lnSpc>
              <a:spcBef>
                <a:spcPts val="400"/>
              </a:spcBef>
              <a:buSzTx/>
              <a:buFontTx/>
              <a:buNone/>
              <a:defRPr>
                <a:solidFill>
                  <a:srgbClr val="FFFFFF"/>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pic>
        <p:nvPicPr>
          <p:cNvPr id="692" name="image4.png"/>
          <p:cNvPicPr>
            <a:picLocks noChangeAspect="1"/>
          </p:cNvPicPr>
          <p:nvPr/>
        </p:nvPicPr>
        <p:blipFill>
          <a:blip r:embed="rId5">
            <a:extLst/>
          </a:blip>
          <a:stretch>
            <a:fillRect/>
          </a:stretch>
        </p:blipFill>
        <p:spPr>
          <a:xfrm>
            <a:off x="8636000" y="232712"/>
            <a:ext cx="3194001" cy="1026901"/>
          </a:xfrm>
          <a:prstGeom prst="rect">
            <a:avLst/>
          </a:prstGeom>
          <a:ln w="12700">
            <a:miter lim="400000"/>
          </a:ln>
        </p:spPr>
      </p:pic>
      <p:sp>
        <p:nvSpPr>
          <p:cNvPr id="693" name="Shape 69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sp>
        <p:nvSpPr>
          <p:cNvPr id="694" name="Shape 694"/>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4195936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93.xml><?xml version="1.0" encoding="utf-8"?>
<p:sldLayout xmlns:a="http://schemas.openxmlformats.org/drawingml/2006/main" xmlns:r="http://schemas.openxmlformats.org/officeDocument/2006/relationships" xmlns:p="http://schemas.openxmlformats.org/presentationml/2006/main" type="tx">
  <p:cSld name="3_Top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701" name="Shape 70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702" name="Shape 70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70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704" name="image5.jpeg"/>
          <p:cNvPicPr>
            <a:picLocks noChangeAspect="1"/>
          </p:cNvPicPr>
          <p:nvPr/>
        </p:nvPicPr>
        <p:blipFill>
          <a:blip r:embed="rId4">
            <a:extLst/>
          </a:blip>
          <a:stretch>
            <a:fillRect/>
          </a:stretch>
        </p:blipFill>
        <p:spPr>
          <a:xfrm>
            <a:off x="3810001" y="3412066"/>
            <a:ext cx="8009599" cy="2999104"/>
          </a:xfrm>
          <a:prstGeom prst="rect">
            <a:avLst/>
          </a:prstGeom>
          <a:ln w="12700">
            <a:miter lim="400000"/>
          </a:ln>
        </p:spPr>
      </p:pic>
      <p:sp>
        <p:nvSpPr>
          <p:cNvPr id="705" name="Shape 705"/>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706" name="Shape 706"/>
          <p:cNvSpPr>
            <a:spLocks noGrp="1"/>
          </p:cNvSpPr>
          <p:nvPr>
            <p:ph type="body" idx="1"/>
          </p:nvPr>
        </p:nvSpPr>
        <p:spPr>
          <a:xfrm>
            <a:off x="799775" y="1691863"/>
            <a:ext cx="10968799" cy="4526105"/>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707" name="Shape 707"/>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15244265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94.xml><?xml version="1.0" encoding="utf-8"?>
<p:sldLayout xmlns:a="http://schemas.openxmlformats.org/drawingml/2006/main" xmlns:r="http://schemas.openxmlformats.org/officeDocument/2006/relationships" xmlns:p="http://schemas.openxmlformats.org/presentationml/2006/main" type="tx">
  <p:cSld name="4_Title Slide">
    <p:spTree>
      <p:nvGrpSpPr>
        <p:cNvPr id="1" name=""/>
        <p:cNvGrpSpPr/>
        <p:nvPr/>
      </p:nvGrpSpPr>
      <p:grpSpPr>
        <a:xfrm>
          <a:off x="0" y="0"/>
          <a:ext cx="0" cy="0"/>
          <a:chOff x="0" y="0"/>
          <a:chExt cx="0" cy="0"/>
        </a:xfrm>
      </p:grpSpPr>
      <p:sp>
        <p:nvSpPr>
          <p:cNvPr id="714" name="Shape 714"/>
          <p:cNvSpPr>
            <a:spLocks noGrp="1"/>
          </p:cNvSpPr>
          <p:nvPr>
            <p:ph type="title"/>
          </p:nvPr>
        </p:nvSpPr>
        <p:spPr>
          <a:xfrm>
            <a:off x="1524000" y="1122362"/>
            <a:ext cx="9144000" cy="2387601"/>
          </a:xfrm>
          <a:prstGeom prst="rect">
            <a:avLst/>
          </a:prstGeom>
        </p:spPr>
        <p:txBody>
          <a:bodyPr anchor="b"/>
          <a:lstStyle>
            <a:lvl1pPr algn="ctr">
              <a:defRPr sz="6000"/>
            </a:lvl1pPr>
          </a:lstStyle>
          <a:p>
            <a:r>
              <a:t>Title Text</a:t>
            </a:r>
          </a:p>
        </p:txBody>
      </p:sp>
      <p:sp>
        <p:nvSpPr>
          <p:cNvPr id="715" name="Shape 715"/>
          <p:cNvSpPr>
            <a:spLocks noGrp="1"/>
          </p:cNvSpPr>
          <p:nvPr>
            <p:ph type="body" sz="quarter" idx="1"/>
          </p:nvPr>
        </p:nvSpPr>
        <p:spPr>
          <a:xfrm>
            <a:off x="1524000" y="3602037"/>
            <a:ext cx="9144000" cy="1655765"/>
          </a:xfrm>
          <a:prstGeom prst="rect">
            <a:avLst/>
          </a:prstGeom>
        </p:spPr>
        <p:txBody>
          <a:bodyPr/>
          <a:lstStyle>
            <a:lvl1pPr marL="0" indent="0" algn="ctr">
              <a:buSzTx/>
              <a:buFontTx/>
              <a:buNone/>
              <a:defRPr sz="2400"/>
            </a:lvl1pPr>
            <a:lvl2pPr marL="0" indent="0" algn="ctr">
              <a:buSzTx/>
              <a:buFontTx/>
              <a:buNone/>
              <a:defRPr sz="2400"/>
            </a:lvl2pPr>
            <a:lvl3pPr marL="0" indent="0" algn="ctr">
              <a:buSzTx/>
              <a:buFontTx/>
              <a:buNone/>
              <a:defRPr sz="2400"/>
            </a:lvl3pPr>
            <a:lvl4pPr marL="0" indent="0" algn="ctr">
              <a:buSzTx/>
              <a:buFontTx/>
              <a:buNone/>
              <a:defRPr sz="2400"/>
            </a:lvl4pPr>
            <a:lvl5pPr marL="0" indent="0" algn="ctr">
              <a:buSzTx/>
              <a:buFontTx/>
              <a:buNone/>
              <a:defRPr sz="2400"/>
            </a:lvl5pPr>
          </a:lstStyle>
          <a:p>
            <a:r>
              <a:t>Body Level One</a:t>
            </a:r>
          </a:p>
          <a:p>
            <a:pPr lvl="1"/>
            <a:r>
              <a:t>Body Level Two</a:t>
            </a:r>
          </a:p>
          <a:p>
            <a:pPr lvl="2"/>
            <a:r>
              <a:t>Body Level Three</a:t>
            </a:r>
          </a:p>
          <a:p>
            <a:pPr lvl="3"/>
            <a:r>
              <a:t>Body Level Four</a:t>
            </a:r>
          </a:p>
          <a:p>
            <a:pPr lvl="4"/>
            <a:r>
              <a:t>Body Level Five</a:t>
            </a:r>
          </a:p>
        </p:txBody>
      </p:sp>
      <p:sp>
        <p:nvSpPr>
          <p:cNvPr id="716" name="Shape 716"/>
          <p:cNvSpPr/>
          <p:nvPr/>
        </p:nvSpPr>
        <p:spPr>
          <a:xfrm>
            <a:off x="5464256" y="3298195"/>
            <a:ext cx="1292473" cy="2438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1100"/>
            </a:lvl1pPr>
          </a:lstStyle>
          <a:p>
            <a:r>
              <a:t>CloudBees Jenkins </a:t>
            </a:r>
          </a:p>
        </p:txBody>
      </p:sp>
      <p:sp>
        <p:nvSpPr>
          <p:cNvPr id="717" name="Shape 717"/>
          <p:cNvSpPr/>
          <p:nvPr/>
        </p:nvSpPr>
        <p:spPr>
          <a:xfrm>
            <a:off x="5464256" y="3298195"/>
            <a:ext cx="1292473" cy="2438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1100"/>
            </a:lvl1pPr>
          </a:lstStyle>
          <a:p>
            <a:r>
              <a:t>CloudBees Jenkins </a:t>
            </a:r>
          </a:p>
        </p:txBody>
      </p:sp>
      <p:sp>
        <p:nvSpPr>
          <p:cNvPr id="718" name="Shape 718"/>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8913268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95.xml><?xml version="1.0" encoding="utf-8"?>
<p:sldLayout xmlns:a="http://schemas.openxmlformats.org/drawingml/2006/main" xmlns:r="http://schemas.openxmlformats.org/officeDocument/2006/relationships" xmlns:p="http://schemas.openxmlformats.org/presentationml/2006/main" type="tx">
  <p:cSld name="4_Title and Content">
    <p:spTree>
      <p:nvGrpSpPr>
        <p:cNvPr id="1" name=""/>
        <p:cNvGrpSpPr/>
        <p:nvPr/>
      </p:nvGrpSpPr>
      <p:grpSpPr>
        <a:xfrm>
          <a:off x="0" y="0"/>
          <a:ext cx="0" cy="0"/>
          <a:chOff x="0" y="0"/>
          <a:chExt cx="0" cy="0"/>
        </a:xfrm>
      </p:grpSpPr>
      <p:sp>
        <p:nvSpPr>
          <p:cNvPr id="725" name="Shape 725"/>
          <p:cNvSpPr>
            <a:spLocks noGrp="1"/>
          </p:cNvSpPr>
          <p:nvPr>
            <p:ph type="title"/>
          </p:nvPr>
        </p:nvSpPr>
        <p:spPr>
          <a:prstGeom prst="rect">
            <a:avLst/>
          </a:prstGeom>
        </p:spPr>
        <p:txBody>
          <a:bodyPr/>
          <a:lstStyle/>
          <a:p>
            <a:r>
              <a:t>Title Text</a:t>
            </a:r>
          </a:p>
        </p:txBody>
      </p:sp>
      <p:sp>
        <p:nvSpPr>
          <p:cNvPr id="726" name="Shape 726"/>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727" name="Shape 727"/>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8235285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96.xml><?xml version="1.0" encoding="utf-8"?>
<p:sldLayout xmlns:a="http://schemas.openxmlformats.org/drawingml/2006/main" xmlns:r="http://schemas.openxmlformats.org/officeDocument/2006/relationships" xmlns:p="http://schemas.openxmlformats.org/presentationml/2006/main" type="tx">
  <p:cSld name="1_Section Header">
    <p:spTree>
      <p:nvGrpSpPr>
        <p:cNvPr id="1" name=""/>
        <p:cNvGrpSpPr/>
        <p:nvPr/>
      </p:nvGrpSpPr>
      <p:grpSpPr>
        <a:xfrm>
          <a:off x="0" y="0"/>
          <a:ext cx="0" cy="0"/>
          <a:chOff x="0" y="0"/>
          <a:chExt cx="0" cy="0"/>
        </a:xfrm>
      </p:grpSpPr>
      <p:sp>
        <p:nvSpPr>
          <p:cNvPr id="734" name="Shape 734"/>
          <p:cNvSpPr>
            <a:spLocks noGrp="1"/>
          </p:cNvSpPr>
          <p:nvPr>
            <p:ph type="title"/>
          </p:nvPr>
        </p:nvSpPr>
        <p:spPr>
          <a:xfrm>
            <a:off x="831850" y="1709738"/>
            <a:ext cx="10515600" cy="2852737"/>
          </a:xfrm>
          <a:prstGeom prst="rect">
            <a:avLst/>
          </a:prstGeom>
        </p:spPr>
        <p:txBody>
          <a:bodyPr anchor="b"/>
          <a:lstStyle>
            <a:lvl1pPr>
              <a:defRPr sz="6000"/>
            </a:lvl1pPr>
          </a:lstStyle>
          <a:p>
            <a:r>
              <a:t>Title Text</a:t>
            </a:r>
          </a:p>
        </p:txBody>
      </p:sp>
      <p:sp>
        <p:nvSpPr>
          <p:cNvPr id="735" name="Shape 735"/>
          <p:cNvSpPr>
            <a:spLocks noGrp="1"/>
          </p:cNvSpPr>
          <p:nvPr>
            <p:ph type="body" sz="quarter" idx="1"/>
          </p:nvPr>
        </p:nvSpPr>
        <p:spPr>
          <a:xfrm>
            <a:off x="831850" y="4589462"/>
            <a:ext cx="10515600" cy="1500190"/>
          </a:xfrm>
          <a:prstGeom prst="rect">
            <a:avLst/>
          </a:prstGeom>
        </p:spPr>
        <p:txBody>
          <a:bodyPr/>
          <a:lstStyle>
            <a:lvl1pPr marL="0" indent="0">
              <a:buSzTx/>
              <a:buFontTx/>
              <a:buNone/>
              <a:defRPr sz="2400">
                <a:solidFill>
                  <a:srgbClr val="888888"/>
                </a:solidFill>
              </a:defRPr>
            </a:lvl1pPr>
            <a:lvl2pPr marL="0" indent="0">
              <a:buSzTx/>
              <a:buFontTx/>
              <a:buNone/>
              <a:defRPr sz="2400">
                <a:solidFill>
                  <a:srgbClr val="888888"/>
                </a:solidFill>
              </a:defRPr>
            </a:lvl2pPr>
            <a:lvl3pPr marL="0" indent="0">
              <a:buSzTx/>
              <a:buFontTx/>
              <a:buNone/>
              <a:defRPr sz="2400">
                <a:solidFill>
                  <a:srgbClr val="888888"/>
                </a:solidFill>
              </a:defRPr>
            </a:lvl3pPr>
            <a:lvl4pPr marL="0" indent="0">
              <a:buSzTx/>
              <a:buFontTx/>
              <a:buNone/>
              <a:defRPr sz="2400">
                <a:solidFill>
                  <a:srgbClr val="888888"/>
                </a:solidFill>
              </a:defRPr>
            </a:lvl4pPr>
            <a:lvl5pPr marL="0" indent="0">
              <a:buSzTx/>
              <a:buFontTx/>
              <a:buNone/>
              <a:defRPr sz="2400">
                <a:solidFill>
                  <a:srgbClr val="888888"/>
                </a:solidFill>
              </a:defRPr>
            </a:lvl5pPr>
          </a:lstStyle>
          <a:p>
            <a:r>
              <a:t>Body Level One</a:t>
            </a:r>
          </a:p>
          <a:p>
            <a:pPr lvl="1"/>
            <a:r>
              <a:t>Body Level Two</a:t>
            </a:r>
          </a:p>
          <a:p>
            <a:pPr lvl="2"/>
            <a:r>
              <a:t>Body Level Three</a:t>
            </a:r>
          </a:p>
          <a:p>
            <a:pPr lvl="3"/>
            <a:r>
              <a:t>Body Level Four</a:t>
            </a:r>
          </a:p>
          <a:p>
            <a:pPr lvl="4"/>
            <a:r>
              <a:t>Body Level Five</a:t>
            </a:r>
          </a:p>
        </p:txBody>
      </p:sp>
      <p:sp>
        <p:nvSpPr>
          <p:cNvPr id="736" name="Shape 736"/>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2475841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97.xml><?xml version="1.0" encoding="utf-8"?>
<p:sldLayout xmlns:a="http://schemas.openxmlformats.org/drawingml/2006/main" xmlns:r="http://schemas.openxmlformats.org/officeDocument/2006/relationships" xmlns:p="http://schemas.openxmlformats.org/presentationml/2006/main" type="tx">
  <p:cSld name="5_Two Content">
    <p:spTree>
      <p:nvGrpSpPr>
        <p:cNvPr id="1" name=""/>
        <p:cNvGrpSpPr/>
        <p:nvPr/>
      </p:nvGrpSpPr>
      <p:grpSpPr>
        <a:xfrm>
          <a:off x="0" y="0"/>
          <a:ext cx="0" cy="0"/>
          <a:chOff x="0" y="0"/>
          <a:chExt cx="0" cy="0"/>
        </a:xfrm>
      </p:grpSpPr>
      <p:sp>
        <p:nvSpPr>
          <p:cNvPr id="743" name="Shape 743"/>
          <p:cNvSpPr>
            <a:spLocks noGrp="1"/>
          </p:cNvSpPr>
          <p:nvPr>
            <p:ph type="title"/>
          </p:nvPr>
        </p:nvSpPr>
        <p:spPr>
          <a:prstGeom prst="rect">
            <a:avLst/>
          </a:prstGeom>
        </p:spPr>
        <p:txBody>
          <a:bodyPr/>
          <a:lstStyle/>
          <a:p>
            <a:r>
              <a:t>Title Text</a:t>
            </a:r>
          </a:p>
        </p:txBody>
      </p:sp>
      <p:sp>
        <p:nvSpPr>
          <p:cNvPr id="744" name="Shape 744"/>
          <p:cNvSpPr>
            <a:spLocks noGrp="1"/>
          </p:cNvSpPr>
          <p:nvPr>
            <p:ph type="body" sz="half" idx="1"/>
          </p:nvPr>
        </p:nvSpPr>
        <p:spPr>
          <a:xfrm>
            <a:off x="838200" y="1825625"/>
            <a:ext cx="5181600" cy="4351338"/>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745" name="Shape 745"/>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145797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98.xml><?xml version="1.0" encoding="utf-8"?>
<p:sldLayout xmlns:a="http://schemas.openxmlformats.org/drawingml/2006/main" xmlns:r="http://schemas.openxmlformats.org/officeDocument/2006/relationships" xmlns:p="http://schemas.openxmlformats.org/presentationml/2006/main" type="tx">
  <p:cSld name="1_Comparison">
    <p:spTree>
      <p:nvGrpSpPr>
        <p:cNvPr id="1" name=""/>
        <p:cNvGrpSpPr/>
        <p:nvPr/>
      </p:nvGrpSpPr>
      <p:grpSpPr>
        <a:xfrm>
          <a:off x="0" y="0"/>
          <a:ext cx="0" cy="0"/>
          <a:chOff x="0" y="0"/>
          <a:chExt cx="0" cy="0"/>
        </a:xfrm>
      </p:grpSpPr>
      <p:sp>
        <p:nvSpPr>
          <p:cNvPr id="752" name="Shape 752"/>
          <p:cNvSpPr>
            <a:spLocks noGrp="1"/>
          </p:cNvSpPr>
          <p:nvPr>
            <p:ph type="title"/>
          </p:nvPr>
        </p:nvSpPr>
        <p:spPr>
          <a:xfrm>
            <a:off x="839787" y="365125"/>
            <a:ext cx="10515601" cy="1325563"/>
          </a:xfrm>
          <a:prstGeom prst="rect">
            <a:avLst/>
          </a:prstGeom>
        </p:spPr>
        <p:txBody>
          <a:bodyPr/>
          <a:lstStyle/>
          <a:p>
            <a:r>
              <a:t>Title Text</a:t>
            </a:r>
          </a:p>
        </p:txBody>
      </p:sp>
      <p:sp>
        <p:nvSpPr>
          <p:cNvPr id="753" name="Shape 753"/>
          <p:cNvSpPr>
            <a:spLocks noGrp="1"/>
          </p:cNvSpPr>
          <p:nvPr>
            <p:ph type="body" sz="quarter" idx="1"/>
          </p:nvPr>
        </p:nvSpPr>
        <p:spPr>
          <a:xfrm>
            <a:off x="839787" y="1681163"/>
            <a:ext cx="5157790" cy="823915"/>
          </a:xfrm>
          <a:prstGeom prst="rect">
            <a:avLst/>
          </a:prstGeom>
        </p:spPr>
        <p:txBody>
          <a:bodyPr anchor="b"/>
          <a:lstStyle>
            <a:lvl1pPr marL="0" indent="0">
              <a:buSzTx/>
              <a:buFontTx/>
              <a:buNone/>
              <a:defRPr sz="2400" b="1"/>
            </a:lvl1pPr>
            <a:lvl2pPr marL="0" indent="0">
              <a:buSzTx/>
              <a:buFontTx/>
              <a:buNone/>
              <a:defRPr sz="2400" b="1"/>
            </a:lvl2pPr>
            <a:lvl3pPr marL="0" indent="0">
              <a:buSzTx/>
              <a:buFontTx/>
              <a:buNone/>
              <a:defRPr sz="2400" b="1"/>
            </a:lvl3pPr>
            <a:lvl4pPr marL="0" indent="0">
              <a:buSzTx/>
              <a:buFontTx/>
              <a:buNone/>
              <a:defRPr sz="2400" b="1"/>
            </a:lvl4pPr>
            <a:lvl5pPr marL="0" indent="0">
              <a:buSzTx/>
              <a:buFontTx/>
              <a:buNone/>
              <a:defRPr sz="2400" b="1"/>
            </a:lvl5pPr>
          </a:lstStyle>
          <a:p>
            <a:r>
              <a:t>Body Level One</a:t>
            </a:r>
          </a:p>
          <a:p>
            <a:pPr lvl="1"/>
            <a:r>
              <a:t>Body Level Two</a:t>
            </a:r>
          </a:p>
          <a:p>
            <a:pPr lvl="2"/>
            <a:r>
              <a:t>Body Level Three</a:t>
            </a:r>
          </a:p>
          <a:p>
            <a:pPr lvl="3"/>
            <a:r>
              <a:t>Body Level Four</a:t>
            </a:r>
          </a:p>
          <a:p>
            <a:pPr lvl="4"/>
            <a:r>
              <a:t>Body Level Five</a:t>
            </a:r>
          </a:p>
        </p:txBody>
      </p:sp>
      <p:sp>
        <p:nvSpPr>
          <p:cNvPr id="754" name="Shape 754"/>
          <p:cNvSpPr>
            <a:spLocks noGrp="1"/>
          </p:cNvSpPr>
          <p:nvPr>
            <p:ph type="body" sz="quarter" idx="13"/>
          </p:nvPr>
        </p:nvSpPr>
        <p:spPr>
          <a:xfrm>
            <a:off x="6172200" y="1681163"/>
            <a:ext cx="5183188" cy="823914"/>
          </a:xfrm>
          <a:prstGeom prst="rect">
            <a:avLst/>
          </a:prstGeom>
        </p:spPr>
        <p:txBody>
          <a:bodyPr anchor="b"/>
          <a:lstStyle/>
          <a:p>
            <a:endParaRPr/>
          </a:p>
        </p:txBody>
      </p:sp>
      <p:sp>
        <p:nvSpPr>
          <p:cNvPr id="755" name="Shape 755"/>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6862457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99.xml><?xml version="1.0" encoding="utf-8"?>
<p:sldLayout xmlns:a="http://schemas.openxmlformats.org/drawingml/2006/main" xmlns:r="http://schemas.openxmlformats.org/officeDocument/2006/relationships" xmlns:p="http://schemas.openxmlformats.org/presentationml/2006/main" type="tx">
  <p:cSld name="4_Title Only">
    <p:spTree>
      <p:nvGrpSpPr>
        <p:cNvPr id="1" name=""/>
        <p:cNvGrpSpPr/>
        <p:nvPr/>
      </p:nvGrpSpPr>
      <p:grpSpPr>
        <a:xfrm>
          <a:off x="0" y="0"/>
          <a:ext cx="0" cy="0"/>
          <a:chOff x="0" y="0"/>
          <a:chExt cx="0" cy="0"/>
        </a:xfrm>
      </p:grpSpPr>
      <p:sp>
        <p:nvSpPr>
          <p:cNvPr id="762" name="Shape 762"/>
          <p:cNvSpPr>
            <a:spLocks noGrp="1"/>
          </p:cNvSpPr>
          <p:nvPr>
            <p:ph type="title"/>
          </p:nvPr>
        </p:nvSpPr>
        <p:spPr>
          <a:prstGeom prst="rect">
            <a:avLst/>
          </a:prstGeom>
        </p:spPr>
        <p:txBody>
          <a:bodyPr/>
          <a:lstStyle/>
          <a:p>
            <a:r>
              <a:t>Title Text</a:t>
            </a:r>
          </a:p>
        </p:txBody>
      </p:sp>
      <p:sp>
        <p:nvSpPr>
          <p:cNvPr id="763" name="Shape 763"/>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5389769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Comparison">
    <p:spTree>
      <p:nvGrpSpPr>
        <p:cNvPr id="1" name=""/>
        <p:cNvGrpSpPr/>
        <p:nvPr/>
      </p:nvGrpSpPr>
      <p:grpSpPr>
        <a:xfrm>
          <a:off x="0" y="0"/>
          <a:ext cx="0" cy="0"/>
          <a:chOff x="0" y="0"/>
          <a:chExt cx="0" cy="0"/>
        </a:xfrm>
      </p:grpSpPr>
      <p:sp>
        <p:nvSpPr>
          <p:cNvPr id="38" name="Shape 38"/>
          <p:cNvSpPr>
            <a:spLocks noGrp="1"/>
          </p:cNvSpPr>
          <p:nvPr>
            <p:ph type="title"/>
          </p:nvPr>
        </p:nvSpPr>
        <p:spPr>
          <a:xfrm>
            <a:off x="839787" y="365125"/>
            <a:ext cx="10515601" cy="1325563"/>
          </a:xfrm>
          <a:prstGeom prst="rect">
            <a:avLst/>
          </a:prstGeom>
        </p:spPr>
        <p:txBody>
          <a:bodyPr/>
          <a:lstStyle/>
          <a:p>
            <a:r>
              <a:t>Title Text</a:t>
            </a:r>
          </a:p>
        </p:txBody>
      </p:sp>
      <p:sp>
        <p:nvSpPr>
          <p:cNvPr id="39" name="Shape 39"/>
          <p:cNvSpPr>
            <a:spLocks noGrp="1"/>
          </p:cNvSpPr>
          <p:nvPr>
            <p:ph type="body" sz="quarter" idx="1"/>
          </p:nvPr>
        </p:nvSpPr>
        <p:spPr>
          <a:xfrm>
            <a:off x="839787" y="1681163"/>
            <a:ext cx="5157790" cy="823915"/>
          </a:xfrm>
          <a:prstGeom prst="rect">
            <a:avLst/>
          </a:prstGeom>
        </p:spPr>
        <p:txBody>
          <a:bodyPr anchor="b"/>
          <a:lstStyle>
            <a:lvl1pPr marL="0" indent="0">
              <a:buSzTx/>
              <a:buFontTx/>
              <a:buNone/>
              <a:defRPr sz="2400" b="1"/>
            </a:lvl1pPr>
            <a:lvl2pPr marL="0" indent="0">
              <a:buSzTx/>
              <a:buFontTx/>
              <a:buNone/>
              <a:defRPr sz="2400" b="1"/>
            </a:lvl2pPr>
            <a:lvl3pPr marL="0" indent="0">
              <a:buSzTx/>
              <a:buFontTx/>
              <a:buNone/>
              <a:defRPr sz="2400" b="1"/>
            </a:lvl3pPr>
            <a:lvl4pPr marL="0" indent="0">
              <a:buSzTx/>
              <a:buFontTx/>
              <a:buNone/>
              <a:defRPr sz="2400" b="1"/>
            </a:lvl4pPr>
            <a:lvl5pPr marL="0" indent="0">
              <a:buSzTx/>
              <a:buFontTx/>
              <a:buNone/>
              <a:defRPr sz="2400" b="1"/>
            </a:lvl5pPr>
          </a:lstStyle>
          <a:p>
            <a:r>
              <a:t>Body Level One</a:t>
            </a:r>
          </a:p>
          <a:p>
            <a:pPr lvl="1"/>
            <a:r>
              <a:t>Body Level Two</a:t>
            </a:r>
          </a:p>
          <a:p>
            <a:pPr lvl="2"/>
            <a:r>
              <a:t>Body Level Three</a:t>
            </a:r>
          </a:p>
          <a:p>
            <a:pPr lvl="3"/>
            <a:r>
              <a:t>Body Level Four</a:t>
            </a:r>
          </a:p>
          <a:p>
            <a:pPr lvl="4"/>
            <a:r>
              <a:t>Body Level Five</a:t>
            </a:r>
          </a:p>
        </p:txBody>
      </p:sp>
      <p:sp>
        <p:nvSpPr>
          <p:cNvPr id="40" name="Shape 40"/>
          <p:cNvSpPr>
            <a:spLocks noGrp="1"/>
          </p:cNvSpPr>
          <p:nvPr>
            <p:ph type="body" sz="quarter" idx="13"/>
          </p:nvPr>
        </p:nvSpPr>
        <p:spPr>
          <a:xfrm>
            <a:off x="6172200" y="1681163"/>
            <a:ext cx="5183188" cy="823914"/>
          </a:xfrm>
          <a:prstGeom prst="rect">
            <a:avLst/>
          </a:prstGeom>
        </p:spPr>
        <p:txBody>
          <a:bodyPr anchor="b"/>
          <a:lstStyle/>
          <a:p>
            <a:endParaRPr/>
          </a:p>
        </p:txBody>
      </p:sp>
      <p:sp>
        <p:nvSpPr>
          <p:cNvPr id="41" name="Shape 41"/>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type="tx">
  <p:cSld name="Title and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88" name="Shape 488"/>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489" name="Shape 48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490"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491" name="Shape 491"/>
          <p:cNvSpPr>
            <a:spLocks noGrp="1"/>
          </p:cNvSpPr>
          <p:nvPr>
            <p:ph type="title"/>
          </p:nvPr>
        </p:nvSpPr>
        <p:spPr>
          <a:xfrm>
            <a:off x="799775" y="845996"/>
            <a:ext cx="108844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492" name="Shape 492"/>
          <p:cNvSpPr>
            <a:spLocks noGrp="1"/>
          </p:cNvSpPr>
          <p:nvPr>
            <p:ph type="body" idx="1"/>
          </p:nvPr>
        </p:nvSpPr>
        <p:spPr>
          <a:xfrm>
            <a:off x="799775" y="1692211"/>
            <a:ext cx="10884400" cy="4526101"/>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493" name="Shape 493"/>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00.xml><?xml version="1.0" encoding="utf-8"?>
<p:sldLayout xmlns:a="http://schemas.openxmlformats.org/drawingml/2006/main" xmlns:r="http://schemas.openxmlformats.org/officeDocument/2006/relationships" xmlns:p="http://schemas.openxmlformats.org/presentationml/2006/main" type="tx">
  <p:cSld name="4_Blank">
    <p:spTree>
      <p:nvGrpSpPr>
        <p:cNvPr id="1" name=""/>
        <p:cNvGrpSpPr/>
        <p:nvPr/>
      </p:nvGrpSpPr>
      <p:grpSpPr>
        <a:xfrm>
          <a:off x="0" y="0"/>
          <a:ext cx="0" cy="0"/>
          <a:chOff x="0" y="0"/>
          <a:chExt cx="0" cy="0"/>
        </a:xfrm>
      </p:grpSpPr>
      <p:sp>
        <p:nvSpPr>
          <p:cNvPr id="770" name="Shape 770"/>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1564706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01.xml><?xml version="1.0" encoding="utf-8"?>
<p:sldLayout xmlns:a="http://schemas.openxmlformats.org/drawingml/2006/main" xmlns:r="http://schemas.openxmlformats.org/officeDocument/2006/relationships" xmlns:p="http://schemas.openxmlformats.org/presentationml/2006/main" type="tx">
  <p:cSld name="1_Content with Caption">
    <p:spTree>
      <p:nvGrpSpPr>
        <p:cNvPr id="1" name=""/>
        <p:cNvGrpSpPr/>
        <p:nvPr/>
      </p:nvGrpSpPr>
      <p:grpSpPr>
        <a:xfrm>
          <a:off x="0" y="0"/>
          <a:ext cx="0" cy="0"/>
          <a:chOff x="0" y="0"/>
          <a:chExt cx="0" cy="0"/>
        </a:xfrm>
      </p:grpSpPr>
      <p:sp>
        <p:nvSpPr>
          <p:cNvPr id="777" name="Shape 777"/>
          <p:cNvSpPr>
            <a:spLocks noGrp="1"/>
          </p:cNvSpPr>
          <p:nvPr>
            <p:ph type="title"/>
          </p:nvPr>
        </p:nvSpPr>
        <p:spPr>
          <a:xfrm>
            <a:off x="839787" y="457200"/>
            <a:ext cx="3932240" cy="1600200"/>
          </a:xfrm>
          <a:prstGeom prst="rect">
            <a:avLst/>
          </a:prstGeom>
        </p:spPr>
        <p:txBody>
          <a:bodyPr anchor="b"/>
          <a:lstStyle>
            <a:lvl1pPr>
              <a:defRPr sz="3200"/>
            </a:lvl1pPr>
          </a:lstStyle>
          <a:p>
            <a:r>
              <a:t>Title Text</a:t>
            </a:r>
          </a:p>
        </p:txBody>
      </p:sp>
      <p:sp>
        <p:nvSpPr>
          <p:cNvPr id="778" name="Shape 778"/>
          <p:cNvSpPr>
            <a:spLocks noGrp="1"/>
          </p:cNvSpPr>
          <p:nvPr>
            <p:ph type="body" sz="half" idx="1"/>
          </p:nvPr>
        </p:nvSpPr>
        <p:spPr>
          <a:xfrm>
            <a:off x="5183187" y="987425"/>
            <a:ext cx="6172203" cy="4873625"/>
          </a:xfrm>
          <a:prstGeom prst="rect">
            <a:avLst/>
          </a:prstGeom>
        </p:spPr>
        <p:txBody>
          <a:bodyPr/>
          <a:lstStyle>
            <a:lvl1pPr>
              <a:defRPr sz="3200"/>
            </a:lvl1pPr>
            <a:lvl2pPr marL="718457" indent="-261257">
              <a:defRPr sz="3200"/>
            </a:lvl2pPr>
            <a:lvl3pPr marL="1219200" indent="-304800">
              <a:defRPr sz="3200"/>
            </a:lvl3pPr>
            <a:lvl4pPr marL="1737360" indent="-365760">
              <a:defRPr sz="3200"/>
            </a:lvl4pPr>
            <a:lvl5pPr marL="2194560" indent="-365760">
              <a:defRPr sz="3200"/>
            </a:lvl5pPr>
          </a:lstStyle>
          <a:p>
            <a:r>
              <a:t>Body Level One</a:t>
            </a:r>
          </a:p>
          <a:p>
            <a:pPr lvl="1"/>
            <a:r>
              <a:t>Body Level Two</a:t>
            </a:r>
          </a:p>
          <a:p>
            <a:pPr lvl="2"/>
            <a:r>
              <a:t>Body Level Three</a:t>
            </a:r>
          </a:p>
          <a:p>
            <a:pPr lvl="3"/>
            <a:r>
              <a:t>Body Level Four</a:t>
            </a:r>
          </a:p>
          <a:p>
            <a:pPr lvl="4"/>
            <a:r>
              <a:t>Body Level Five</a:t>
            </a:r>
          </a:p>
        </p:txBody>
      </p:sp>
      <p:sp>
        <p:nvSpPr>
          <p:cNvPr id="779" name="Shape 779"/>
          <p:cNvSpPr>
            <a:spLocks noGrp="1"/>
          </p:cNvSpPr>
          <p:nvPr>
            <p:ph type="body" sz="quarter" idx="13"/>
          </p:nvPr>
        </p:nvSpPr>
        <p:spPr>
          <a:xfrm>
            <a:off x="839787" y="2057400"/>
            <a:ext cx="3932238" cy="3811588"/>
          </a:xfrm>
          <a:prstGeom prst="rect">
            <a:avLst/>
          </a:prstGeom>
        </p:spPr>
        <p:txBody>
          <a:bodyPr/>
          <a:lstStyle/>
          <a:p>
            <a:endParaRPr/>
          </a:p>
        </p:txBody>
      </p:sp>
      <p:sp>
        <p:nvSpPr>
          <p:cNvPr id="780" name="Shape 780"/>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7466110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02.xml><?xml version="1.0" encoding="utf-8"?>
<p:sldLayout xmlns:a="http://schemas.openxmlformats.org/drawingml/2006/main" xmlns:r="http://schemas.openxmlformats.org/officeDocument/2006/relationships" xmlns:p="http://schemas.openxmlformats.org/presentationml/2006/main" type="tx">
  <p:cSld name="4_Picture with Caption">
    <p:spTree>
      <p:nvGrpSpPr>
        <p:cNvPr id="1" name=""/>
        <p:cNvGrpSpPr/>
        <p:nvPr/>
      </p:nvGrpSpPr>
      <p:grpSpPr>
        <a:xfrm>
          <a:off x="0" y="0"/>
          <a:ext cx="0" cy="0"/>
          <a:chOff x="0" y="0"/>
          <a:chExt cx="0" cy="0"/>
        </a:xfrm>
      </p:grpSpPr>
      <p:sp>
        <p:nvSpPr>
          <p:cNvPr id="787" name="Shape 787"/>
          <p:cNvSpPr>
            <a:spLocks noGrp="1"/>
          </p:cNvSpPr>
          <p:nvPr>
            <p:ph type="title"/>
          </p:nvPr>
        </p:nvSpPr>
        <p:spPr>
          <a:xfrm>
            <a:off x="839787" y="457200"/>
            <a:ext cx="3932240" cy="1600200"/>
          </a:xfrm>
          <a:prstGeom prst="rect">
            <a:avLst/>
          </a:prstGeom>
        </p:spPr>
        <p:txBody>
          <a:bodyPr anchor="b"/>
          <a:lstStyle>
            <a:lvl1pPr>
              <a:defRPr sz="3200"/>
            </a:lvl1pPr>
          </a:lstStyle>
          <a:p>
            <a:r>
              <a:t>Title Text</a:t>
            </a:r>
          </a:p>
        </p:txBody>
      </p:sp>
      <p:sp>
        <p:nvSpPr>
          <p:cNvPr id="788" name="Shape 788"/>
          <p:cNvSpPr>
            <a:spLocks noGrp="1"/>
          </p:cNvSpPr>
          <p:nvPr>
            <p:ph type="pic" sz="half" idx="13"/>
          </p:nvPr>
        </p:nvSpPr>
        <p:spPr>
          <a:xfrm>
            <a:off x="5183187" y="987425"/>
            <a:ext cx="6172203" cy="4873625"/>
          </a:xfrm>
          <a:prstGeom prst="rect">
            <a:avLst/>
          </a:prstGeom>
        </p:spPr>
        <p:txBody>
          <a:bodyPr lIns="91439" tIns="45719" rIns="91439" bIns="45719">
            <a:noAutofit/>
          </a:bodyPr>
          <a:lstStyle/>
          <a:p>
            <a:endParaRPr/>
          </a:p>
        </p:txBody>
      </p:sp>
      <p:sp>
        <p:nvSpPr>
          <p:cNvPr id="789" name="Shape 789"/>
          <p:cNvSpPr>
            <a:spLocks noGrp="1"/>
          </p:cNvSpPr>
          <p:nvPr>
            <p:ph type="body" sz="quarter" idx="1"/>
          </p:nvPr>
        </p:nvSpPr>
        <p:spPr>
          <a:xfrm>
            <a:off x="839787" y="2057400"/>
            <a:ext cx="3932240" cy="3811588"/>
          </a:xfrm>
          <a:prstGeom prst="rect">
            <a:avLst/>
          </a:prstGeom>
        </p:spPr>
        <p:txBody>
          <a:bodyPr/>
          <a:lstStyle>
            <a:lvl1pPr marL="0" indent="0">
              <a:buSzTx/>
              <a:buFontTx/>
              <a:buNone/>
              <a:defRPr sz="1600"/>
            </a:lvl1pPr>
            <a:lvl2pPr marL="0" indent="0">
              <a:buSzTx/>
              <a:buFontTx/>
              <a:buNone/>
              <a:defRPr sz="1600"/>
            </a:lvl2pPr>
            <a:lvl3pPr marL="0" indent="0">
              <a:buSzTx/>
              <a:buFontTx/>
              <a:buNone/>
              <a:defRPr sz="1600"/>
            </a:lvl3pPr>
            <a:lvl4pPr marL="0" indent="0">
              <a:buSzTx/>
              <a:buFontTx/>
              <a:buNone/>
              <a:defRPr sz="1600"/>
            </a:lvl4pPr>
            <a:lvl5pPr marL="0" indent="0">
              <a:buSzTx/>
              <a:buFontTx/>
              <a:buNone/>
              <a:defRPr sz="1600"/>
            </a:lvl5pPr>
          </a:lstStyle>
          <a:p>
            <a:r>
              <a:t>Body Level One</a:t>
            </a:r>
          </a:p>
          <a:p>
            <a:pPr lvl="1"/>
            <a:r>
              <a:t>Body Level Two</a:t>
            </a:r>
          </a:p>
          <a:p>
            <a:pPr lvl="2"/>
            <a:r>
              <a:t>Body Level Three</a:t>
            </a:r>
          </a:p>
          <a:p>
            <a:pPr lvl="3"/>
            <a:r>
              <a:t>Body Level Four</a:t>
            </a:r>
          </a:p>
          <a:p>
            <a:pPr lvl="4"/>
            <a:r>
              <a:t>Body Level Five</a:t>
            </a:r>
          </a:p>
        </p:txBody>
      </p:sp>
      <p:sp>
        <p:nvSpPr>
          <p:cNvPr id="790" name="Shape 790"/>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9495946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03.xml><?xml version="1.0" encoding="utf-8"?>
<p:sldLayout xmlns:a="http://schemas.openxmlformats.org/drawingml/2006/main" xmlns:r="http://schemas.openxmlformats.org/officeDocument/2006/relationships" xmlns:p="http://schemas.openxmlformats.org/presentationml/2006/main" type="tx">
  <p:cSld name="1_Title and Vertical Text">
    <p:spTree>
      <p:nvGrpSpPr>
        <p:cNvPr id="1" name=""/>
        <p:cNvGrpSpPr/>
        <p:nvPr/>
      </p:nvGrpSpPr>
      <p:grpSpPr>
        <a:xfrm>
          <a:off x="0" y="0"/>
          <a:ext cx="0" cy="0"/>
          <a:chOff x="0" y="0"/>
          <a:chExt cx="0" cy="0"/>
        </a:xfrm>
      </p:grpSpPr>
      <p:sp>
        <p:nvSpPr>
          <p:cNvPr id="797" name="Shape 797"/>
          <p:cNvSpPr>
            <a:spLocks noGrp="1"/>
          </p:cNvSpPr>
          <p:nvPr>
            <p:ph type="title"/>
          </p:nvPr>
        </p:nvSpPr>
        <p:spPr>
          <a:prstGeom prst="rect">
            <a:avLst/>
          </a:prstGeom>
        </p:spPr>
        <p:txBody>
          <a:bodyPr/>
          <a:lstStyle/>
          <a:p>
            <a:r>
              <a:t>Title Text</a:t>
            </a:r>
          </a:p>
        </p:txBody>
      </p:sp>
      <p:sp>
        <p:nvSpPr>
          <p:cNvPr id="798" name="Shape 798"/>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799" name="Shape 799"/>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237384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04.xml><?xml version="1.0" encoding="utf-8"?>
<p:sldLayout xmlns:a="http://schemas.openxmlformats.org/drawingml/2006/main" xmlns:r="http://schemas.openxmlformats.org/officeDocument/2006/relationships" xmlns:p="http://schemas.openxmlformats.org/presentationml/2006/main" type="tx">
  <p:cSld name="1_Vertical Title and Text">
    <p:spTree>
      <p:nvGrpSpPr>
        <p:cNvPr id="1" name=""/>
        <p:cNvGrpSpPr/>
        <p:nvPr/>
      </p:nvGrpSpPr>
      <p:grpSpPr>
        <a:xfrm>
          <a:off x="0" y="0"/>
          <a:ext cx="0" cy="0"/>
          <a:chOff x="0" y="0"/>
          <a:chExt cx="0" cy="0"/>
        </a:xfrm>
      </p:grpSpPr>
      <p:sp>
        <p:nvSpPr>
          <p:cNvPr id="806" name="Shape 806"/>
          <p:cNvSpPr>
            <a:spLocks noGrp="1"/>
          </p:cNvSpPr>
          <p:nvPr>
            <p:ph type="title"/>
          </p:nvPr>
        </p:nvSpPr>
        <p:spPr>
          <a:xfrm>
            <a:off x="8724900" y="365125"/>
            <a:ext cx="2628900" cy="5811838"/>
          </a:xfrm>
          <a:prstGeom prst="rect">
            <a:avLst/>
          </a:prstGeom>
        </p:spPr>
        <p:txBody>
          <a:bodyPr/>
          <a:lstStyle/>
          <a:p>
            <a:r>
              <a:t>Title Text</a:t>
            </a:r>
          </a:p>
        </p:txBody>
      </p:sp>
      <p:sp>
        <p:nvSpPr>
          <p:cNvPr id="807" name="Shape 807"/>
          <p:cNvSpPr>
            <a:spLocks noGrp="1"/>
          </p:cNvSpPr>
          <p:nvPr>
            <p:ph type="body" idx="1"/>
          </p:nvPr>
        </p:nvSpPr>
        <p:spPr>
          <a:xfrm>
            <a:off x="838200" y="365125"/>
            <a:ext cx="7734300" cy="5811838"/>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808" name="Shape 808"/>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70716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05.xml><?xml version="1.0" encoding="utf-8"?>
<p:sldLayout xmlns:a="http://schemas.openxmlformats.org/drawingml/2006/main" xmlns:r="http://schemas.openxmlformats.org/officeDocument/2006/relationships" xmlns:p="http://schemas.openxmlformats.org/presentationml/2006/main" type="tx">
  <p:cSld name="5_Title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815" name="Shape 815"/>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816" name="Shape 81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817"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818" name="image3.jpeg"/>
          <p:cNvPicPr>
            <a:picLocks noChangeAspect="1"/>
          </p:cNvPicPr>
          <p:nvPr/>
        </p:nvPicPr>
        <p:blipFill>
          <a:blip r:embed="rId4">
            <a:extLst/>
          </a:blip>
          <a:stretch>
            <a:fillRect/>
          </a:stretch>
        </p:blipFill>
        <p:spPr>
          <a:xfrm>
            <a:off x="0" y="9201"/>
            <a:ext cx="12192000" cy="6858001"/>
          </a:xfrm>
          <a:prstGeom prst="rect">
            <a:avLst/>
          </a:prstGeom>
          <a:ln w="12700">
            <a:miter lim="400000"/>
          </a:ln>
        </p:spPr>
      </p:pic>
      <p:sp>
        <p:nvSpPr>
          <p:cNvPr id="819" name="Shape 819"/>
          <p:cNvSpPr>
            <a:spLocks noGrp="1"/>
          </p:cNvSpPr>
          <p:nvPr>
            <p:ph type="title"/>
          </p:nvPr>
        </p:nvSpPr>
        <p:spPr>
          <a:xfrm>
            <a:off x="914400" y="2127736"/>
            <a:ext cx="10464801" cy="2111103"/>
          </a:xfrm>
          <a:prstGeom prst="rect">
            <a:avLst/>
          </a:prstGeom>
        </p:spPr>
        <p:txBody>
          <a:bodyPr lIns="91422" tIns="91422" rIns="91422" bIns="91422" anchor="b"/>
          <a:lstStyle>
            <a:lvl1pPr>
              <a:lnSpc>
                <a:spcPct val="100000"/>
              </a:lnSpc>
              <a:defRPr sz="3600">
                <a:solidFill>
                  <a:srgbClr val="FFFFFF"/>
                </a:solidFill>
                <a:latin typeface="PT Sans"/>
                <a:ea typeface="PT Sans"/>
                <a:cs typeface="PT Sans"/>
                <a:sym typeface="PT Sans"/>
              </a:defRPr>
            </a:lvl1pPr>
          </a:lstStyle>
          <a:p>
            <a:r>
              <a:t>Title Text</a:t>
            </a:r>
          </a:p>
        </p:txBody>
      </p:sp>
      <p:sp>
        <p:nvSpPr>
          <p:cNvPr id="820" name="Shape 820"/>
          <p:cNvSpPr>
            <a:spLocks noGrp="1"/>
          </p:cNvSpPr>
          <p:nvPr>
            <p:ph type="body" sz="quarter" idx="1"/>
          </p:nvPr>
        </p:nvSpPr>
        <p:spPr>
          <a:xfrm>
            <a:off x="914400" y="4312137"/>
            <a:ext cx="7721600" cy="1066802"/>
          </a:xfrm>
          <a:prstGeom prst="rect">
            <a:avLst/>
          </a:prstGeom>
        </p:spPr>
        <p:txBody>
          <a:bodyPr lIns="91422" tIns="91422" rIns="91422" bIns="91422"/>
          <a:lstStyle>
            <a:lvl1pPr marL="0" indent="0">
              <a:lnSpc>
                <a:spcPct val="100000"/>
              </a:lnSpc>
              <a:spcBef>
                <a:spcPts val="400"/>
              </a:spcBef>
              <a:buSzTx/>
              <a:buFontTx/>
              <a:buNone/>
              <a:defRPr>
                <a:solidFill>
                  <a:srgbClr val="FFFFFF"/>
                </a:solidFill>
                <a:latin typeface="PT Sans"/>
                <a:ea typeface="PT Sans"/>
                <a:cs typeface="PT Sans"/>
                <a:sym typeface="PT Sans"/>
              </a:defRPr>
            </a:lvl1pPr>
            <a:lvl2pPr marL="0" indent="0">
              <a:lnSpc>
                <a:spcPct val="100000"/>
              </a:lnSpc>
              <a:spcBef>
                <a:spcPts val="400"/>
              </a:spcBef>
              <a:buSzTx/>
              <a:buFontTx/>
              <a:buNone/>
              <a:defRPr>
                <a:solidFill>
                  <a:srgbClr val="FFFFFF"/>
                </a:solidFill>
                <a:latin typeface="PT Sans"/>
                <a:ea typeface="PT Sans"/>
                <a:cs typeface="PT Sans"/>
                <a:sym typeface="PT Sans"/>
              </a:defRPr>
            </a:lvl2pPr>
            <a:lvl3pPr marL="0" indent="0">
              <a:lnSpc>
                <a:spcPct val="100000"/>
              </a:lnSpc>
              <a:spcBef>
                <a:spcPts val="400"/>
              </a:spcBef>
              <a:buSzTx/>
              <a:buFontTx/>
              <a:buNone/>
              <a:defRPr>
                <a:solidFill>
                  <a:srgbClr val="FFFFFF"/>
                </a:solidFill>
                <a:latin typeface="PT Sans"/>
                <a:ea typeface="PT Sans"/>
                <a:cs typeface="PT Sans"/>
                <a:sym typeface="PT Sans"/>
              </a:defRPr>
            </a:lvl3pPr>
            <a:lvl4pPr marL="0" indent="0">
              <a:lnSpc>
                <a:spcPct val="100000"/>
              </a:lnSpc>
              <a:spcBef>
                <a:spcPts val="400"/>
              </a:spcBef>
              <a:buSzTx/>
              <a:buFontTx/>
              <a:buNone/>
              <a:defRPr>
                <a:solidFill>
                  <a:srgbClr val="FFFFFF"/>
                </a:solidFill>
                <a:latin typeface="PT Sans"/>
                <a:ea typeface="PT Sans"/>
                <a:cs typeface="PT Sans"/>
                <a:sym typeface="PT Sans"/>
              </a:defRPr>
            </a:lvl4pPr>
            <a:lvl5pPr marL="0" indent="0">
              <a:lnSpc>
                <a:spcPct val="100000"/>
              </a:lnSpc>
              <a:spcBef>
                <a:spcPts val="400"/>
              </a:spcBef>
              <a:buSzTx/>
              <a:buFontTx/>
              <a:buNone/>
              <a:defRPr>
                <a:solidFill>
                  <a:srgbClr val="FFFFFF"/>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pic>
        <p:nvPicPr>
          <p:cNvPr id="821" name="image4.png"/>
          <p:cNvPicPr>
            <a:picLocks noChangeAspect="1"/>
          </p:cNvPicPr>
          <p:nvPr/>
        </p:nvPicPr>
        <p:blipFill>
          <a:blip r:embed="rId5">
            <a:extLst/>
          </a:blip>
          <a:stretch>
            <a:fillRect/>
          </a:stretch>
        </p:blipFill>
        <p:spPr>
          <a:xfrm>
            <a:off x="8636000" y="232712"/>
            <a:ext cx="3194001" cy="1026901"/>
          </a:xfrm>
          <a:prstGeom prst="rect">
            <a:avLst/>
          </a:prstGeom>
          <a:ln w="12700">
            <a:miter lim="400000"/>
          </a:ln>
        </p:spPr>
      </p:pic>
      <p:sp>
        <p:nvSpPr>
          <p:cNvPr id="822" name="Shape 82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sp>
        <p:nvSpPr>
          <p:cNvPr id="823" name="Shape 823"/>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5183301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06.xml><?xml version="1.0" encoding="utf-8"?>
<p:sldLayout xmlns:a="http://schemas.openxmlformats.org/drawingml/2006/main" xmlns:r="http://schemas.openxmlformats.org/officeDocument/2006/relationships" xmlns:p="http://schemas.openxmlformats.org/presentationml/2006/main" type="tx">
  <p:cSld name="5_Title and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830" name="Shape 830"/>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831" name="Shape 83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832"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833" name="Shape 833"/>
          <p:cNvSpPr>
            <a:spLocks noGrp="1"/>
          </p:cNvSpPr>
          <p:nvPr>
            <p:ph type="title"/>
          </p:nvPr>
        </p:nvSpPr>
        <p:spPr>
          <a:xfrm>
            <a:off x="799775" y="845996"/>
            <a:ext cx="108844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834" name="Shape 834"/>
          <p:cNvSpPr>
            <a:spLocks noGrp="1"/>
          </p:cNvSpPr>
          <p:nvPr>
            <p:ph type="body" idx="1"/>
          </p:nvPr>
        </p:nvSpPr>
        <p:spPr>
          <a:xfrm>
            <a:off x="799775" y="1692211"/>
            <a:ext cx="10884400" cy="4526101"/>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835" name="Shape 835"/>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32535232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07.xml><?xml version="1.0" encoding="utf-8"?>
<p:sldLayout xmlns:a="http://schemas.openxmlformats.org/drawingml/2006/main" xmlns:r="http://schemas.openxmlformats.org/officeDocument/2006/relationships" xmlns:p="http://schemas.openxmlformats.org/presentationml/2006/main" type="tx">
  <p:cSld name="6_Two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842" name="Shape 842"/>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843" name="Shape 84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844"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845" name="Shape 845"/>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846" name="Shape 846"/>
          <p:cNvSpPr>
            <a:spLocks noGrp="1"/>
          </p:cNvSpPr>
          <p:nvPr>
            <p:ph type="body" sz="half" idx="1"/>
          </p:nvPr>
        </p:nvSpPr>
        <p:spPr>
          <a:xfrm>
            <a:off x="799775" y="1693140"/>
            <a:ext cx="5364399" cy="4568100"/>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847" name="Shape 847"/>
          <p:cNvSpPr>
            <a:spLocks noGrp="1"/>
          </p:cNvSpPr>
          <p:nvPr>
            <p:ph type="body" sz="half" idx="13"/>
          </p:nvPr>
        </p:nvSpPr>
        <p:spPr>
          <a:xfrm>
            <a:off x="6397364" y="1693140"/>
            <a:ext cx="5364402" cy="4568100"/>
          </a:xfrm>
          <a:prstGeom prst="rect">
            <a:avLst/>
          </a:prstGeom>
        </p:spPr>
        <p:txBody>
          <a:bodyPr lIns="91422" tIns="91422" rIns="91422" bIns="91422"/>
          <a:lstStyle/>
          <a:p>
            <a:endParaRPr/>
          </a:p>
        </p:txBody>
      </p:sp>
      <p:sp>
        <p:nvSpPr>
          <p:cNvPr id="848" name="Shape 848"/>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18026981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08.xml><?xml version="1.0" encoding="utf-8"?>
<p:sldLayout xmlns:a="http://schemas.openxmlformats.org/drawingml/2006/main" xmlns:r="http://schemas.openxmlformats.org/officeDocument/2006/relationships" xmlns:p="http://schemas.openxmlformats.org/presentationml/2006/main" type="tx">
  <p:cSld name="4_Divider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855" name="Shape 855"/>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856" name="Shape 85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857"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858"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859" name="Shape 859"/>
          <p:cNvSpPr>
            <a:spLocks noGrp="1"/>
          </p:cNvSpPr>
          <p:nvPr>
            <p:ph type="title"/>
          </p:nvPr>
        </p:nvSpPr>
        <p:spPr>
          <a:xfrm>
            <a:off x="1193521" y="2667000"/>
            <a:ext cx="8433600" cy="1358701"/>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860" name="Shape 86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861" name="image2.png"/>
          <p:cNvPicPr>
            <a:picLocks noChangeAspect="1"/>
          </p:cNvPicPr>
          <p:nvPr/>
        </p:nvPicPr>
        <p:blipFill>
          <a:blip r:embed="rId3">
            <a:extLst/>
          </a:blip>
          <a:stretch>
            <a:fillRect/>
          </a:stretch>
        </p:blipFill>
        <p:spPr>
          <a:xfrm>
            <a:off x="9673800" y="273820"/>
            <a:ext cx="2147602" cy="691201"/>
          </a:xfrm>
          <a:prstGeom prst="rect">
            <a:avLst/>
          </a:prstGeom>
          <a:ln w="12700">
            <a:miter lim="400000"/>
          </a:ln>
        </p:spPr>
      </p:pic>
      <p:sp>
        <p:nvSpPr>
          <p:cNvPr id="862" name="Shape 862"/>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23511482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09.xml><?xml version="1.0" encoding="utf-8"?>
<p:sldLayout xmlns:a="http://schemas.openxmlformats.org/drawingml/2006/main" xmlns:r="http://schemas.openxmlformats.org/officeDocument/2006/relationships" xmlns:p="http://schemas.openxmlformats.org/presentationml/2006/main" type="tx">
  <p:cSld name="5_Title Only">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869" name="Shape 869"/>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870" name="Shape 87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871"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872" name="Shape 872"/>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873" name="Shape 873"/>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32055600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type="tx">
  <p:cSld name="Two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500" name="Shape 500"/>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501" name="Shape 50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502"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503" name="Shape 503"/>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504" name="Shape 504"/>
          <p:cNvSpPr>
            <a:spLocks noGrp="1"/>
          </p:cNvSpPr>
          <p:nvPr>
            <p:ph type="body" sz="half" idx="1"/>
          </p:nvPr>
        </p:nvSpPr>
        <p:spPr>
          <a:xfrm>
            <a:off x="799775" y="1693140"/>
            <a:ext cx="5364399" cy="4568100"/>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505" name="Shape 505"/>
          <p:cNvSpPr>
            <a:spLocks noGrp="1"/>
          </p:cNvSpPr>
          <p:nvPr>
            <p:ph type="body" sz="half" idx="13"/>
          </p:nvPr>
        </p:nvSpPr>
        <p:spPr>
          <a:xfrm>
            <a:off x="6397364" y="1693140"/>
            <a:ext cx="5364402" cy="4568100"/>
          </a:xfrm>
          <a:prstGeom prst="rect">
            <a:avLst/>
          </a:prstGeom>
        </p:spPr>
        <p:txBody>
          <a:bodyPr lIns="91422" tIns="91422" rIns="91422" bIns="91422"/>
          <a:lstStyle/>
          <a:p>
            <a:endParaRPr/>
          </a:p>
        </p:txBody>
      </p:sp>
      <p:sp>
        <p:nvSpPr>
          <p:cNvPr id="506" name="Shape 506"/>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10.xml><?xml version="1.0" encoding="utf-8"?>
<p:sldLayout xmlns:a="http://schemas.openxmlformats.org/drawingml/2006/main" xmlns:r="http://schemas.openxmlformats.org/officeDocument/2006/relationships" xmlns:p="http://schemas.openxmlformats.org/presentationml/2006/main" type="tx">
  <p:cSld name="5_Blank">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880" name="Shape 880"/>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881" name="Shape 88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882"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883" name="Shape 883"/>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20347191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11.xml><?xml version="1.0" encoding="utf-8"?>
<p:sldLayout xmlns:a="http://schemas.openxmlformats.org/drawingml/2006/main" xmlns:r="http://schemas.openxmlformats.org/officeDocument/2006/relationships" xmlns:p="http://schemas.openxmlformats.org/presentationml/2006/main" type="tx">
  <p:cSld name="4_Text with Chart or Graphic">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890" name="Shape 890"/>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891" name="Shape 89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892"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893" name="Shape 893"/>
          <p:cNvSpPr/>
          <p:nvPr/>
        </p:nvSpPr>
        <p:spPr>
          <a:xfrm flipH="1">
            <a:off x="5747549" y="1113364"/>
            <a:ext cx="1" cy="5181605"/>
          </a:xfrm>
          <a:prstGeom prst="line">
            <a:avLst/>
          </a:prstGeom>
          <a:ln>
            <a:solidFill>
              <a:srgbClr val="54575A"/>
            </a:solidFill>
          </a:ln>
        </p:spPr>
        <p:txBody>
          <a:bodyPr lIns="45718" tIns="45718" rIns="45718" bIns="45718"/>
          <a:lstStyle/>
          <a:p>
            <a:endParaRPr/>
          </a:p>
        </p:txBody>
      </p:sp>
      <p:sp>
        <p:nvSpPr>
          <p:cNvPr id="894" name="Shape 894"/>
          <p:cNvSpPr>
            <a:spLocks noGrp="1"/>
          </p:cNvSpPr>
          <p:nvPr>
            <p:ph type="title"/>
          </p:nvPr>
        </p:nvSpPr>
        <p:spPr>
          <a:xfrm>
            <a:off x="892923" y="1070757"/>
            <a:ext cx="4542803" cy="834303"/>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895" name="Shape 895"/>
          <p:cNvSpPr>
            <a:spLocks noGrp="1"/>
          </p:cNvSpPr>
          <p:nvPr>
            <p:ph type="body" sz="half" idx="1"/>
          </p:nvPr>
        </p:nvSpPr>
        <p:spPr>
          <a:xfrm>
            <a:off x="6129866" y="1069678"/>
            <a:ext cx="5588002" cy="5284504"/>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896" name="Shape 896"/>
          <p:cNvSpPr>
            <a:spLocks noGrp="1"/>
          </p:cNvSpPr>
          <p:nvPr>
            <p:ph type="body" sz="half" idx="13"/>
          </p:nvPr>
        </p:nvSpPr>
        <p:spPr>
          <a:xfrm>
            <a:off x="892922" y="1905000"/>
            <a:ext cx="4542804" cy="4448701"/>
          </a:xfrm>
          <a:prstGeom prst="rect">
            <a:avLst/>
          </a:prstGeom>
        </p:spPr>
        <p:txBody>
          <a:bodyPr lIns="91422" tIns="91422" rIns="91422" bIns="91422"/>
          <a:lstStyle/>
          <a:p>
            <a:endParaRPr/>
          </a:p>
        </p:txBody>
      </p:sp>
      <p:sp>
        <p:nvSpPr>
          <p:cNvPr id="897" name="Shape 897"/>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11075235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12.xml><?xml version="1.0" encoding="utf-8"?>
<p:sldLayout xmlns:a="http://schemas.openxmlformats.org/drawingml/2006/main" xmlns:r="http://schemas.openxmlformats.org/officeDocument/2006/relationships" xmlns:p="http://schemas.openxmlformats.org/presentationml/2006/main" type="tx">
  <p:cSld name="5_Picture with Caption">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904" name="Shape 904"/>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905" name="Shape 90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906"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907" name="Shape 907"/>
          <p:cNvSpPr>
            <a:spLocks noGrp="1"/>
          </p:cNvSpPr>
          <p:nvPr>
            <p:ph type="title"/>
          </p:nvPr>
        </p:nvSpPr>
        <p:spPr>
          <a:xfrm>
            <a:off x="719388" y="854021"/>
            <a:ext cx="5410402" cy="984900"/>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908" name="Shape 908"/>
          <p:cNvSpPr>
            <a:spLocks noGrp="1"/>
          </p:cNvSpPr>
          <p:nvPr>
            <p:ph type="pic" sz="quarter" idx="13"/>
          </p:nvPr>
        </p:nvSpPr>
        <p:spPr>
          <a:xfrm>
            <a:off x="6417731" y="854018"/>
            <a:ext cx="4060000" cy="3076502"/>
          </a:xfrm>
          <a:prstGeom prst="rect">
            <a:avLst/>
          </a:prstGeom>
        </p:spPr>
        <p:txBody>
          <a:bodyPr lIns="91439" tIns="45719" rIns="91439" bIns="45719">
            <a:noAutofit/>
          </a:bodyPr>
          <a:lstStyle/>
          <a:p>
            <a:endParaRPr/>
          </a:p>
        </p:txBody>
      </p:sp>
      <p:sp>
        <p:nvSpPr>
          <p:cNvPr id="909" name="Shape 909"/>
          <p:cNvSpPr>
            <a:spLocks noGrp="1"/>
          </p:cNvSpPr>
          <p:nvPr>
            <p:ph type="body" sz="half" idx="1"/>
          </p:nvPr>
        </p:nvSpPr>
        <p:spPr>
          <a:xfrm>
            <a:off x="719388" y="1838872"/>
            <a:ext cx="5410402" cy="4484400"/>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910" name="Shape 910"/>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35534789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13.xml><?xml version="1.0" encoding="utf-8"?>
<p:sldLayout xmlns:a="http://schemas.openxmlformats.org/drawingml/2006/main" xmlns:r="http://schemas.openxmlformats.org/officeDocument/2006/relationships" xmlns:p="http://schemas.openxmlformats.org/presentationml/2006/main" type="tx">
  <p:cSld name="10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917" name="Shape 917"/>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918" name="Shape 91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919"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920" name="Shape 920"/>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921"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922" name="Shape 922"/>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923" name="Shape 923"/>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924" name="Shape 924"/>
          <p:cNvSpPr/>
          <p:nvPr/>
        </p:nvSpPr>
        <p:spPr>
          <a:xfrm>
            <a:off x="4505961" y="6503760"/>
            <a:ext cx="3220000"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925"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926" name="Shape 926"/>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33566922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14.xml><?xml version="1.0" encoding="utf-8"?>
<p:sldLayout xmlns:a="http://schemas.openxmlformats.org/drawingml/2006/main" xmlns:r="http://schemas.openxmlformats.org/officeDocument/2006/relationships" xmlns:p="http://schemas.openxmlformats.org/presentationml/2006/main" type="tx">
  <p:cSld name="4_Top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933" name="Shape 933"/>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934" name="Shape 93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935"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936" name="image5.jpeg"/>
          <p:cNvPicPr>
            <a:picLocks noChangeAspect="1"/>
          </p:cNvPicPr>
          <p:nvPr/>
        </p:nvPicPr>
        <p:blipFill>
          <a:blip r:embed="rId4">
            <a:extLst/>
          </a:blip>
          <a:stretch>
            <a:fillRect/>
          </a:stretch>
        </p:blipFill>
        <p:spPr>
          <a:xfrm>
            <a:off x="3810001" y="3412066"/>
            <a:ext cx="8009599" cy="2999104"/>
          </a:xfrm>
          <a:prstGeom prst="rect">
            <a:avLst/>
          </a:prstGeom>
          <a:ln w="12700">
            <a:miter lim="400000"/>
          </a:ln>
        </p:spPr>
      </p:pic>
      <p:sp>
        <p:nvSpPr>
          <p:cNvPr id="937" name="Shape 937"/>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938" name="Shape 938"/>
          <p:cNvSpPr>
            <a:spLocks noGrp="1"/>
          </p:cNvSpPr>
          <p:nvPr>
            <p:ph type="body" idx="1"/>
          </p:nvPr>
        </p:nvSpPr>
        <p:spPr>
          <a:xfrm>
            <a:off x="799775" y="1691863"/>
            <a:ext cx="10968799" cy="4526105"/>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939" name="Shape 939"/>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17494266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15.xml><?xml version="1.0" encoding="utf-8"?>
<p:sldLayout xmlns:a="http://schemas.openxmlformats.org/drawingml/2006/main" xmlns:r="http://schemas.openxmlformats.org/officeDocument/2006/relationships" xmlns:p="http://schemas.openxmlformats.org/presentationml/2006/main" type="tx">
  <p:cSld name="3_Bottom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946" name="Shape 946"/>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947" name="Shape 94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948"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949" name="Shape 949"/>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950" name="image5.jpeg"/>
          <p:cNvPicPr>
            <a:picLocks noChangeAspect="1"/>
          </p:cNvPicPr>
          <p:nvPr/>
        </p:nvPicPr>
        <p:blipFill>
          <a:blip r:embed="rId4">
            <a:extLst/>
          </a:blip>
          <a:stretch>
            <a:fillRect/>
          </a:stretch>
        </p:blipFill>
        <p:spPr>
          <a:xfrm>
            <a:off x="3810001" y="3045883"/>
            <a:ext cx="8009599" cy="2999103"/>
          </a:xfrm>
          <a:prstGeom prst="rect">
            <a:avLst/>
          </a:prstGeom>
          <a:ln w="12700">
            <a:miter lim="400000"/>
          </a:ln>
        </p:spPr>
      </p:pic>
      <p:pic>
        <p:nvPicPr>
          <p:cNvPr id="951"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952" name="Shape 952"/>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953" name="Shape 953"/>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954" name="Shape 954"/>
          <p:cNvSpPr/>
          <p:nvPr/>
        </p:nvSpPr>
        <p:spPr>
          <a:xfrm>
            <a:off x="4492416" y="6503760"/>
            <a:ext cx="3220003"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955"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956" name="Shape 956"/>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26872318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16.xml><?xml version="1.0" encoding="utf-8"?>
<p:sldLayout xmlns:a="http://schemas.openxmlformats.org/drawingml/2006/main" xmlns:r="http://schemas.openxmlformats.org/officeDocument/2006/relationships" xmlns:p="http://schemas.openxmlformats.org/presentationml/2006/main" type="tx">
  <p:cSld name="11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963" name="Shape 963"/>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964" name="Shape 96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965"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966"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967" name="Shape 96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968" name="image6.png"/>
          <p:cNvPicPr>
            <a:picLocks noChangeAspect="1"/>
          </p:cNvPicPr>
          <p:nvPr/>
        </p:nvPicPr>
        <p:blipFill>
          <a:blip r:embed="rId4">
            <a:extLst/>
          </a:blip>
          <a:stretch>
            <a:fillRect/>
          </a:stretch>
        </p:blipFill>
        <p:spPr>
          <a:xfrm>
            <a:off x="2895600" y="2400300"/>
            <a:ext cx="6400800" cy="2057700"/>
          </a:xfrm>
          <a:prstGeom prst="rect">
            <a:avLst/>
          </a:prstGeom>
          <a:ln w="12700">
            <a:miter lim="400000"/>
          </a:ln>
        </p:spPr>
      </p:pic>
      <p:sp>
        <p:nvSpPr>
          <p:cNvPr id="969" name="Shape 969"/>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710387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17.xml><?xml version="1.0" encoding="utf-8"?>
<p:sldLayout xmlns:a="http://schemas.openxmlformats.org/drawingml/2006/main" xmlns:r="http://schemas.openxmlformats.org/officeDocument/2006/relationships" xmlns:p="http://schemas.openxmlformats.org/presentationml/2006/main" type="tx">
  <p:cSld name="12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976" name="Shape 976"/>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977" name="Shape 97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978"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979"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pic>
        <p:nvPicPr>
          <p:cNvPr id="980" name="image7.png"/>
          <p:cNvPicPr>
            <a:picLocks noChangeAspect="1"/>
          </p:cNvPicPr>
          <p:nvPr/>
        </p:nvPicPr>
        <p:blipFill>
          <a:blip r:embed="rId4">
            <a:extLst/>
          </a:blip>
          <a:stretch>
            <a:fillRect/>
          </a:stretch>
        </p:blipFill>
        <p:spPr>
          <a:xfrm>
            <a:off x="3947967" y="2644849"/>
            <a:ext cx="4718403" cy="1686904"/>
          </a:xfrm>
          <a:prstGeom prst="rect">
            <a:avLst/>
          </a:prstGeom>
          <a:ln w="12700">
            <a:miter lim="400000"/>
          </a:ln>
        </p:spPr>
      </p:pic>
      <p:sp>
        <p:nvSpPr>
          <p:cNvPr id="981" name="Shape 98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sp>
        <p:nvSpPr>
          <p:cNvPr id="982" name="Shape 982"/>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2015348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18.xml><?xml version="1.0" encoding="utf-8"?>
<p:sldLayout xmlns:a="http://schemas.openxmlformats.org/drawingml/2006/main" xmlns:r="http://schemas.openxmlformats.org/officeDocument/2006/relationships" xmlns:p="http://schemas.openxmlformats.org/presentationml/2006/main" type="tx">
  <p:cSld name="3_Title Slide 1">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989" name="Shape 989"/>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990" name="Shape 99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991"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992" name="Shape 992"/>
          <p:cNvSpPr>
            <a:spLocks noGrp="1"/>
          </p:cNvSpPr>
          <p:nvPr>
            <p:ph type="title"/>
          </p:nvPr>
        </p:nvSpPr>
        <p:spPr>
          <a:xfrm>
            <a:off x="914400" y="2111123"/>
            <a:ext cx="10363200" cy="1546503"/>
          </a:xfrm>
          <a:prstGeom prst="rect">
            <a:avLst/>
          </a:prstGeom>
        </p:spPr>
        <p:txBody>
          <a:bodyPr lIns="91422" tIns="91422" rIns="91422" bIns="91422" anchor="b"/>
          <a:lstStyle>
            <a:lvl1pPr algn="ctr">
              <a:lnSpc>
                <a:spcPct val="100000"/>
              </a:lnSpc>
              <a:defRPr sz="4800">
                <a:solidFill>
                  <a:srgbClr val="CB3725"/>
                </a:solidFill>
                <a:latin typeface="PT Sans"/>
                <a:ea typeface="PT Sans"/>
                <a:cs typeface="PT Sans"/>
                <a:sym typeface="PT Sans"/>
              </a:defRPr>
            </a:lvl1pPr>
          </a:lstStyle>
          <a:p>
            <a:r>
              <a:t>Title Text</a:t>
            </a:r>
          </a:p>
        </p:txBody>
      </p:sp>
      <p:sp>
        <p:nvSpPr>
          <p:cNvPr id="993" name="Shape 993"/>
          <p:cNvSpPr>
            <a:spLocks noGrp="1"/>
          </p:cNvSpPr>
          <p:nvPr>
            <p:ph type="body" sz="quarter" idx="1"/>
          </p:nvPr>
        </p:nvSpPr>
        <p:spPr>
          <a:xfrm>
            <a:off x="914400" y="3786737"/>
            <a:ext cx="10363200" cy="1046403"/>
          </a:xfrm>
          <a:prstGeom prst="rect">
            <a:avLst/>
          </a:prstGeom>
        </p:spPr>
        <p:txBody>
          <a:bodyPr lIns="91422" tIns="91422" rIns="91422" bIns="91422"/>
          <a:lstStyle>
            <a:lvl1pPr marL="0" indent="0" algn="ctr">
              <a:lnSpc>
                <a:spcPct val="100000"/>
              </a:lnSpc>
              <a:spcBef>
                <a:spcPts val="0"/>
              </a:spcBef>
              <a:buSzTx/>
              <a:buFontTx/>
              <a:buNone/>
              <a:defRPr>
                <a:solidFill>
                  <a:srgbClr val="006098"/>
                </a:solidFill>
                <a:latin typeface="PT Sans"/>
                <a:ea typeface="PT Sans"/>
                <a:cs typeface="PT Sans"/>
                <a:sym typeface="PT Sans"/>
              </a:defRPr>
            </a:lvl1pPr>
            <a:lvl2pPr marL="0" indent="0" algn="ctr">
              <a:lnSpc>
                <a:spcPct val="100000"/>
              </a:lnSpc>
              <a:spcBef>
                <a:spcPts val="0"/>
              </a:spcBef>
              <a:buSzTx/>
              <a:buFontTx/>
              <a:buNone/>
              <a:defRPr>
                <a:solidFill>
                  <a:srgbClr val="006098"/>
                </a:solidFill>
                <a:latin typeface="PT Sans"/>
                <a:ea typeface="PT Sans"/>
                <a:cs typeface="PT Sans"/>
                <a:sym typeface="PT Sans"/>
              </a:defRPr>
            </a:lvl2pPr>
            <a:lvl3pPr marL="0" indent="0" algn="ctr">
              <a:lnSpc>
                <a:spcPct val="100000"/>
              </a:lnSpc>
              <a:spcBef>
                <a:spcPts val="0"/>
              </a:spcBef>
              <a:buSzTx/>
              <a:buFontTx/>
              <a:buNone/>
              <a:defRPr>
                <a:solidFill>
                  <a:srgbClr val="006098"/>
                </a:solidFill>
                <a:latin typeface="PT Sans"/>
                <a:ea typeface="PT Sans"/>
                <a:cs typeface="PT Sans"/>
                <a:sym typeface="PT Sans"/>
              </a:defRPr>
            </a:lvl3pPr>
            <a:lvl4pPr marL="0" indent="0" algn="ctr">
              <a:lnSpc>
                <a:spcPct val="100000"/>
              </a:lnSpc>
              <a:spcBef>
                <a:spcPts val="0"/>
              </a:spcBef>
              <a:buSzTx/>
              <a:buFontTx/>
              <a:buNone/>
              <a:defRPr>
                <a:solidFill>
                  <a:srgbClr val="006098"/>
                </a:solidFill>
                <a:latin typeface="PT Sans"/>
                <a:ea typeface="PT Sans"/>
                <a:cs typeface="PT Sans"/>
                <a:sym typeface="PT Sans"/>
              </a:defRPr>
            </a:lvl4pPr>
            <a:lvl5pPr marL="0" indent="0" algn="ctr">
              <a:lnSpc>
                <a:spcPct val="100000"/>
              </a:lnSpc>
              <a:spcBef>
                <a:spcPts val="0"/>
              </a:spcBef>
              <a:buSzTx/>
              <a:buFontTx/>
              <a:buNone/>
              <a:defRPr>
                <a:solidFill>
                  <a:srgbClr val="006098"/>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994" name="Shape 994"/>
          <p:cNvSpPr>
            <a:spLocks noGrp="1"/>
          </p:cNvSpPr>
          <p:nvPr>
            <p:ph type="sldNum" sz="quarter" idx="2"/>
          </p:nvPr>
        </p:nvSpPr>
        <p:spPr>
          <a:xfrm>
            <a:off x="11409053" y="6465873"/>
            <a:ext cx="266974" cy="259222"/>
          </a:xfrm>
          <a:prstGeom prst="rect">
            <a:avLst/>
          </a:prstGeom>
        </p:spPr>
        <p:txBody>
          <a:bodyPr lIns="0" tIns="0" rIns="0" bIns="0"/>
          <a:lstStyle>
            <a:lvl1pPr algn="l">
              <a:defRPr sz="1800">
                <a:solidFill>
                  <a:srgbClr val="54585B"/>
                </a:solidFill>
                <a:latin typeface="Arial"/>
                <a:ea typeface="Arial"/>
                <a:cs typeface="Arial"/>
                <a:sym typeface="Arial"/>
              </a:defRPr>
            </a:lvl1pPr>
          </a:lstStyle>
          <a:p>
            <a:fld id="{86CB4B4D-7CA3-9044-876B-883B54F8677D}" type="slidenum">
              <a:t>‹#›</a:t>
            </a:fld>
            <a:endParaRPr/>
          </a:p>
        </p:txBody>
      </p:sp>
    </p:spTree>
    <p:extLst>
      <p:ext uri="{BB962C8B-B14F-4D97-AF65-F5344CB8AC3E}">
        <p14:creationId xmlns:p14="http://schemas.microsoft.com/office/powerpoint/2010/main" val="2388077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19.xml><?xml version="1.0" encoding="utf-8"?>
<p:sldLayout xmlns:a="http://schemas.openxmlformats.org/drawingml/2006/main" xmlns:r="http://schemas.openxmlformats.org/officeDocument/2006/relationships" xmlns:p="http://schemas.openxmlformats.org/presentationml/2006/main" type="tx">
  <p:cSld name="6_Title and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001" name="Shape 100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002" name="Shape 100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00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004" name="Shape 1004"/>
          <p:cNvSpPr>
            <a:spLocks noGrp="1"/>
          </p:cNvSpPr>
          <p:nvPr>
            <p:ph type="title"/>
          </p:nvPr>
        </p:nvSpPr>
        <p:spPr>
          <a:xfrm>
            <a:off x="799775" y="845996"/>
            <a:ext cx="108844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005" name="Shape 1005"/>
          <p:cNvSpPr>
            <a:spLocks noGrp="1"/>
          </p:cNvSpPr>
          <p:nvPr>
            <p:ph type="body" idx="1"/>
          </p:nvPr>
        </p:nvSpPr>
        <p:spPr>
          <a:xfrm>
            <a:off x="799775" y="1692211"/>
            <a:ext cx="10884400" cy="4526101"/>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006" name="Shape 1006"/>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17667513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type="tx">
  <p:cSld name="Divider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513" name="Shape 513"/>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514" name="Shape 51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515"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516"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517" name="Shape 517"/>
          <p:cNvSpPr>
            <a:spLocks noGrp="1"/>
          </p:cNvSpPr>
          <p:nvPr>
            <p:ph type="title"/>
          </p:nvPr>
        </p:nvSpPr>
        <p:spPr>
          <a:xfrm>
            <a:off x="1193521" y="2667000"/>
            <a:ext cx="8433600" cy="1358701"/>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518" name="Shape 51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519" name="image2.png"/>
          <p:cNvPicPr>
            <a:picLocks noChangeAspect="1"/>
          </p:cNvPicPr>
          <p:nvPr/>
        </p:nvPicPr>
        <p:blipFill>
          <a:blip r:embed="rId3">
            <a:extLst/>
          </a:blip>
          <a:stretch>
            <a:fillRect/>
          </a:stretch>
        </p:blipFill>
        <p:spPr>
          <a:xfrm>
            <a:off x="9673800" y="273820"/>
            <a:ext cx="2147602" cy="691201"/>
          </a:xfrm>
          <a:prstGeom prst="rect">
            <a:avLst/>
          </a:prstGeom>
          <a:ln w="12700">
            <a:miter lim="400000"/>
          </a:ln>
        </p:spPr>
      </p:pic>
      <p:sp>
        <p:nvSpPr>
          <p:cNvPr id="520" name="Shape 520"/>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20.xml><?xml version="1.0" encoding="utf-8"?>
<p:sldLayout xmlns:a="http://schemas.openxmlformats.org/drawingml/2006/main" xmlns:r="http://schemas.openxmlformats.org/officeDocument/2006/relationships" xmlns:p="http://schemas.openxmlformats.org/presentationml/2006/main" type="tx">
  <p:cSld name="7_Two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013" name="Shape 1013"/>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014" name="Shape 101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015"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016" name="Shape 1016"/>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017" name="Shape 1017"/>
          <p:cNvSpPr>
            <a:spLocks noGrp="1"/>
          </p:cNvSpPr>
          <p:nvPr>
            <p:ph type="body" sz="half" idx="1"/>
          </p:nvPr>
        </p:nvSpPr>
        <p:spPr>
          <a:xfrm>
            <a:off x="799775" y="1693140"/>
            <a:ext cx="5364399" cy="4568100"/>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018" name="Shape 1018"/>
          <p:cNvSpPr>
            <a:spLocks noGrp="1"/>
          </p:cNvSpPr>
          <p:nvPr>
            <p:ph type="body" sz="half" idx="13"/>
          </p:nvPr>
        </p:nvSpPr>
        <p:spPr>
          <a:xfrm>
            <a:off x="6397364" y="1693140"/>
            <a:ext cx="5364402" cy="4568100"/>
          </a:xfrm>
          <a:prstGeom prst="rect">
            <a:avLst/>
          </a:prstGeom>
        </p:spPr>
        <p:txBody>
          <a:bodyPr lIns="91422" tIns="91422" rIns="91422" bIns="91422"/>
          <a:lstStyle/>
          <a:p>
            <a:endParaRPr/>
          </a:p>
        </p:txBody>
      </p:sp>
      <p:sp>
        <p:nvSpPr>
          <p:cNvPr id="1019" name="Shape 1019"/>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31010327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21.xml><?xml version="1.0" encoding="utf-8"?>
<p:sldLayout xmlns:a="http://schemas.openxmlformats.org/drawingml/2006/main" xmlns:r="http://schemas.openxmlformats.org/officeDocument/2006/relationships" xmlns:p="http://schemas.openxmlformats.org/presentationml/2006/main" type="tx">
  <p:cSld name="5_Divider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026" name="Shape 1026"/>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027" name="Shape 102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028"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1029"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1030" name="Shape 1030"/>
          <p:cNvSpPr>
            <a:spLocks noGrp="1"/>
          </p:cNvSpPr>
          <p:nvPr>
            <p:ph type="title"/>
          </p:nvPr>
        </p:nvSpPr>
        <p:spPr>
          <a:xfrm>
            <a:off x="1193521" y="2667000"/>
            <a:ext cx="8433600" cy="1358701"/>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031" name="Shape 103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032" name="image2.png"/>
          <p:cNvPicPr>
            <a:picLocks noChangeAspect="1"/>
          </p:cNvPicPr>
          <p:nvPr/>
        </p:nvPicPr>
        <p:blipFill>
          <a:blip r:embed="rId3">
            <a:extLst/>
          </a:blip>
          <a:stretch>
            <a:fillRect/>
          </a:stretch>
        </p:blipFill>
        <p:spPr>
          <a:xfrm>
            <a:off x="9673800" y="273820"/>
            <a:ext cx="2147602" cy="691201"/>
          </a:xfrm>
          <a:prstGeom prst="rect">
            <a:avLst/>
          </a:prstGeom>
          <a:ln w="12700">
            <a:miter lim="400000"/>
          </a:ln>
        </p:spPr>
      </p:pic>
      <p:sp>
        <p:nvSpPr>
          <p:cNvPr id="1033" name="Shape 1033"/>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60995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22.xml><?xml version="1.0" encoding="utf-8"?>
<p:sldLayout xmlns:a="http://schemas.openxmlformats.org/drawingml/2006/main" xmlns:r="http://schemas.openxmlformats.org/officeDocument/2006/relationships" xmlns:p="http://schemas.openxmlformats.org/presentationml/2006/main" type="tx">
  <p:cSld name="6_Title Only">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040" name="Shape 1040"/>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041" name="Shape 104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042"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043" name="Shape 1043"/>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044" name="Shape 1044"/>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15101270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23.xml><?xml version="1.0" encoding="utf-8"?>
<p:sldLayout xmlns:a="http://schemas.openxmlformats.org/drawingml/2006/main" xmlns:r="http://schemas.openxmlformats.org/officeDocument/2006/relationships" xmlns:p="http://schemas.openxmlformats.org/presentationml/2006/main" type="tx">
  <p:cSld name="6_Blank">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051" name="Shape 105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052" name="Shape 105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05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054" name="Shape 1054"/>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29098534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24.xml><?xml version="1.0" encoding="utf-8"?>
<p:sldLayout xmlns:a="http://schemas.openxmlformats.org/drawingml/2006/main" xmlns:r="http://schemas.openxmlformats.org/officeDocument/2006/relationships" xmlns:p="http://schemas.openxmlformats.org/presentationml/2006/main" type="tx">
  <p:cSld name="5_Text with Chart or Graphic">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061" name="Shape 106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062" name="Shape 106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06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064" name="Shape 1064"/>
          <p:cNvSpPr/>
          <p:nvPr/>
        </p:nvSpPr>
        <p:spPr>
          <a:xfrm flipH="1">
            <a:off x="5747549" y="1113364"/>
            <a:ext cx="1" cy="5181605"/>
          </a:xfrm>
          <a:prstGeom prst="line">
            <a:avLst/>
          </a:prstGeom>
          <a:ln>
            <a:solidFill>
              <a:srgbClr val="54575A"/>
            </a:solidFill>
          </a:ln>
        </p:spPr>
        <p:txBody>
          <a:bodyPr lIns="45718" tIns="45718" rIns="45718" bIns="45718"/>
          <a:lstStyle/>
          <a:p>
            <a:endParaRPr/>
          </a:p>
        </p:txBody>
      </p:sp>
      <p:sp>
        <p:nvSpPr>
          <p:cNvPr id="1065" name="Shape 1065"/>
          <p:cNvSpPr>
            <a:spLocks noGrp="1"/>
          </p:cNvSpPr>
          <p:nvPr>
            <p:ph type="title"/>
          </p:nvPr>
        </p:nvSpPr>
        <p:spPr>
          <a:xfrm>
            <a:off x="892923" y="1070757"/>
            <a:ext cx="4542803" cy="834303"/>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066" name="Shape 1066"/>
          <p:cNvSpPr>
            <a:spLocks noGrp="1"/>
          </p:cNvSpPr>
          <p:nvPr>
            <p:ph type="body" sz="half" idx="1"/>
          </p:nvPr>
        </p:nvSpPr>
        <p:spPr>
          <a:xfrm>
            <a:off x="6129866" y="1069678"/>
            <a:ext cx="5588002" cy="5284504"/>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067" name="Shape 1067"/>
          <p:cNvSpPr>
            <a:spLocks noGrp="1"/>
          </p:cNvSpPr>
          <p:nvPr>
            <p:ph type="body" sz="half" idx="13"/>
          </p:nvPr>
        </p:nvSpPr>
        <p:spPr>
          <a:xfrm>
            <a:off x="892922" y="1905000"/>
            <a:ext cx="4542804" cy="4448701"/>
          </a:xfrm>
          <a:prstGeom prst="rect">
            <a:avLst/>
          </a:prstGeom>
        </p:spPr>
        <p:txBody>
          <a:bodyPr lIns="91422" tIns="91422" rIns="91422" bIns="91422"/>
          <a:lstStyle/>
          <a:p>
            <a:endParaRPr/>
          </a:p>
        </p:txBody>
      </p:sp>
      <p:sp>
        <p:nvSpPr>
          <p:cNvPr id="1068" name="Shape 1068"/>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19937383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25.xml><?xml version="1.0" encoding="utf-8"?>
<p:sldLayout xmlns:a="http://schemas.openxmlformats.org/drawingml/2006/main" xmlns:r="http://schemas.openxmlformats.org/officeDocument/2006/relationships" xmlns:p="http://schemas.openxmlformats.org/presentationml/2006/main" type="tx">
  <p:cSld name="6_Picture with Caption">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075" name="Shape 1075"/>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076" name="Shape 107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077"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078" name="Shape 1078"/>
          <p:cNvSpPr>
            <a:spLocks noGrp="1"/>
          </p:cNvSpPr>
          <p:nvPr>
            <p:ph type="title"/>
          </p:nvPr>
        </p:nvSpPr>
        <p:spPr>
          <a:xfrm>
            <a:off x="719388" y="854021"/>
            <a:ext cx="5410402" cy="984900"/>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079" name="Shape 1079"/>
          <p:cNvSpPr>
            <a:spLocks noGrp="1"/>
          </p:cNvSpPr>
          <p:nvPr>
            <p:ph type="pic" sz="quarter" idx="13"/>
          </p:nvPr>
        </p:nvSpPr>
        <p:spPr>
          <a:xfrm>
            <a:off x="6417731" y="854018"/>
            <a:ext cx="4060000" cy="3076502"/>
          </a:xfrm>
          <a:prstGeom prst="rect">
            <a:avLst/>
          </a:prstGeom>
        </p:spPr>
        <p:txBody>
          <a:bodyPr lIns="91439" tIns="45719" rIns="91439" bIns="45719">
            <a:noAutofit/>
          </a:bodyPr>
          <a:lstStyle/>
          <a:p>
            <a:endParaRPr/>
          </a:p>
        </p:txBody>
      </p:sp>
      <p:sp>
        <p:nvSpPr>
          <p:cNvPr id="1080" name="Shape 1080"/>
          <p:cNvSpPr>
            <a:spLocks noGrp="1"/>
          </p:cNvSpPr>
          <p:nvPr>
            <p:ph type="body" sz="half" idx="1"/>
          </p:nvPr>
        </p:nvSpPr>
        <p:spPr>
          <a:xfrm>
            <a:off x="719388" y="1838872"/>
            <a:ext cx="5410402" cy="4484400"/>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081" name="Shape 1081"/>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8765899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26.xml><?xml version="1.0" encoding="utf-8"?>
<p:sldLayout xmlns:a="http://schemas.openxmlformats.org/drawingml/2006/main" xmlns:r="http://schemas.openxmlformats.org/officeDocument/2006/relationships" xmlns:p="http://schemas.openxmlformats.org/presentationml/2006/main" type="tx">
  <p:cSld name="13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088" name="Shape 1088"/>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089" name="Shape 108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090"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091" name="Shape 1091"/>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1092"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1093" name="Shape 1093"/>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094" name="Shape 1094"/>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095" name="Shape 1095"/>
          <p:cNvSpPr/>
          <p:nvPr/>
        </p:nvSpPr>
        <p:spPr>
          <a:xfrm>
            <a:off x="4505961" y="6503760"/>
            <a:ext cx="3220000"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1096"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1097" name="Shape 1097"/>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7228641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27.xml><?xml version="1.0" encoding="utf-8"?>
<p:sldLayout xmlns:a="http://schemas.openxmlformats.org/drawingml/2006/main" xmlns:r="http://schemas.openxmlformats.org/officeDocument/2006/relationships" xmlns:p="http://schemas.openxmlformats.org/presentationml/2006/main" type="tx">
  <p:cSld name="5_Top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104" name="Shape 1104"/>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105" name="Shape 110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106"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1107" name="image5.jpeg"/>
          <p:cNvPicPr>
            <a:picLocks noChangeAspect="1"/>
          </p:cNvPicPr>
          <p:nvPr/>
        </p:nvPicPr>
        <p:blipFill>
          <a:blip r:embed="rId4">
            <a:extLst/>
          </a:blip>
          <a:stretch>
            <a:fillRect/>
          </a:stretch>
        </p:blipFill>
        <p:spPr>
          <a:xfrm>
            <a:off x="3810001" y="3412066"/>
            <a:ext cx="8009599" cy="2999104"/>
          </a:xfrm>
          <a:prstGeom prst="rect">
            <a:avLst/>
          </a:prstGeom>
          <a:ln w="12700">
            <a:miter lim="400000"/>
          </a:ln>
        </p:spPr>
      </p:pic>
      <p:sp>
        <p:nvSpPr>
          <p:cNvPr id="1108" name="Shape 1108"/>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109" name="Shape 1109"/>
          <p:cNvSpPr>
            <a:spLocks noGrp="1"/>
          </p:cNvSpPr>
          <p:nvPr>
            <p:ph type="body" idx="1"/>
          </p:nvPr>
        </p:nvSpPr>
        <p:spPr>
          <a:xfrm>
            <a:off x="799775" y="1691863"/>
            <a:ext cx="10968799" cy="4526105"/>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110" name="Shape 1110"/>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29892772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28.xml><?xml version="1.0" encoding="utf-8"?>
<p:sldLayout xmlns:a="http://schemas.openxmlformats.org/drawingml/2006/main" xmlns:r="http://schemas.openxmlformats.org/officeDocument/2006/relationships" xmlns:p="http://schemas.openxmlformats.org/presentationml/2006/main" type="tx">
  <p:cSld name="4_Bottom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117" name="Shape 1117"/>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118" name="Shape 111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119"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120" name="Shape 1120"/>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1121" name="image5.jpeg"/>
          <p:cNvPicPr>
            <a:picLocks noChangeAspect="1"/>
          </p:cNvPicPr>
          <p:nvPr/>
        </p:nvPicPr>
        <p:blipFill>
          <a:blip r:embed="rId4">
            <a:extLst/>
          </a:blip>
          <a:stretch>
            <a:fillRect/>
          </a:stretch>
        </p:blipFill>
        <p:spPr>
          <a:xfrm>
            <a:off x="3810001" y="3045883"/>
            <a:ext cx="8009599" cy="2999103"/>
          </a:xfrm>
          <a:prstGeom prst="rect">
            <a:avLst/>
          </a:prstGeom>
          <a:ln w="12700">
            <a:miter lim="400000"/>
          </a:ln>
        </p:spPr>
      </p:pic>
      <p:pic>
        <p:nvPicPr>
          <p:cNvPr id="1122"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1123" name="Shape 1123"/>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124" name="Shape 1124"/>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125" name="Shape 1125"/>
          <p:cNvSpPr/>
          <p:nvPr/>
        </p:nvSpPr>
        <p:spPr>
          <a:xfrm>
            <a:off x="4492416" y="6503760"/>
            <a:ext cx="3220003"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1126"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1127" name="Shape 1127"/>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20759684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29.xml><?xml version="1.0" encoding="utf-8"?>
<p:sldLayout xmlns:a="http://schemas.openxmlformats.org/drawingml/2006/main" xmlns:r="http://schemas.openxmlformats.org/officeDocument/2006/relationships" xmlns:p="http://schemas.openxmlformats.org/presentationml/2006/main" type="tx">
  <p:cSld name="14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134" name="Shape 1134"/>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135" name="Shape 113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136"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1137"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1138" name="Shape 113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139" name="image6.png"/>
          <p:cNvPicPr>
            <a:picLocks noChangeAspect="1"/>
          </p:cNvPicPr>
          <p:nvPr/>
        </p:nvPicPr>
        <p:blipFill>
          <a:blip r:embed="rId4">
            <a:extLst/>
          </a:blip>
          <a:stretch>
            <a:fillRect/>
          </a:stretch>
        </p:blipFill>
        <p:spPr>
          <a:xfrm>
            <a:off x="2895600" y="2400300"/>
            <a:ext cx="6400800" cy="2057700"/>
          </a:xfrm>
          <a:prstGeom prst="rect">
            <a:avLst/>
          </a:prstGeom>
          <a:ln w="12700">
            <a:miter lim="400000"/>
          </a:ln>
        </p:spPr>
      </p:pic>
      <p:sp>
        <p:nvSpPr>
          <p:cNvPr id="1140" name="Shape 1140"/>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5350368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type="tx">
  <p:cSld name="Title Only">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527" name="Shape 527"/>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528" name="Shape 52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529"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530" name="Shape 530"/>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531" name="Shape 531"/>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30.xml><?xml version="1.0" encoding="utf-8"?>
<p:sldLayout xmlns:a="http://schemas.openxmlformats.org/drawingml/2006/main" xmlns:r="http://schemas.openxmlformats.org/officeDocument/2006/relationships" xmlns:p="http://schemas.openxmlformats.org/presentationml/2006/main" type="tx">
  <p:cSld name="15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147" name="Shape 1147"/>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148" name="Shape 114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149"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1150"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pic>
        <p:nvPicPr>
          <p:cNvPr id="1151" name="image7.png"/>
          <p:cNvPicPr>
            <a:picLocks noChangeAspect="1"/>
          </p:cNvPicPr>
          <p:nvPr/>
        </p:nvPicPr>
        <p:blipFill>
          <a:blip r:embed="rId4">
            <a:extLst/>
          </a:blip>
          <a:stretch>
            <a:fillRect/>
          </a:stretch>
        </p:blipFill>
        <p:spPr>
          <a:xfrm>
            <a:off x="3947967" y="2644849"/>
            <a:ext cx="4718403" cy="1686904"/>
          </a:xfrm>
          <a:prstGeom prst="rect">
            <a:avLst/>
          </a:prstGeom>
          <a:ln w="12700">
            <a:miter lim="400000"/>
          </a:ln>
        </p:spPr>
      </p:pic>
      <p:sp>
        <p:nvSpPr>
          <p:cNvPr id="1152" name="Shape 115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sp>
        <p:nvSpPr>
          <p:cNvPr id="1153" name="Shape 1153"/>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779610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31.xml><?xml version="1.0" encoding="utf-8"?>
<p:sldLayout xmlns:a="http://schemas.openxmlformats.org/drawingml/2006/main" xmlns:r="http://schemas.openxmlformats.org/officeDocument/2006/relationships" xmlns:p="http://schemas.openxmlformats.org/presentationml/2006/main" type="tx">
  <p:cSld name="4_Title Slide 1">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160" name="Shape 1160"/>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161" name="Shape 116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162"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163" name="Shape 1163"/>
          <p:cNvSpPr>
            <a:spLocks noGrp="1"/>
          </p:cNvSpPr>
          <p:nvPr>
            <p:ph type="title"/>
          </p:nvPr>
        </p:nvSpPr>
        <p:spPr>
          <a:xfrm>
            <a:off x="914400" y="2111123"/>
            <a:ext cx="10363200" cy="1546503"/>
          </a:xfrm>
          <a:prstGeom prst="rect">
            <a:avLst/>
          </a:prstGeom>
        </p:spPr>
        <p:txBody>
          <a:bodyPr lIns="91422" tIns="91422" rIns="91422" bIns="91422" anchor="b"/>
          <a:lstStyle>
            <a:lvl1pPr algn="ctr">
              <a:lnSpc>
                <a:spcPct val="100000"/>
              </a:lnSpc>
              <a:defRPr sz="4800">
                <a:solidFill>
                  <a:srgbClr val="CB3725"/>
                </a:solidFill>
                <a:latin typeface="PT Sans"/>
                <a:ea typeface="PT Sans"/>
                <a:cs typeface="PT Sans"/>
                <a:sym typeface="PT Sans"/>
              </a:defRPr>
            </a:lvl1pPr>
          </a:lstStyle>
          <a:p>
            <a:r>
              <a:t>Title Text</a:t>
            </a:r>
          </a:p>
        </p:txBody>
      </p:sp>
      <p:sp>
        <p:nvSpPr>
          <p:cNvPr id="1164" name="Shape 1164"/>
          <p:cNvSpPr>
            <a:spLocks noGrp="1"/>
          </p:cNvSpPr>
          <p:nvPr>
            <p:ph type="body" sz="quarter" idx="1"/>
          </p:nvPr>
        </p:nvSpPr>
        <p:spPr>
          <a:xfrm>
            <a:off x="914400" y="3786737"/>
            <a:ext cx="10363200" cy="1046403"/>
          </a:xfrm>
          <a:prstGeom prst="rect">
            <a:avLst/>
          </a:prstGeom>
        </p:spPr>
        <p:txBody>
          <a:bodyPr lIns="91422" tIns="91422" rIns="91422" bIns="91422"/>
          <a:lstStyle>
            <a:lvl1pPr marL="0" indent="0" algn="ctr">
              <a:lnSpc>
                <a:spcPct val="100000"/>
              </a:lnSpc>
              <a:spcBef>
                <a:spcPts val="0"/>
              </a:spcBef>
              <a:buSzTx/>
              <a:buFontTx/>
              <a:buNone/>
              <a:defRPr>
                <a:solidFill>
                  <a:srgbClr val="006098"/>
                </a:solidFill>
                <a:latin typeface="PT Sans"/>
                <a:ea typeface="PT Sans"/>
                <a:cs typeface="PT Sans"/>
                <a:sym typeface="PT Sans"/>
              </a:defRPr>
            </a:lvl1pPr>
            <a:lvl2pPr marL="0" indent="0" algn="ctr">
              <a:lnSpc>
                <a:spcPct val="100000"/>
              </a:lnSpc>
              <a:spcBef>
                <a:spcPts val="0"/>
              </a:spcBef>
              <a:buSzTx/>
              <a:buFontTx/>
              <a:buNone/>
              <a:defRPr>
                <a:solidFill>
                  <a:srgbClr val="006098"/>
                </a:solidFill>
                <a:latin typeface="PT Sans"/>
                <a:ea typeface="PT Sans"/>
                <a:cs typeface="PT Sans"/>
                <a:sym typeface="PT Sans"/>
              </a:defRPr>
            </a:lvl2pPr>
            <a:lvl3pPr marL="0" indent="0" algn="ctr">
              <a:lnSpc>
                <a:spcPct val="100000"/>
              </a:lnSpc>
              <a:spcBef>
                <a:spcPts val="0"/>
              </a:spcBef>
              <a:buSzTx/>
              <a:buFontTx/>
              <a:buNone/>
              <a:defRPr>
                <a:solidFill>
                  <a:srgbClr val="006098"/>
                </a:solidFill>
                <a:latin typeface="PT Sans"/>
                <a:ea typeface="PT Sans"/>
                <a:cs typeface="PT Sans"/>
                <a:sym typeface="PT Sans"/>
              </a:defRPr>
            </a:lvl3pPr>
            <a:lvl4pPr marL="0" indent="0" algn="ctr">
              <a:lnSpc>
                <a:spcPct val="100000"/>
              </a:lnSpc>
              <a:spcBef>
                <a:spcPts val="0"/>
              </a:spcBef>
              <a:buSzTx/>
              <a:buFontTx/>
              <a:buNone/>
              <a:defRPr>
                <a:solidFill>
                  <a:srgbClr val="006098"/>
                </a:solidFill>
                <a:latin typeface="PT Sans"/>
                <a:ea typeface="PT Sans"/>
                <a:cs typeface="PT Sans"/>
                <a:sym typeface="PT Sans"/>
              </a:defRPr>
            </a:lvl4pPr>
            <a:lvl5pPr marL="0" indent="0" algn="ctr">
              <a:lnSpc>
                <a:spcPct val="100000"/>
              </a:lnSpc>
              <a:spcBef>
                <a:spcPts val="0"/>
              </a:spcBef>
              <a:buSzTx/>
              <a:buFontTx/>
              <a:buNone/>
              <a:defRPr>
                <a:solidFill>
                  <a:srgbClr val="006098"/>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165" name="Shape 1165"/>
          <p:cNvSpPr>
            <a:spLocks noGrp="1"/>
          </p:cNvSpPr>
          <p:nvPr>
            <p:ph type="sldNum" sz="quarter" idx="2"/>
          </p:nvPr>
        </p:nvSpPr>
        <p:spPr>
          <a:xfrm>
            <a:off x="11409053" y="6465873"/>
            <a:ext cx="266974" cy="259222"/>
          </a:xfrm>
          <a:prstGeom prst="rect">
            <a:avLst/>
          </a:prstGeom>
        </p:spPr>
        <p:txBody>
          <a:bodyPr lIns="0" tIns="0" rIns="0" bIns="0"/>
          <a:lstStyle>
            <a:lvl1pPr algn="l">
              <a:defRPr sz="1800">
                <a:solidFill>
                  <a:srgbClr val="54585B"/>
                </a:solidFill>
                <a:latin typeface="Arial"/>
                <a:ea typeface="Arial"/>
                <a:cs typeface="Arial"/>
                <a:sym typeface="Arial"/>
              </a:defRPr>
            </a:lvl1pPr>
          </a:lstStyle>
          <a:p>
            <a:fld id="{86CB4B4D-7CA3-9044-876B-883B54F8677D}" type="slidenum">
              <a:t>‹#›</a:t>
            </a:fld>
            <a:endParaRPr/>
          </a:p>
        </p:txBody>
      </p:sp>
    </p:spTree>
    <p:extLst>
      <p:ext uri="{BB962C8B-B14F-4D97-AF65-F5344CB8AC3E}">
        <p14:creationId xmlns:p14="http://schemas.microsoft.com/office/powerpoint/2010/main" val="7252713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32.xml><?xml version="1.0" encoding="utf-8"?>
<p:sldLayout xmlns:a="http://schemas.openxmlformats.org/drawingml/2006/main" xmlns:r="http://schemas.openxmlformats.org/officeDocument/2006/relationships" xmlns:p="http://schemas.openxmlformats.org/presentationml/2006/main" type="tx">
  <p:cSld name="6_Title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172" name="Shape 1172"/>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173" name="Shape 117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174"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1175" name="image3.jpeg"/>
          <p:cNvPicPr>
            <a:picLocks noChangeAspect="1"/>
          </p:cNvPicPr>
          <p:nvPr/>
        </p:nvPicPr>
        <p:blipFill>
          <a:blip r:embed="rId4">
            <a:extLst/>
          </a:blip>
          <a:stretch>
            <a:fillRect/>
          </a:stretch>
        </p:blipFill>
        <p:spPr>
          <a:xfrm>
            <a:off x="0" y="9201"/>
            <a:ext cx="12192000" cy="6858001"/>
          </a:xfrm>
          <a:prstGeom prst="rect">
            <a:avLst/>
          </a:prstGeom>
          <a:ln w="12700">
            <a:miter lim="400000"/>
          </a:ln>
        </p:spPr>
      </p:pic>
      <p:sp>
        <p:nvSpPr>
          <p:cNvPr id="1176" name="Shape 1176"/>
          <p:cNvSpPr>
            <a:spLocks noGrp="1"/>
          </p:cNvSpPr>
          <p:nvPr>
            <p:ph type="title"/>
          </p:nvPr>
        </p:nvSpPr>
        <p:spPr>
          <a:xfrm>
            <a:off x="914400" y="2127736"/>
            <a:ext cx="10464801" cy="2111103"/>
          </a:xfrm>
          <a:prstGeom prst="rect">
            <a:avLst/>
          </a:prstGeom>
        </p:spPr>
        <p:txBody>
          <a:bodyPr lIns="91422" tIns="91422" rIns="91422" bIns="91422" anchor="b"/>
          <a:lstStyle>
            <a:lvl1pPr>
              <a:lnSpc>
                <a:spcPct val="100000"/>
              </a:lnSpc>
              <a:defRPr sz="3600">
                <a:solidFill>
                  <a:srgbClr val="FFFFFF"/>
                </a:solidFill>
                <a:latin typeface="PT Sans"/>
                <a:ea typeface="PT Sans"/>
                <a:cs typeface="PT Sans"/>
                <a:sym typeface="PT Sans"/>
              </a:defRPr>
            </a:lvl1pPr>
          </a:lstStyle>
          <a:p>
            <a:r>
              <a:t>Title Text</a:t>
            </a:r>
          </a:p>
        </p:txBody>
      </p:sp>
      <p:sp>
        <p:nvSpPr>
          <p:cNvPr id="1177" name="Shape 1177"/>
          <p:cNvSpPr>
            <a:spLocks noGrp="1"/>
          </p:cNvSpPr>
          <p:nvPr>
            <p:ph type="body" sz="quarter" idx="1"/>
          </p:nvPr>
        </p:nvSpPr>
        <p:spPr>
          <a:xfrm>
            <a:off x="914400" y="4312137"/>
            <a:ext cx="7721600" cy="1066802"/>
          </a:xfrm>
          <a:prstGeom prst="rect">
            <a:avLst/>
          </a:prstGeom>
        </p:spPr>
        <p:txBody>
          <a:bodyPr lIns="91422" tIns="91422" rIns="91422" bIns="91422"/>
          <a:lstStyle>
            <a:lvl1pPr marL="0" indent="0">
              <a:lnSpc>
                <a:spcPct val="100000"/>
              </a:lnSpc>
              <a:spcBef>
                <a:spcPts val="400"/>
              </a:spcBef>
              <a:buSzTx/>
              <a:buFontTx/>
              <a:buNone/>
              <a:defRPr>
                <a:solidFill>
                  <a:srgbClr val="FFFFFF"/>
                </a:solidFill>
                <a:latin typeface="PT Sans"/>
                <a:ea typeface="PT Sans"/>
                <a:cs typeface="PT Sans"/>
                <a:sym typeface="PT Sans"/>
              </a:defRPr>
            </a:lvl1pPr>
            <a:lvl2pPr marL="0" indent="0">
              <a:lnSpc>
                <a:spcPct val="100000"/>
              </a:lnSpc>
              <a:spcBef>
                <a:spcPts val="400"/>
              </a:spcBef>
              <a:buSzTx/>
              <a:buFontTx/>
              <a:buNone/>
              <a:defRPr>
                <a:solidFill>
                  <a:srgbClr val="FFFFFF"/>
                </a:solidFill>
                <a:latin typeface="PT Sans"/>
                <a:ea typeface="PT Sans"/>
                <a:cs typeface="PT Sans"/>
                <a:sym typeface="PT Sans"/>
              </a:defRPr>
            </a:lvl2pPr>
            <a:lvl3pPr marL="0" indent="0">
              <a:lnSpc>
                <a:spcPct val="100000"/>
              </a:lnSpc>
              <a:spcBef>
                <a:spcPts val="400"/>
              </a:spcBef>
              <a:buSzTx/>
              <a:buFontTx/>
              <a:buNone/>
              <a:defRPr>
                <a:solidFill>
                  <a:srgbClr val="FFFFFF"/>
                </a:solidFill>
                <a:latin typeface="PT Sans"/>
                <a:ea typeface="PT Sans"/>
                <a:cs typeface="PT Sans"/>
                <a:sym typeface="PT Sans"/>
              </a:defRPr>
            </a:lvl3pPr>
            <a:lvl4pPr marL="0" indent="0">
              <a:lnSpc>
                <a:spcPct val="100000"/>
              </a:lnSpc>
              <a:spcBef>
                <a:spcPts val="400"/>
              </a:spcBef>
              <a:buSzTx/>
              <a:buFontTx/>
              <a:buNone/>
              <a:defRPr>
                <a:solidFill>
                  <a:srgbClr val="FFFFFF"/>
                </a:solidFill>
                <a:latin typeface="PT Sans"/>
                <a:ea typeface="PT Sans"/>
                <a:cs typeface="PT Sans"/>
                <a:sym typeface="PT Sans"/>
              </a:defRPr>
            </a:lvl4pPr>
            <a:lvl5pPr marL="0" indent="0">
              <a:lnSpc>
                <a:spcPct val="100000"/>
              </a:lnSpc>
              <a:spcBef>
                <a:spcPts val="400"/>
              </a:spcBef>
              <a:buSzTx/>
              <a:buFontTx/>
              <a:buNone/>
              <a:defRPr>
                <a:solidFill>
                  <a:srgbClr val="FFFFFF"/>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pic>
        <p:nvPicPr>
          <p:cNvPr id="1178" name="image4.png"/>
          <p:cNvPicPr>
            <a:picLocks noChangeAspect="1"/>
          </p:cNvPicPr>
          <p:nvPr/>
        </p:nvPicPr>
        <p:blipFill>
          <a:blip r:embed="rId5">
            <a:extLst/>
          </a:blip>
          <a:stretch>
            <a:fillRect/>
          </a:stretch>
        </p:blipFill>
        <p:spPr>
          <a:xfrm>
            <a:off x="8636000" y="232712"/>
            <a:ext cx="3194001" cy="1026901"/>
          </a:xfrm>
          <a:prstGeom prst="rect">
            <a:avLst/>
          </a:prstGeom>
          <a:ln w="12700">
            <a:miter lim="400000"/>
          </a:ln>
        </p:spPr>
      </p:pic>
      <p:sp>
        <p:nvSpPr>
          <p:cNvPr id="1179" name="Shape 117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sp>
        <p:nvSpPr>
          <p:cNvPr id="1180" name="Shape 1180"/>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8159318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33.xml><?xml version="1.0" encoding="utf-8"?>
<p:sldLayout xmlns:a="http://schemas.openxmlformats.org/drawingml/2006/main" xmlns:r="http://schemas.openxmlformats.org/officeDocument/2006/relationships" xmlns:p="http://schemas.openxmlformats.org/presentationml/2006/main" type="tx">
  <p:cSld name="7_Title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187" name="Shape 1187"/>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188" name="Shape 118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189"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1190" name="image3.jpeg"/>
          <p:cNvPicPr>
            <a:picLocks noChangeAspect="1"/>
          </p:cNvPicPr>
          <p:nvPr/>
        </p:nvPicPr>
        <p:blipFill>
          <a:blip r:embed="rId4">
            <a:extLst/>
          </a:blip>
          <a:stretch>
            <a:fillRect/>
          </a:stretch>
        </p:blipFill>
        <p:spPr>
          <a:xfrm>
            <a:off x="0" y="9201"/>
            <a:ext cx="12192000" cy="6858001"/>
          </a:xfrm>
          <a:prstGeom prst="rect">
            <a:avLst/>
          </a:prstGeom>
          <a:ln w="12700">
            <a:miter lim="400000"/>
          </a:ln>
        </p:spPr>
      </p:pic>
      <p:sp>
        <p:nvSpPr>
          <p:cNvPr id="1191" name="Shape 1191"/>
          <p:cNvSpPr>
            <a:spLocks noGrp="1"/>
          </p:cNvSpPr>
          <p:nvPr>
            <p:ph type="title"/>
          </p:nvPr>
        </p:nvSpPr>
        <p:spPr>
          <a:xfrm>
            <a:off x="914400" y="2127736"/>
            <a:ext cx="10464801" cy="2111103"/>
          </a:xfrm>
          <a:prstGeom prst="rect">
            <a:avLst/>
          </a:prstGeom>
        </p:spPr>
        <p:txBody>
          <a:bodyPr lIns="91422" tIns="91422" rIns="91422" bIns="91422" anchor="b"/>
          <a:lstStyle>
            <a:lvl1pPr>
              <a:lnSpc>
                <a:spcPct val="100000"/>
              </a:lnSpc>
              <a:defRPr sz="3600">
                <a:solidFill>
                  <a:srgbClr val="FFFFFF"/>
                </a:solidFill>
                <a:latin typeface="PT Sans"/>
                <a:ea typeface="PT Sans"/>
                <a:cs typeface="PT Sans"/>
                <a:sym typeface="PT Sans"/>
              </a:defRPr>
            </a:lvl1pPr>
          </a:lstStyle>
          <a:p>
            <a:r>
              <a:t>Title Text</a:t>
            </a:r>
          </a:p>
        </p:txBody>
      </p:sp>
      <p:sp>
        <p:nvSpPr>
          <p:cNvPr id="1192" name="Shape 1192"/>
          <p:cNvSpPr>
            <a:spLocks noGrp="1"/>
          </p:cNvSpPr>
          <p:nvPr>
            <p:ph type="body" sz="quarter" idx="1"/>
          </p:nvPr>
        </p:nvSpPr>
        <p:spPr>
          <a:xfrm>
            <a:off x="914400" y="4312137"/>
            <a:ext cx="7721600" cy="1066802"/>
          </a:xfrm>
          <a:prstGeom prst="rect">
            <a:avLst/>
          </a:prstGeom>
        </p:spPr>
        <p:txBody>
          <a:bodyPr lIns="91422" tIns="91422" rIns="91422" bIns="91422"/>
          <a:lstStyle>
            <a:lvl1pPr marL="0" indent="0">
              <a:lnSpc>
                <a:spcPct val="100000"/>
              </a:lnSpc>
              <a:spcBef>
                <a:spcPts val="400"/>
              </a:spcBef>
              <a:buSzTx/>
              <a:buFontTx/>
              <a:buNone/>
              <a:defRPr>
                <a:solidFill>
                  <a:srgbClr val="FFFFFF"/>
                </a:solidFill>
                <a:latin typeface="PT Sans"/>
                <a:ea typeface="PT Sans"/>
                <a:cs typeface="PT Sans"/>
                <a:sym typeface="PT Sans"/>
              </a:defRPr>
            </a:lvl1pPr>
            <a:lvl2pPr marL="0" indent="0">
              <a:lnSpc>
                <a:spcPct val="100000"/>
              </a:lnSpc>
              <a:spcBef>
                <a:spcPts val="400"/>
              </a:spcBef>
              <a:buSzTx/>
              <a:buFontTx/>
              <a:buNone/>
              <a:defRPr>
                <a:solidFill>
                  <a:srgbClr val="FFFFFF"/>
                </a:solidFill>
                <a:latin typeface="PT Sans"/>
                <a:ea typeface="PT Sans"/>
                <a:cs typeface="PT Sans"/>
                <a:sym typeface="PT Sans"/>
              </a:defRPr>
            </a:lvl2pPr>
            <a:lvl3pPr marL="0" indent="0">
              <a:lnSpc>
                <a:spcPct val="100000"/>
              </a:lnSpc>
              <a:spcBef>
                <a:spcPts val="400"/>
              </a:spcBef>
              <a:buSzTx/>
              <a:buFontTx/>
              <a:buNone/>
              <a:defRPr>
                <a:solidFill>
                  <a:srgbClr val="FFFFFF"/>
                </a:solidFill>
                <a:latin typeface="PT Sans"/>
                <a:ea typeface="PT Sans"/>
                <a:cs typeface="PT Sans"/>
                <a:sym typeface="PT Sans"/>
              </a:defRPr>
            </a:lvl3pPr>
            <a:lvl4pPr marL="0" indent="0">
              <a:lnSpc>
                <a:spcPct val="100000"/>
              </a:lnSpc>
              <a:spcBef>
                <a:spcPts val="400"/>
              </a:spcBef>
              <a:buSzTx/>
              <a:buFontTx/>
              <a:buNone/>
              <a:defRPr>
                <a:solidFill>
                  <a:srgbClr val="FFFFFF"/>
                </a:solidFill>
                <a:latin typeface="PT Sans"/>
                <a:ea typeface="PT Sans"/>
                <a:cs typeface="PT Sans"/>
                <a:sym typeface="PT Sans"/>
              </a:defRPr>
            </a:lvl4pPr>
            <a:lvl5pPr marL="0" indent="0">
              <a:lnSpc>
                <a:spcPct val="100000"/>
              </a:lnSpc>
              <a:spcBef>
                <a:spcPts val="400"/>
              </a:spcBef>
              <a:buSzTx/>
              <a:buFontTx/>
              <a:buNone/>
              <a:defRPr>
                <a:solidFill>
                  <a:srgbClr val="FFFFFF"/>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pic>
        <p:nvPicPr>
          <p:cNvPr id="1193" name="image4.png"/>
          <p:cNvPicPr>
            <a:picLocks noChangeAspect="1"/>
          </p:cNvPicPr>
          <p:nvPr/>
        </p:nvPicPr>
        <p:blipFill>
          <a:blip r:embed="rId5">
            <a:extLst/>
          </a:blip>
          <a:stretch>
            <a:fillRect/>
          </a:stretch>
        </p:blipFill>
        <p:spPr>
          <a:xfrm>
            <a:off x="8636000" y="232712"/>
            <a:ext cx="3194001" cy="1026901"/>
          </a:xfrm>
          <a:prstGeom prst="rect">
            <a:avLst/>
          </a:prstGeom>
          <a:ln w="12700">
            <a:miter lim="400000"/>
          </a:ln>
        </p:spPr>
      </p:pic>
      <p:sp>
        <p:nvSpPr>
          <p:cNvPr id="1194" name="Shape 119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sp>
        <p:nvSpPr>
          <p:cNvPr id="1195" name="Shape 1195"/>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674089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34.xml><?xml version="1.0" encoding="utf-8"?>
<p:sldLayout xmlns:a="http://schemas.openxmlformats.org/drawingml/2006/main" xmlns:r="http://schemas.openxmlformats.org/officeDocument/2006/relationships" xmlns:p="http://schemas.openxmlformats.org/presentationml/2006/main" type="tx">
  <p:cSld name="7_Title and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202" name="Shape 1202"/>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203" name="Shape 120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204"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205" name="Shape 1205"/>
          <p:cNvSpPr>
            <a:spLocks noGrp="1"/>
          </p:cNvSpPr>
          <p:nvPr>
            <p:ph type="title"/>
          </p:nvPr>
        </p:nvSpPr>
        <p:spPr>
          <a:xfrm>
            <a:off x="799775" y="845996"/>
            <a:ext cx="108844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206" name="Shape 1206"/>
          <p:cNvSpPr>
            <a:spLocks noGrp="1"/>
          </p:cNvSpPr>
          <p:nvPr>
            <p:ph type="body" idx="1"/>
          </p:nvPr>
        </p:nvSpPr>
        <p:spPr>
          <a:xfrm>
            <a:off x="799775" y="1692211"/>
            <a:ext cx="10884400" cy="4526101"/>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207" name="Shape 1207"/>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6475297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35.xml><?xml version="1.0" encoding="utf-8"?>
<p:sldLayout xmlns:a="http://schemas.openxmlformats.org/drawingml/2006/main" xmlns:r="http://schemas.openxmlformats.org/officeDocument/2006/relationships" xmlns:p="http://schemas.openxmlformats.org/presentationml/2006/main" type="tx">
  <p:cSld name="8_Two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214" name="Shape 1214"/>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215" name="Shape 121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216"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217" name="Shape 1217"/>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218" name="Shape 1218"/>
          <p:cNvSpPr>
            <a:spLocks noGrp="1"/>
          </p:cNvSpPr>
          <p:nvPr>
            <p:ph type="body" sz="half" idx="1"/>
          </p:nvPr>
        </p:nvSpPr>
        <p:spPr>
          <a:xfrm>
            <a:off x="799775" y="1693140"/>
            <a:ext cx="5364399" cy="4568100"/>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219" name="Shape 1219"/>
          <p:cNvSpPr>
            <a:spLocks noGrp="1"/>
          </p:cNvSpPr>
          <p:nvPr>
            <p:ph type="body" sz="half" idx="13"/>
          </p:nvPr>
        </p:nvSpPr>
        <p:spPr>
          <a:xfrm>
            <a:off x="6397364" y="1693140"/>
            <a:ext cx="5364402" cy="4568100"/>
          </a:xfrm>
          <a:prstGeom prst="rect">
            <a:avLst/>
          </a:prstGeom>
        </p:spPr>
        <p:txBody>
          <a:bodyPr lIns="91422" tIns="91422" rIns="91422" bIns="91422"/>
          <a:lstStyle/>
          <a:p>
            <a:endParaRPr/>
          </a:p>
        </p:txBody>
      </p:sp>
      <p:sp>
        <p:nvSpPr>
          <p:cNvPr id="1220" name="Shape 1220"/>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6342205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36.xml><?xml version="1.0" encoding="utf-8"?>
<p:sldLayout xmlns:a="http://schemas.openxmlformats.org/drawingml/2006/main" xmlns:r="http://schemas.openxmlformats.org/officeDocument/2006/relationships" xmlns:p="http://schemas.openxmlformats.org/presentationml/2006/main" type="tx">
  <p:cSld name="6_Divider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227" name="Shape 1227"/>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228" name="Shape 122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229"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1230"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1231" name="Shape 1231"/>
          <p:cNvSpPr>
            <a:spLocks noGrp="1"/>
          </p:cNvSpPr>
          <p:nvPr>
            <p:ph type="title"/>
          </p:nvPr>
        </p:nvSpPr>
        <p:spPr>
          <a:xfrm>
            <a:off x="1193521" y="2667000"/>
            <a:ext cx="8433600" cy="1358701"/>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232" name="Shape 123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233" name="image2.png"/>
          <p:cNvPicPr>
            <a:picLocks noChangeAspect="1"/>
          </p:cNvPicPr>
          <p:nvPr/>
        </p:nvPicPr>
        <p:blipFill>
          <a:blip r:embed="rId3">
            <a:extLst/>
          </a:blip>
          <a:stretch>
            <a:fillRect/>
          </a:stretch>
        </p:blipFill>
        <p:spPr>
          <a:xfrm>
            <a:off x="9673800" y="273820"/>
            <a:ext cx="2147602" cy="691201"/>
          </a:xfrm>
          <a:prstGeom prst="rect">
            <a:avLst/>
          </a:prstGeom>
          <a:ln w="12700">
            <a:miter lim="400000"/>
          </a:ln>
        </p:spPr>
      </p:pic>
      <p:sp>
        <p:nvSpPr>
          <p:cNvPr id="1234" name="Shape 1234"/>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39524753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37.xml><?xml version="1.0" encoding="utf-8"?>
<p:sldLayout xmlns:a="http://schemas.openxmlformats.org/drawingml/2006/main" xmlns:r="http://schemas.openxmlformats.org/officeDocument/2006/relationships" xmlns:p="http://schemas.openxmlformats.org/presentationml/2006/main" type="tx">
  <p:cSld name="7_Title Only">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241" name="Shape 124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242" name="Shape 124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24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244" name="Shape 1244"/>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245" name="Shape 1245"/>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23559022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38.xml><?xml version="1.0" encoding="utf-8"?>
<p:sldLayout xmlns:a="http://schemas.openxmlformats.org/drawingml/2006/main" xmlns:r="http://schemas.openxmlformats.org/officeDocument/2006/relationships" xmlns:p="http://schemas.openxmlformats.org/presentationml/2006/main" type="tx">
  <p:cSld name="7_Blank">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252" name="Shape 1252"/>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253" name="Shape 125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254"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255" name="Shape 1255"/>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41544633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39.xml><?xml version="1.0" encoding="utf-8"?>
<p:sldLayout xmlns:a="http://schemas.openxmlformats.org/drawingml/2006/main" xmlns:r="http://schemas.openxmlformats.org/officeDocument/2006/relationships" xmlns:p="http://schemas.openxmlformats.org/presentationml/2006/main" type="tx">
  <p:cSld name="6_Text with Chart or Graphic">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262" name="Shape 1262"/>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263" name="Shape 126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264"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265" name="Shape 1265"/>
          <p:cNvSpPr/>
          <p:nvPr/>
        </p:nvSpPr>
        <p:spPr>
          <a:xfrm flipH="1">
            <a:off x="5747549" y="1113364"/>
            <a:ext cx="1" cy="5181605"/>
          </a:xfrm>
          <a:prstGeom prst="line">
            <a:avLst/>
          </a:prstGeom>
          <a:ln>
            <a:solidFill>
              <a:srgbClr val="54575A"/>
            </a:solidFill>
          </a:ln>
        </p:spPr>
        <p:txBody>
          <a:bodyPr lIns="45718" tIns="45718" rIns="45718" bIns="45718"/>
          <a:lstStyle/>
          <a:p>
            <a:endParaRPr/>
          </a:p>
        </p:txBody>
      </p:sp>
      <p:sp>
        <p:nvSpPr>
          <p:cNvPr id="1266" name="Shape 1266"/>
          <p:cNvSpPr>
            <a:spLocks noGrp="1"/>
          </p:cNvSpPr>
          <p:nvPr>
            <p:ph type="title"/>
          </p:nvPr>
        </p:nvSpPr>
        <p:spPr>
          <a:xfrm>
            <a:off x="892923" y="1070757"/>
            <a:ext cx="4542803" cy="834303"/>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267" name="Shape 1267"/>
          <p:cNvSpPr>
            <a:spLocks noGrp="1"/>
          </p:cNvSpPr>
          <p:nvPr>
            <p:ph type="body" sz="half" idx="1"/>
          </p:nvPr>
        </p:nvSpPr>
        <p:spPr>
          <a:xfrm>
            <a:off x="6129866" y="1069678"/>
            <a:ext cx="5588002" cy="5284504"/>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268" name="Shape 1268"/>
          <p:cNvSpPr>
            <a:spLocks noGrp="1"/>
          </p:cNvSpPr>
          <p:nvPr>
            <p:ph type="body" sz="half" idx="13"/>
          </p:nvPr>
        </p:nvSpPr>
        <p:spPr>
          <a:xfrm>
            <a:off x="892922" y="1905000"/>
            <a:ext cx="4542804" cy="4448701"/>
          </a:xfrm>
          <a:prstGeom prst="rect">
            <a:avLst/>
          </a:prstGeom>
        </p:spPr>
        <p:txBody>
          <a:bodyPr lIns="91422" tIns="91422" rIns="91422" bIns="91422"/>
          <a:lstStyle/>
          <a:p>
            <a:endParaRPr/>
          </a:p>
        </p:txBody>
      </p:sp>
      <p:sp>
        <p:nvSpPr>
          <p:cNvPr id="1269" name="Shape 1269"/>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38762673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type="tx">
  <p:cSld name="Blank">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538" name="Shape 538"/>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539" name="Shape 53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540"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541" name="Shape 541"/>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40.xml><?xml version="1.0" encoding="utf-8"?>
<p:sldLayout xmlns:a="http://schemas.openxmlformats.org/drawingml/2006/main" xmlns:r="http://schemas.openxmlformats.org/officeDocument/2006/relationships" xmlns:p="http://schemas.openxmlformats.org/presentationml/2006/main" type="tx">
  <p:cSld name="7_Picture with Caption">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276" name="Shape 1276"/>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277" name="Shape 127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278"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279" name="Shape 1279"/>
          <p:cNvSpPr>
            <a:spLocks noGrp="1"/>
          </p:cNvSpPr>
          <p:nvPr>
            <p:ph type="title"/>
          </p:nvPr>
        </p:nvSpPr>
        <p:spPr>
          <a:xfrm>
            <a:off x="719388" y="854021"/>
            <a:ext cx="5410402" cy="984900"/>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280" name="Shape 1280"/>
          <p:cNvSpPr>
            <a:spLocks noGrp="1"/>
          </p:cNvSpPr>
          <p:nvPr>
            <p:ph type="pic" sz="quarter" idx="13"/>
          </p:nvPr>
        </p:nvSpPr>
        <p:spPr>
          <a:xfrm>
            <a:off x="6417731" y="854018"/>
            <a:ext cx="4060000" cy="3076502"/>
          </a:xfrm>
          <a:prstGeom prst="rect">
            <a:avLst/>
          </a:prstGeom>
        </p:spPr>
        <p:txBody>
          <a:bodyPr lIns="91439" tIns="45719" rIns="91439" bIns="45719">
            <a:noAutofit/>
          </a:bodyPr>
          <a:lstStyle/>
          <a:p>
            <a:endParaRPr/>
          </a:p>
        </p:txBody>
      </p:sp>
      <p:sp>
        <p:nvSpPr>
          <p:cNvPr id="1281" name="Shape 1281"/>
          <p:cNvSpPr>
            <a:spLocks noGrp="1"/>
          </p:cNvSpPr>
          <p:nvPr>
            <p:ph type="body" sz="half" idx="1"/>
          </p:nvPr>
        </p:nvSpPr>
        <p:spPr>
          <a:xfrm>
            <a:off x="719388" y="1838872"/>
            <a:ext cx="5410402" cy="4484400"/>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282" name="Shape 1282"/>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32693560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41.xml><?xml version="1.0" encoding="utf-8"?>
<p:sldLayout xmlns:a="http://schemas.openxmlformats.org/drawingml/2006/main" xmlns:r="http://schemas.openxmlformats.org/officeDocument/2006/relationships" xmlns:p="http://schemas.openxmlformats.org/presentationml/2006/main" type="tx">
  <p:cSld name="16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289" name="Shape 1289"/>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290" name="Shape 129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291"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292" name="Shape 1292"/>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1293"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1294" name="Shape 1294"/>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295" name="Shape 1295"/>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296" name="Shape 1296"/>
          <p:cNvSpPr/>
          <p:nvPr/>
        </p:nvSpPr>
        <p:spPr>
          <a:xfrm>
            <a:off x="4505961" y="6503760"/>
            <a:ext cx="3220000"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1297"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1298" name="Shape 1298"/>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14464345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42.xml><?xml version="1.0" encoding="utf-8"?>
<p:sldLayout xmlns:a="http://schemas.openxmlformats.org/drawingml/2006/main" xmlns:r="http://schemas.openxmlformats.org/officeDocument/2006/relationships" xmlns:p="http://schemas.openxmlformats.org/presentationml/2006/main" type="tx">
  <p:cSld name="6_Top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305" name="Shape 1305"/>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306" name="Shape 130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307"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1308" name="image5.jpeg"/>
          <p:cNvPicPr>
            <a:picLocks noChangeAspect="1"/>
          </p:cNvPicPr>
          <p:nvPr/>
        </p:nvPicPr>
        <p:blipFill>
          <a:blip r:embed="rId4">
            <a:extLst/>
          </a:blip>
          <a:stretch>
            <a:fillRect/>
          </a:stretch>
        </p:blipFill>
        <p:spPr>
          <a:xfrm>
            <a:off x="3810001" y="3412066"/>
            <a:ext cx="8009599" cy="2999104"/>
          </a:xfrm>
          <a:prstGeom prst="rect">
            <a:avLst/>
          </a:prstGeom>
          <a:ln w="12700">
            <a:miter lim="400000"/>
          </a:ln>
        </p:spPr>
      </p:pic>
      <p:sp>
        <p:nvSpPr>
          <p:cNvPr id="1309" name="Shape 1309"/>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310" name="Shape 1310"/>
          <p:cNvSpPr>
            <a:spLocks noGrp="1"/>
          </p:cNvSpPr>
          <p:nvPr>
            <p:ph type="body" idx="1"/>
          </p:nvPr>
        </p:nvSpPr>
        <p:spPr>
          <a:xfrm>
            <a:off x="799775" y="1691863"/>
            <a:ext cx="10968799" cy="4526105"/>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311" name="Shape 1311"/>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34502177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43.xml><?xml version="1.0" encoding="utf-8"?>
<p:sldLayout xmlns:a="http://schemas.openxmlformats.org/drawingml/2006/main" xmlns:r="http://schemas.openxmlformats.org/officeDocument/2006/relationships" xmlns:p="http://schemas.openxmlformats.org/presentationml/2006/main" type="tx">
  <p:cSld name="5_Bottom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318" name="Shape 1318"/>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319" name="Shape 131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320"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321" name="Shape 1321"/>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1322" name="image5.jpeg"/>
          <p:cNvPicPr>
            <a:picLocks noChangeAspect="1"/>
          </p:cNvPicPr>
          <p:nvPr/>
        </p:nvPicPr>
        <p:blipFill>
          <a:blip r:embed="rId4">
            <a:extLst/>
          </a:blip>
          <a:stretch>
            <a:fillRect/>
          </a:stretch>
        </p:blipFill>
        <p:spPr>
          <a:xfrm>
            <a:off x="3810001" y="3045883"/>
            <a:ext cx="8009599" cy="2999103"/>
          </a:xfrm>
          <a:prstGeom prst="rect">
            <a:avLst/>
          </a:prstGeom>
          <a:ln w="12700">
            <a:miter lim="400000"/>
          </a:ln>
        </p:spPr>
      </p:pic>
      <p:pic>
        <p:nvPicPr>
          <p:cNvPr id="1323"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1324" name="Shape 1324"/>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325" name="Shape 1325"/>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326" name="Shape 1326"/>
          <p:cNvSpPr/>
          <p:nvPr/>
        </p:nvSpPr>
        <p:spPr>
          <a:xfrm>
            <a:off x="4492416" y="6503760"/>
            <a:ext cx="3220003"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1327"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1328" name="Shape 1328"/>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33451254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44.xml><?xml version="1.0" encoding="utf-8"?>
<p:sldLayout xmlns:a="http://schemas.openxmlformats.org/drawingml/2006/main" xmlns:r="http://schemas.openxmlformats.org/officeDocument/2006/relationships" xmlns:p="http://schemas.openxmlformats.org/presentationml/2006/main" type="tx">
  <p:cSld name="17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335" name="Shape 1335"/>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336" name="Shape 133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337"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1338"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1339" name="Shape 133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340" name="image6.png"/>
          <p:cNvPicPr>
            <a:picLocks noChangeAspect="1"/>
          </p:cNvPicPr>
          <p:nvPr/>
        </p:nvPicPr>
        <p:blipFill>
          <a:blip r:embed="rId4">
            <a:extLst/>
          </a:blip>
          <a:stretch>
            <a:fillRect/>
          </a:stretch>
        </p:blipFill>
        <p:spPr>
          <a:xfrm>
            <a:off x="2895600" y="2400300"/>
            <a:ext cx="6400800" cy="2057700"/>
          </a:xfrm>
          <a:prstGeom prst="rect">
            <a:avLst/>
          </a:prstGeom>
          <a:ln w="12700">
            <a:miter lim="400000"/>
          </a:ln>
        </p:spPr>
      </p:pic>
      <p:sp>
        <p:nvSpPr>
          <p:cNvPr id="1341" name="Shape 1341"/>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8968297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45.xml><?xml version="1.0" encoding="utf-8"?>
<p:sldLayout xmlns:a="http://schemas.openxmlformats.org/drawingml/2006/main" xmlns:r="http://schemas.openxmlformats.org/officeDocument/2006/relationships" xmlns:p="http://schemas.openxmlformats.org/presentationml/2006/main" type="tx">
  <p:cSld name="18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348" name="Shape 1348"/>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349" name="Shape 134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350"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1351"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pic>
        <p:nvPicPr>
          <p:cNvPr id="1352" name="image7.png"/>
          <p:cNvPicPr>
            <a:picLocks noChangeAspect="1"/>
          </p:cNvPicPr>
          <p:nvPr/>
        </p:nvPicPr>
        <p:blipFill>
          <a:blip r:embed="rId4">
            <a:extLst/>
          </a:blip>
          <a:stretch>
            <a:fillRect/>
          </a:stretch>
        </p:blipFill>
        <p:spPr>
          <a:xfrm>
            <a:off x="3947967" y="2644849"/>
            <a:ext cx="4718403" cy="1686904"/>
          </a:xfrm>
          <a:prstGeom prst="rect">
            <a:avLst/>
          </a:prstGeom>
          <a:ln w="12700">
            <a:miter lim="400000"/>
          </a:ln>
        </p:spPr>
      </p:pic>
      <p:sp>
        <p:nvSpPr>
          <p:cNvPr id="1353" name="Shape 135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sp>
        <p:nvSpPr>
          <p:cNvPr id="1354" name="Shape 1354"/>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0281522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46.xml><?xml version="1.0" encoding="utf-8"?>
<p:sldLayout xmlns:a="http://schemas.openxmlformats.org/drawingml/2006/main" xmlns:r="http://schemas.openxmlformats.org/officeDocument/2006/relationships" xmlns:p="http://schemas.openxmlformats.org/presentationml/2006/main" type="tx">
  <p:cSld name="5_Title Slide 1">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361" name="Shape 136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362" name="Shape 136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36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364" name="Shape 1364"/>
          <p:cNvSpPr>
            <a:spLocks noGrp="1"/>
          </p:cNvSpPr>
          <p:nvPr>
            <p:ph type="title"/>
          </p:nvPr>
        </p:nvSpPr>
        <p:spPr>
          <a:xfrm>
            <a:off x="914400" y="2111123"/>
            <a:ext cx="10363200" cy="1546503"/>
          </a:xfrm>
          <a:prstGeom prst="rect">
            <a:avLst/>
          </a:prstGeom>
        </p:spPr>
        <p:txBody>
          <a:bodyPr lIns="91422" tIns="91422" rIns="91422" bIns="91422" anchor="b"/>
          <a:lstStyle>
            <a:lvl1pPr algn="ctr">
              <a:lnSpc>
                <a:spcPct val="100000"/>
              </a:lnSpc>
              <a:defRPr sz="4800">
                <a:solidFill>
                  <a:srgbClr val="CB3725"/>
                </a:solidFill>
                <a:latin typeface="PT Sans"/>
                <a:ea typeface="PT Sans"/>
                <a:cs typeface="PT Sans"/>
                <a:sym typeface="PT Sans"/>
              </a:defRPr>
            </a:lvl1pPr>
          </a:lstStyle>
          <a:p>
            <a:r>
              <a:t>Title Text</a:t>
            </a:r>
          </a:p>
        </p:txBody>
      </p:sp>
      <p:sp>
        <p:nvSpPr>
          <p:cNvPr id="1365" name="Shape 1365"/>
          <p:cNvSpPr>
            <a:spLocks noGrp="1"/>
          </p:cNvSpPr>
          <p:nvPr>
            <p:ph type="body" sz="quarter" idx="1"/>
          </p:nvPr>
        </p:nvSpPr>
        <p:spPr>
          <a:xfrm>
            <a:off x="914400" y="3786737"/>
            <a:ext cx="10363200" cy="1046403"/>
          </a:xfrm>
          <a:prstGeom prst="rect">
            <a:avLst/>
          </a:prstGeom>
        </p:spPr>
        <p:txBody>
          <a:bodyPr lIns="91422" tIns="91422" rIns="91422" bIns="91422"/>
          <a:lstStyle>
            <a:lvl1pPr marL="0" indent="0" algn="ctr">
              <a:lnSpc>
                <a:spcPct val="100000"/>
              </a:lnSpc>
              <a:spcBef>
                <a:spcPts val="0"/>
              </a:spcBef>
              <a:buSzTx/>
              <a:buFontTx/>
              <a:buNone/>
              <a:defRPr>
                <a:solidFill>
                  <a:srgbClr val="006098"/>
                </a:solidFill>
                <a:latin typeface="PT Sans"/>
                <a:ea typeface="PT Sans"/>
                <a:cs typeface="PT Sans"/>
                <a:sym typeface="PT Sans"/>
              </a:defRPr>
            </a:lvl1pPr>
            <a:lvl2pPr marL="0" indent="0" algn="ctr">
              <a:lnSpc>
                <a:spcPct val="100000"/>
              </a:lnSpc>
              <a:spcBef>
                <a:spcPts val="0"/>
              </a:spcBef>
              <a:buSzTx/>
              <a:buFontTx/>
              <a:buNone/>
              <a:defRPr>
                <a:solidFill>
                  <a:srgbClr val="006098"/>
                </a:solidFill>
                <a:latin typeface="PT Sans"/>
                <a:ea typeface="PT Sans"/>
                <a:cs typeface="PT Sans"/>
                <a:sym typeface="PT Sans"/>
              </a:defRPr>
            </a:lvl2pPr>
            <a:lvl3pPr marL="0" indent="0" algn="ctr">
              <a:lnSpc>
                <a:spcPct val="100000"/>
              </a:lnSpc>
              <a:spcBef>
                <a:spcPts val="0"/>
              </a:spcBef>
              <a:buSzTx/>
              <a:buFontTx/>
              <a:buNone/>
              <a:defRPr>
                <a:solidFill>
                  <a:srgbClr val="006098"/>
                </a:solidFill>
                <a:latin typeface="PT Sans"/>
                <a:ea typeface="PT Sans"/>
                <a:cs typeface="PT Sans"/>
                <a:sym typeface="PT Sans"/>
              </a:defRPr>
            </a:lvl3pPr>
            <a:lvl4pPr marL="0" indent="0" algn="ctr">
              <a:lnSpc>
                <a:spcPct val="100000"/>
              </a:lnSpc>
              <a:spcBef>
                <a:spcPts val="0"/>
              </a:spcBef>
              <a:buSzTx/>
              <a:buFontTx/>
              <a:buNone/>
              <a:defRPr>
                <a:solidFill>
                  <a:srgbClr val="006098"/>
                </a:solidFill>
                <a:latin typeface="PT Sans"/>
                <a:ea typeface="PT Sans"/>
                <a:cs typeface="PT Sans"/>
                <a:sym typeface="PT Sans"/>
              </a:defRPr>
            </a:lvl4pPr>
            <a:lvl5pPr marL="0" indent="0" algn="ctr">
              <a:lnSpc>
                <a:spcPct val="100000"/>
              </a:lnSpc>
              <a:spcBef>
                <a:spcPts val="0"/>
              </a:spcBef>
              <a:buSzTx/>
              <a:buFontTx/>
              <a:buNone/>
              <a:defRPr>
                <a:solidFill>
                  <a:srgbClr val="006098"/>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366" name="Shape 1366"/>
          <p:cNvSpPr>
            <a:spLocks noGrp="1"/>
          </p:cNvSpPr>
          <p:nvPr>
            <p:ph type="sldNum" sz="quarter" idx="2"/>
          </p:nvPr>
        </p:nvSpPr>
        <p:spPr>
          <a:xfrm>
            <a:off x="11409053" y="6465873"/>
            <a:ext cx="266974" cy="259222"/>
          </a:xfrm>
          <a:prstGeom prst="rect">
            <a:avLst/>
          </a:prstGeom>
        </p:spPr>
        <p:txBody>
          <a:bodyPr lIns="0" tIns="0" rIns="0" bIns="0"/>
          <a:lstStyle>
            <a:lvl1pPr algn="l">
              <a:defRPr sz="1800">
                <a:solidFill>
                  <a:srgbClr val="54585B"/>
                </a:solidFill>
                <a:latin typeface="Arial"/>
                <a:ea typeface="Arial"/>
                <a:cs typeface="Arial"/>
                <a:sym typeface="Arial"/>
              </a:defRPr>
            </a:lvl1pPr>
          </a:lstStyle>
          <a:p>
            <a:fld id="{86CB4B4D-7CA3-9044-876B-883B54F8677D}" type="slidenum">
              <a:t>‹#›</a:t>
            </a:fld>
            <a:endParaRPr/>
          </a:p>
        </p:txBody>
      </p:sp>
    </p:spTree>
    <p:extLst>
      <p:ext uri="{BB962C8B-B14F-4D97-AF65-F5344CB8AC3E}">
        <p14:creationId xmlns:p14="http://schemas.microsoft.com/office/powerpoint/2010/main" val="13603130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47.xml><?xml version="1.0" encoding="utf-8"?>
<p:sldLayout xmlns:a="http://schemas.openxmlformats.org/drawingml/2006/main" xmlns:r="http://schemas.openxmlformats.org/officeDocument/2006/relationships" xmlns:p="http://schemas.openxmlformats.org/presentationml/2006/main" type="tx">
  <p:cSld name="7_Divider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373" name="Shape 1373"/>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374" name="Shape 137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375"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1376"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1377" name="Shape 1377"/>
          <p:cNvSpPr>
            <a:spLocks noGrp="1"/>
          </p:cNvSpPr>
          <p:nvPr>
            <p:ph type="title"/>
          </p:nvPr>
        </p:nvSpPr>
        <p:spPr>
          <a:xfrm>
            <a:off x="1193521" y="2667000"/>
            <a:ext cx="8433600" cy="1358701"/>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378" name="Shape 137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379" name="image2.png"/>
          <p:cNvPicPr>
            <a:picLocks noChangeAspect="1"/>
          </p:cNvPicPr>
          <p:nvPr/>
        </p:nvPicPr>
        <p:blipFill>
          <a:blip r:embed="rId3">
            <a:extLst/>
          </a:blip>
          <a:stretch>
            <a:fillRect/>
          </a:stretch>
        </p:blipFill>
        <p:spPr>
          <a:xfrm>
            <a:off x="9673800" y="273820"/>
            <a:ext cx="2147602" cy="691201"/>
          </a:xfrm>
          <a:prstGeom prst="rect">
            <a:avLst/>
          </a:prstGeom>
          <a:ln w="12700">
            <a:miter lim="400000"/>
          </a:ln>
        </p:spPr>
      </p:pic>
      <p:sp>
        <p:nvSpPr>
          <p:cNvPr id="1380" name="Shape 1380"/>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334588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48.xml><?xml version="1.0" encoding="utf-8"?>
<p:sldLayout xmlns:a="http://schemas.openxmlformats.org/drawingml/2006/main" xmlns:r="http://schemas.openxmlformats.org/officeDocument/2006/relationships" xmlns:p="http://schemas.openxmlformats.org/presentationml/2006/main" type="tx">
  <p:cSld name="9_Two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387" name="Shape 1387"/>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388" name="Shape 138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389"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390" name="Shape 1390"/>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391" name="Shape 1391"/>
          <p:cNvSpPr>
            <a:spLocks noGrp="1"/>
          </p:cNvSpPr>
          <p:nvPr>
            <p:ph type="body" sz="half" idx="1"/>
          </p:nvPr>
        </p:nvSpPr>
        <p:spPr>
          <a:xfrm>
            <a:off x="799775" y="1693140"/>
            <a:ext cx="5364399" cy="4568100"/>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392" name="Shape 1392"/>
          <p:cNvSpPr>
            <a:spLocks noGrp="1"/>
          </p:cNvSpPr>
          <p:nvPr>
            <p:ph type="body" sz="half" idx="13"/>
          </p:nvPr>
        </p:nvSpPr>
        <p:spPr>
          <a:xfrm>
            <a:off x="6397364" y="1693140"/>
            <a:ext cx="5364402" cy="4568100"/>
          </a:xfrm>
          <a:prstGeom prst="rect">
            <a:avLst/>
          </a:prstGeom>
        </p:spPr>
        <p:txBody>
          <a:bodyPr lIns="91422" tIns="91422" rIns="91422" bIns="91422"/>
          <a:lstStyle/>
          <a:p>
            <a:endParaRPr/>
          </a:p>
        </p:txBody>
      </p:sp>
      <p:sp>
        <p:nvSpPr>
          <p:cNvPr id="1393" name="Shape 1393"/>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28240738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49.xml><?xml version="1.0" encoding="utf-8"?>
<p:sldLayout xmlns:a="http://schemas.openxmlformats.org/drawingml/2006/main" xmlns:r="http://schemas.openxmlformats.org/officeDocument/2006/relationships" xmlns:p="http://schemas.openxmlformats.org/presentationml/2006/main" type="tx">
  <p:cSld name="8_Title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400" name="Shape 1400"/>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401" name="Shape 140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402"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1403" name="image3.jpeg"/>
          <p:cNvPicPr>
            <a:picLocks noChangeAspect="1"/>
          </p:cNvPicPr>
          <p:nvPr/>
        </p:nvPicPr>
        <p:blipFill>
          <a:blip r:embed="rId4">
            <a:extLst/>
          </a:blip>
          <a:stretch>
            <a:fillRect/>
          </a:stretch>
        </p:blipFill>
        <p:spPr>
          <a:xfrm>
            <a:off x="0" y="9201"/>
            <a:ext cx="12192000" cy="6858001"/>
          </a:xfrm>
          <a:prstGeom prst="rect">
            <a:avLst/>
          </a:prstGeom>
          <a:ln w="12700">
            <a:miter lim="400000"/>
          </a:ln>
        </p:spPr>
      </p:pic>
      <p:sp>
        <p:nvSpPr>
          <p:cNvPr id="1404" name="Shape 1404"/>
          <p:cNvSpPr>
            <a:spLocks noGrp="1"/>
          </p:cNvSpPr>
          <p:nvPr>
            <p:ph type="title"/>
          </p:nvPr>
        </p:nvSpPr>
        <p:spPr>
          <a:xfrm>
            <a:off x="914400" y="2127736"/>
            <a:ext cx="10464801" cy="2111103"/>
          </a:xfrm>
          <a:prstGeom prst="rect">
            <a:avLst/>
          </a:prstGeom>
        </p:spPr>
        <p:txBody>
          <a:bodyPr lIns="91422" tIns="91422" rIns="91422" bIns="91422" anchor="b"/>
          <a:lstStyle>
            <a:lvl1pPr>
              <a:lnSpc>
                <a:spcPct val="100000"/>
              </a:lnSpc>
              <a:defRPr sz="3600">
                <a:solidFill>
                  <a:srgbClr val="FFFFFF"/>
                </a:solidFill>
                <a:latin typeface="PT Sans"/>
                <a:ea typeface="PT Sans"/>
                <a:cs typeface="PT Sans"/>
                <a:sym typeface="PT Sans"/>
              </a:defRPr>
            </a:lvl1pPr>
          </a:lstStyle>
          <a:p>
            <a:r>
              <a:t>Title Text</a:t>
            </a:r>
          </a:p>
        </p:txBody>
      </p:sp>
      <p:sp>
        <p:nvSpPr>
          <p:cNvPr id="1405" name="Shape 1405"/>
          <p:cNvSpPr>
            <a:spLocks noGrp="1"/>
          </p:cNvSpPr>
          <p:nvPr>
            <p:ph type="body" sz="quarter" idx="1"/>
          </p:nvPr>
        </p:nvSpPr>
        <p:spPr>
          <a:xfrm>
            <a:off x="914400" y="4312137"/>
            <a:ext cx="7721600" cy="1066802"/>
          </a:xfrm>
          <a:prstGeom prst="rect">
            <a:avLst/>
          </a:prstGeom>
        </p:spPr>
        <p:txBody>
          <a:bodyPr lIns="91422" tIns="91422" rIns="91422" bIns="91422"/>
          <a:lstStyle>
            <a:lvl1pPr marL="0" indent="0">
              <a:lnSpc>
                <a:spcPct val="100000"/>
              </a:lnSpc>
              <a:spcBef>
                <a:spcPts val="400"/>
              </a:spcBef>
              <a:buSzTx/>
              <a:buFontTx/>
              <a:buNone/>
              <a:defRPr>
                <a:solidFill>
                  <a:srgbClr val="FFFFFF"/>
                </a:solidFill>
                <a:latin typeface="PT Sans"/>
                <a:ea typeface="PT Sans"/>
                <a:cs typeface="PT Sans"/>
                <a:sym typeface="PT Sans"/>
              </a:defRPr>
            </a:lvl1pPr>
            <a:lvl2pPr marL="0" indent="0">
              <a:lnSpc>
                <a:spcPct val="100000"/>
              </a:lnSpc>
              <a:spcBef>
                <a:spcPts val="400"/>
              </a:spcBef>
              <a:buSzTx/>
              <a:buFontTx/>
              <a:buNone/>
              <a:defRPr>
                <a:solidFill>
                  <a:srgbClr val="FFFFFF"/>
                </a:solidFill>
                <a:latin typeface="PT Sans"/>
                <a:ea typeface="PT Sans"/>
                <a:cs typeface="PT Sans"/>
                <a:sym typeface="PT Sans"/>
              </a:defRPr>
            </a:lvl2pPr>
            <a:lvl3pPr marL="0" indent="0">
              <a:lnSpc>
                <a:spcPct val="100000"/>
              </a:lnSpc>
              <a:spcBef>
                <a:spcPts val="400"/>
              </a:spcBef>
              <a:buSzTx/>
              <a:buFontTx/>
              <a:buNone/>
              <a:defRPr>
                <a:solidFill>
                  <a:srgbClr val="FFFFFF"/>
                </a:solidFill>
                <a:latin typeface="PT Sans"/>
                <a:ea typeface="PT Sans"/>
                <a:cs typeface="PT Sans"/>
                <a:sym typeface="PT Sans"/>
              </a:defRPr>
            </a:lvl3pPr>
            <a:lvl4pPr marL="0" indent="0">
              <a:lnSpc>
                <a:spcPct val="100000"/>
              </a:lnSpc>
              <a:spcBef>
                <a:spcPts val="400"/>
              </a:spcBef>
              <a:buSzTx/>
              <a:buFontTx/>
              <a:buNone/>
              <a:defRPr>
                <a:solidFill>
                  <a:srgbClr val="FFFFFF"/>
                </a:solidFill>
                <a:latin typeface="PT Sans"/>
                <a:ea typeface="PT Sans"/>
                <a:cs typeface="PT Sans"/>
                <a:sym typeface="PT Sans"/>
              </a:defRPr>
            </a:lvl4pPr>
            <a:lvl5pPr marL="0" indent="0">
              <a:lnSpc>
                <a:spcPct val="100000"/>
              </a:lnSpc>
              <a:spcBef>
                <a:spcPts val="400"/>
              </a:spcBef>
              <a:buSzTx/>
              <a:buFontTx/>
              <a:buNone/>
              <a:defRPr>
                <a:solidFill>
                  <a:srgbClr val="FFFFFF"/>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pic>
        <p:nvPicPr>
          <p:cNvPr id="1406" name="image4.png"/>
          <p:cNvPicPr>
            <a:picLocks noChangeAspect="1"/>
          </p:cNvPicPr>
          <p:nvPr/>
        </p:nvPicPr>
        <p:blipFill>
          <a:blip r:embed="rId5">
            <a:extLst/>
          </a:blip>
          <a:stretch>
            <a:fillRect/>
          </a:stretch>
        </p:blipFill>
        <p:spPr>
          <a:xfrm>
            <a:off x="8636000" y="232712"/>
            <a:ext cx="3194001" cy="1026901"/>
          </a:xfrm>
          <a:prstGeom prst="rect">
            <a:avLst/>
          </a:prstGeom>
          <a:ln w="12700">
            <a:miter lim="400000"/>
          </a:ln>
        </p:spPr>
      </p:pic>
      <p:sp>
        <p:nvSpPr>
          <p:cNvPr id="1407" name="Shape 140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sp>
        <p:nvSpPr>
          <p:cNvPr id="1408" name="Shape 1408"/>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0404728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type="tx">
  <p:cSld name="1_Text with Chart or Graphic">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548" name="Shape 548"/>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549" name="Shape 54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550"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551" name="Shape 551"/>
          <p:cNvSpPr/>
          <p:nvPr/>
        </p:nvSpPr>
        <p:spPr>
          <a:xfrm flipH="1">
            <a:off x="5747549" y="1113364"/>
            <a:ext cx="1" cy="5181605"/>
          </a:xfrm>
          <a:prstGeom prst="line">
            <a:avLst/>
          </a:prstGeom>
          <a:ln>
            <a:solidFill>
              <a:srgbClr val="54575A"/>
            </a:solidFill>
          </a:ln>
        </p:spPr>
        <p:txBody>
          <a:bodyPr lIns="45718" tIns="45718" rIns="45718" bIns="45718"/>
          <a:lstStyle/>
          <a:p>
            <a:endParaRPr/>
          </a:p>
        </p:txBody>
      </p:sp>
      <p:sp>
        <p:nvSpPr>
          <p:cNvPr id="552" name="Shape 552"/>
          <p:cNvSpPr>
            <a:spLocks noGrp="1"/>
          </p:cNvSpPr>
          <p:nvPr>
            <p:ph type="title"/>
          </p:nvPr>
        </p:nvSpPr>
        <p:spPr>
          <a:xfrm>
            <a:off x="892923" y="1070757"/>
            <a:ext cx="4542803" cy="834303"/>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553" name="Shape 553"/>
          <p:cNvSpPr>
            <a:spLocks noGrp="1"/>
          </p:cNvSpPr>
          <p:nvPr>
            <p:ph type="body" sz="half" idx="1"/>
          </p:nvPr>
        </p:nvSpPr>
        <p:spPr>
          <a:xfrm>
            <a:off x="6129866" y="1069678"/>
            <a:ext cx="5588002" cy="5284504"/>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554" name="Shape 554"/>
          <p:cNvSpPr>
            <a:spLocks noGrp="1"/>
          </p:cNvSpPr>
          <p:nvPr>
            <p:ph type="body" sz="half" idx="13"/>
          </p:nvPr>
        </p:nvSpPr>
        <p:spPr>
          <a:xfrm>
            <a:off x="892922" y="1905000"/>
            <a:ext cx="4542804" cy="4448701"/>
          </a:xfrm>
          <a:prstGeom prst="rect">
            <a:avLst/>
          </a:prstGeom>
        </p:spPr>
        <p:txBody>
          <a:bodyPr lIns="91422" tIns="91422" rIns="91422" bIns="91422"/>
          <a:lstStyle/>
          <a:p>
            <a:endParaRPr/>
          </a:p>
        </p:txBody>
      </p:sp>
      <p:sp>
        <p:nvSpPr>
          <p:cNvPr id="555" name="Shape 555"/>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50.xml><?xml version="1.0" encoding="utf-8"?>
<p:sldLayout xmlns:a="http://schemas.openxmlformats.org/drawingml/2006/main" xmlns:r="http://schemas.openxmlformats.org/officeDocument/2006/relationships" xmlns:p="http://schemas.openxmlformats.org/presentationml/2006/main" type="tx">
  <p:cSld name="7_Top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415" name="Shape 1415"/>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416" name="Shape 141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417"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1418" name="image5.jpeg"/>
          <p:cNvPicPr>
            <a:picLocks noChangeAspect="1"/>
          </p:cNvPicPr>
          <p:nvPr/>
        </p:nvPicPr>
        <p:blipFill>
          <a:blip r:embed="rId4">
            <a:extLst/>
          </a:blip>
          <a:stretch>
            <a:fillRect/>
          </a:stretch>
        </p:blipFill>
        <p:spPr>
          <a:xfrm>
            <a:off x="3810001" y="3412066"/>
            <a:ext cx="8009599" cy="2999104"/>
          </a:xfrm>
          <a:prstGeom prst="rect">
            <a:avLst/>
          </a:prstGeom>
          <a:ln w="12700">
            <a:miter lim="400000"/>
          </a:ln>
        </p:spPr>
      </p:pic>
      <p:sp>
        <p:nvSpPr>
          <p:cNvPr id="1419" name="Shape 1419"/>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420" name="Shape 1420"/>
          <p:cNvSpPr>
            <a:spLocks noGrp="1"/>
          </p:cNvSpPr>
          <p:nvPr>
            <p:ph type="body" idx="1"/>
          </p:nvPr>
        </p:nvSpPr>
        <p:spPr>
          <a:xfrm>
            <a:off x="799775" y="1691863"/>
            <a:ext cx="10968799" cy="4526105"/>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421" name="Shape 1421"/>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2126487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51.xml><?xml version="1.0" encoding="utf-8"?>
<p:sldLayout xmlns:a="http://schemas.openxmlformats.org/drawingml/2006/main" xmlns:r="http://schemas.openxmlformats.org/officeDocument/2006/relationships" xmlns:p="http://schemas.openxmlformats.org/presentationml/2006/main" type="tx">
  <p:cSld name="9_Title Slide">
    <p:spTree>
      <p:nvGrpSpPr>
        <p:cNvPr id="1" name=""/>
        <p:cNvGrpSpPr/>
        <p:nvPr/>
      </p:nvGrpSpPr>
      <p:grpSpPr>
        <a:xfrm>
          <a:off x="0" y="0"/>
          <a:ext cx="0" cy="0"/>
          <a:chOff x="0" y="0"/>
          <a:chExt cx="0" cy="0"/>
        </a:xfrm>
      </p:grpSpPr>
      <p:sp>
        <p:nvSpPr>
          <p:cNvPr id="1428" name="Shape 1428"/>
          <p:cNvSpPr>
            <a:spLocks noGrp="1"/>
          </p:cNvSpPr>
          <p:nvPr>
            <p:ph type="title"/>
          </p:nvPr>
        </p:nvSpPr>
        <p:spPr>
          <a:xfrm>
            <a:off x="1524000" y="1122362"/>
            <a:ext cx="9144000" cy="2387601"/>
          </a:xfrm>
          <a:prstGeom prst="rect">
            <a:avLst/>
          </a:prstGeom>
        </p:spPr>
        <p:txBody>
          <a:bodyPr anchor="b"/>
          <a:lstStyle>
            <a:lvl1pPr algn="ctr">
              <a:defRPr sz="6000"/>
            </a:lvl1pPr>
          </a:lstStyle>
          <a:p>
            <a:r>
              <a:t>Title Text</a:t>
            </a:r>
          </a:p>
        </p:txBody>
      </p:sp>
      <p:sp>
        <p:nvSpPr>
          <p:cNvPr id="1429" name="Shape 1429"/>
          <p:cNvSpPr>
            <a:spLocks noGrp="1"/>
          </p:cNvSpPr>
          <p:nvPr>
            <p:ph type="body" sz="quarter" idx="1"/>
          </p:nvPr>
        </p:nvSpPr>
        <p:spPr>
          <a:xfrm>
            <a:off x="1524000" y="3602037"/>
            <a:ext cx="9144000" cy="1655765"/>
          </a:xfrm>
          <a:prstGeom prst="rect">
            <a:avLst/>
          </a:prstGeom>
        </p:spPr>
        <p:txBody>
          <a:bodyPr/>
          <a:lstStyle>
            <a:lvl1pPr marL="0" indent="0" algn="ctr">
              <a:buSzTx/>
              <a:buFontTx/>
              <a:buNone/>
              <a:defRPr sz="2400"/>
            </a:lvl1pPr>
            <a:lvl2pPr marL="0" indent="0" algn="ctr">
              <a:buSzTx/>
              <a:buFontTx/>
              <a:buNone/>
              <a:defRPr sz="2400"/>
            </a:lvl2pPr>
            <a:lvl3pPr marL="0" indent="0" algn="ctr">
              <a:buSzTx/>
              <a:buFontTx/>
              <a:buNone/>
              <a:defRPr sz="2400"/>
            </a:lvl3pPr>
            <a:lvl4pPr marL="0" indent="0" algn="ctr">
              <a:buSzTx/>
              <a:buFontTx/>
              <a:buNone/>
              <a:defRPr sz="2400"/>
            </a:lvl4pPr>
            <a:lvl5pPr marL="0" indent="0" algn="ctr">
              <a:buSzTx/>
              <a:buFontTx/>
              <a:buNone/>
              <a:defRPr sz="2400"/>
            </a:lvl5pPr>
          </a:lstStyle>
          <a:p>
            <a:r>
              <a:t>Body Level One</a:t>
            </a:r>
          </a:p>
          <a:p>
            <a:pPr lvl="1"/>
            <a:r>
              <a:t>Body Level Two</a:t>
            </a:r>
          </a:p>
          <a:p>
            <a:pPr lvl="2"/>
            <a:r>
              <a:t>Body Level Three</a:t>
            </a:r>
          </a:p>
          <a:p>
            <a:pPr lvl="3"/>
            <a:r>
              <a:t>Body Level Four</a:t>
            </a:r>
          </a:p>
          <a:p>
            <a:pPr lvl="4"/>
            <a:r>
              <a:t>Body Level Five</a:t>
            </a:r>
          </a:p>
        </p:txBody>
      </p:sp>
      <p:sp>
        <p:nvSpPr>
          <p:cNvPr id="1430" name="Shape 1430"/>
          <p:cNvSpPr/>
          <p:nvPr/>
        </p:nvSpPr>
        <p:spPr>
          <a:xfrm>
            <a:off x="5464256" y="3298195"/>
            <a:ext cx="1292473" cy="2438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1100"/>
            </a:lvl1pPr>
          </a:lstStyle>
          <a:p>
            <a:r>
              <a:t>CloudBees Jenkins </a:t>
            </a:r>
          </a:p>
        </p:txBody>
      </p:sp>
      <p:sp>
        <p:nvSpPr>
          <p:cNvPr id="1431" name="Shape 1431"/>
          <p:cNvSpPr/>
          <p:nvPr/>
        </p:nvSpPr>
        <p:spPr>
          <a:xfrm>
            <a:off x="5464256" y="3298195"/>
            <a:ext cx="1292473" cy="2438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1100"/>
            </a:lvl1pPr>
          </a:lstStyle>
          <a:p>
            <a:r>
              <a:t>CloudBees Jenkins </a:t>
            </a:r>
          </a:p>
        </p:txBody>
      </p:sp>
      <p:sp>
        <p:nvSpPr>
          <p:cNvPr id="1432" name="Shape 1432"/>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4280476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52.xml><?xml version="1.0" encoding="utf-8"?>
<p:sldLayout xmlns:a="http://schemas.openxmlformats.org/drawingml/2006/main" xmlns:r="http://schemas.openxmlformats.org/officeDocument/2006/relationships" xmlns:p="http://schemas.openxmlformats.org/presentationml/2006/main" type="tx">
  <p:cSld name="8_Title and Content">
    <p:spTree>
      <p:nvGrpSpPr>
        <p:cNvPr id="1" name=""/>
        <p:cNvGrpSpPr/>
        <p:nvPr/>
      </p:nvGrpSpPr>
      <p:grpSpPr>
        <a:xfrm>
          <a:off x="0" y="0"/>
          <a:ext cx="0" cy="0"/>
          <a:chOff x="0" y="0"/>
          <a:chExt cx="0" cy="0"/>
        </a:xfrm>
      </p:grpSpPr>
      <p:sp>
        <p:nvSpPr>
          <p:cNvPr id="1439" name="Shape 1439"/>
          <p:cNvSpPr>
            <a:spLocks noGrp="1"/>
          </p:cNvSpPr>
          <p:nvPr>
            <p:ph type="title"/>
          </p:nvPr>
        </p:nvSpPr>
        <p:spPr>
          <a:prstGeom prst="rect">
            <a:avLst/>
          </a:prstGeom>
        </p:spPr>
        <p:txBody>
          <a:bodyPr/>
          <a:lstStyle/>
          <a:p>
            <a:r>
              <a:t>Title Text</a:t>
            </a:r>
          </a:p>
        </p:txBody>
      </p:sp>
      <p:sp>
        <p:nvSpPr>
          <p:cNvPr id="1440" name="Shape 1440"/>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441" name="Shape 1441"/>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8973732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53.xml><?xml version="1.0" encoding="utf-8"?>
<p:sldLayout xmlns:a="http://schemas.openxmlformats.org/drawingml/2006/main" xmlns:r="http://schemas.openxmlformats.org/officeDocument/2006/relationships" xmlns:p="http://schemas.openxmlformats.org/presentationml/2006/main" type="tx">
  <p:cSld name="2_Section Header">
    <p:spTree>
      <p:nvGrpSpPr>
        <p:cNvPr id="1" name=""/>
        <p:cNvGrpSpPr/>
        <p:nvPr/>
      </p:nvGrpSpPr>
      <p:grpSpPr>
        <a:xfrm>
          <a:off x="0" y="0"/>
          <a:ext cx="0" cy="0"/>
          <a:chOff x="0" y="0"/>
          <a:chExt cx="0" cy="0"/>
        </a:xfrm>
      </p:grpSpPr>
      <p:sp>
        <p:nvSpPr>
          <p:cNvPr id="1448" name="Shape 1448"/>
          <p:cNvSpPr>
            <a:spLocks noGrp="1"/>
          </p:cNvSpPr>
          <p:nvPr>
            <p:ph type="title"/>
          </p:nvPr>
        </p:nvSpPr>
        <p:spPr>
          <a:xfrm>
            <a:off x="831850" y="1709738"/>
            <a:ext cx="10515600" cy="2852737"/>
          </a:xfrm>
          <a:prstGeom prst="rect">
            <a:avLst/>
          </a:prstGeom>
        </p:spPr>
        <p:txBody>
          <a:bodyPr anchor="b"/>
          <a:lstStyle>
            <a:lvl1pPr>
              <a:defRPr sz="6000"/>
            </a:lvl1pPr>
          </a:lstStyle>
          <a:p>
            <a:r>
              <a:t>Title Text</a:t>
            </a:r>
          </a:p>
        </p:txBody>
      </p:sp>
      <p:sp>
        <p:nvSpPr>
          <p:cNvPr id="1449" name="Shape 1449"/>
          <p:cNvSpPr>
            <a:spLocks noGrp="1"/>
          </p:cNvSpPr>
          <p:nvPr>
            <p:ph type="body" sz="quarter" idx="1"/>
          </p:nvPr>
        </p:nvSpPr>
        <p:spPr>
          <a:xfrm>
            <a:off x="831850" y="4589462"/>
            <a:ext cx="10515600" cy="1500190"/>
          </a:xfrm>
          <a:prstGeom prst="rect">
            <a:avLst/>
          </a:prstGeom>
        </p:spPr>
        <p:txBody>
          <a:bodyPr/>
          <a:lstStyle>
            <a:lvl1pPr marL="0" indent="0">
              <a:buSzTx/>
              <a:buFontTx/>
              <a:buNone/>
              <a:defRPr sz="2400">
                <a:solidFill>
                  <a:srgbClr val="888888"/>
                </a:solidFill>
              </a:defRPr>
            </a:lvl1pPr>
            <a:lvl2pPr marL="0" indent="0">
              <a:buSzTx/>
              <a:buFontTx/>
              <a:buNone/>
              <a:defRPr sz="2400">
                <a:solidFill>
                  <a:srgbClr val="888888"/>
                </a:solidFill>
              </a:defRPr>
            </a:lvl2pPr>
            <a:lvl3pPr marL="0" indent="0">
              <a:buSzTx/>
              <a:buFontTx/>
              <a:buNone/>
              <a:defRPr sz="2400">
                <a:solidFill>
                  <a:srgbClr val="888888"/>
                </a:solidFill>
              </a:defRPr>
            </a:lvl3pPr>
            <a:lvl4pPr marL="0" indent="0">
              <a:buSzTx/>
              <a:buFontTx/>
              <a:buNone/>
              <a:defRPr sz="2400">
                <a:solidFill>
                  <a:srgbClr val="888888"/>
                </a:solidFill>
              </a:defRPr>
            </a:lvl4pPr>
            <a:lvl5pPr marL="0" indent="0">
              <a:buSzTx/>
              <a:buFontTx/>
              <a:buNone/>
              <a:defRPr sz="2400">
                <a:solidFill>
                  <a:srgbClr val="888888"/>
                </a:solidFill>
              </a:defRPr>
            </a:lvl5pPr>
          </a:lstStyle>
          <a:p>
            <a:r>
              <a:t>Body Level One</a:t>
            </a:r>
          </a:p>
          <a:p>
            <a:pPr lvl="1"/>
            <a:r>
              <a:t>Body Level Two</a:t>
            </a:r>
          </a:p>
          <a:p>
            <a:pPr lvl="2"/>
            <a:r>
              <a:t>Body Level Three</a:t>
            </a:r>
          </a:p>
          <a:p>
            <a:pPr lvl="3"/>
            <a:r>
              <a:t>Body Level Four</a:t>
            </a:r>
          </a:p>
          <a:p>
            <a:pPr lvl="4"/>
            <a:r>
              <a:t>Body Level Five</a:t>
            </a:r>
          </a:p>
        </p:txBody>
      </p:sp>
      <p:sp>
        <p:nvSpPr>
          <p:cNvPr id="1450" name="Shape 1450"/>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0775245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54.xml><?xml version="1.0" encoding="utf-8"?>
<p:sldLayout xmlns:a="http://schemas.openxmlformats.org/drawingml/2006/main" xmlns:r="http://schemas.openxmlformats.org/officeDocument/2006/relationships" xmlns:p="http://schemas.openxmlformats.org/presentationml/2006/main" type="tx">
  <p:cSld name="10_Two Content">
    <p:spTree>
      <p:nvGrpSpPr>
        <p:cNvPr id="1" name=""/>
        <p:cNvGrpSpPr/>
        <p:nvPr/>
      </p:nvGrpSpPr>
      <p:grpSpPr>
        <a:xfrm>
          <a:off x="0" y="0"/>
          <a:ext cx="0" cy="0"/>
          <a:chOff x="0" y="0"/>
          <a:chExt cx="0" cy="0"/>
        </a:xfrm>
      </p:grpSpPr>
      <p:sp>
        <p:nvSpPr>
          <p:cNvPr id="1457" name="Shape 1457"/>
          <p:cNvSpPr>
            <a:spLocks noGrp="1"/>
          </p:cNvSpPr>
          <p:nvPr>
            <p:ph type="title"/>
          </p:nvPr>
        </p:nvSpPr>
        <p:spPr>
          <a:prstGeom prst="rect">
            <a:avLst/>
          </a:prstGeom>
        </p:spPr>
        <p:txBody>
          <a:bodyPr/>
          <a:lstStyle/>
          <a:p>
            <a:r>
              <a:t>Title Text</a:t>
            </a:r>
          </a:p>
        </p:txBody>
      </p:sp>
      <p:sp>
        <p:nvSpPr>
          <p:cNvPr id="1458" name="Shape 1458"/>
          <p:cNvSpPr>
            <a:spLocks noGrp="1"/>
          </p:cNvSpPr>
          <p:nvPr>
            <p:ph type="body" sz="half" idx="1"/>
          </p:nvPr>
        </p:nvSpPr>
        <p:spPr>
          <a:xfrm>
            <a:off x="838200" y="1825625"/>
            <a:ext cx="5181600" cy="4351338"/>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459" name="Shape 1459"/>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436355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55.xml><?xml version="1.0" encoding="utf-8"?>
<p:sldLayout xmlns:a="http://schemas.openxmlformats.org/drawingml/2006/main" xmlns:r="http://schemas.openxmlformats.org/officeDocument/2006/relationships" xmlns:p="http://schemas.openxmlformats.org/presentationml/2006/main" type="tx">
  <p:cSld name="2_Comparison">
    <p:spTree>
      <p:nvGrpSpPr>
        <p:cNvPr id="1" name=""/>
        <p:cNvGrpSpPr/>
        <p:nvPr/>
      </p:nvGrpSpPr>
      <p:grpSpPr>
        <a:xfrm>
          <a:off x="0" y="0"/>
          <a:ext cx="0" cy="0"/>
          <a:chOff x="0" y="0"/>
          <a:chExt cx="0" cy="0"/>
        </a:xfrm>
      </p:grpSpPr>
      <p:sp>
        <p:nvSpPr>
          <p:cNvPr id="1466" name="Shape 1466"/>
          <p:cNvSpPr>
            <a:spLocks noGrp="1"/>
          </p:cNvSpPr>
          <p:nvPr>
            <p:ph type="title"/>
          </p:nvPr>
        </p:nvSpPr>
        <p:spPr>
          <a:xfrm>
            <a:off x="839787" y="365125"/>
            <a:ext cx="10515601" cy="1325563"/>
          </a:xfrm>
          <a:prstGeom prst="rect">
            <a:avLst/>
          </a:prstGeom>
        </p:spPr>
        <p:txBody>
          <a:bodyPr/>
          <a:lstStyle/>
          <a:p>
            <a:r>
              <a:t>Title Text</a:t>
            </a:r>
          </a:p>
        </p:txBody>
      </p:sp>
      <p:sp>
        <p:nvSpPr>
          <p:cNvPr id="1467" name="Shape 1467"/>
          <p:cNvSpPr>
            <a:spLocks noGrp="1"/>
          </p:cNvSpPr>
          <p:nvPr>
            <p:ph type="body" sz="quarter" idx="1"/>
          </p:nvPr>
        </p:nvSpPr>
        <p:spPr>
          <a:xfrm>
            <a:off x="839787" y="1681163"/>
            <a:ext cx="5157790" cy="823915"/>
          </a:xfrm>
          <a:prstGeom prst="rect">
            <a:avLst/>
          </a:prstGeom>
        </p:spPr>
        <p:txBody>
          <a:bodyPr anchor="b"/>
          <a:lstStyle>
            <a:lvl1pPr marL="0" indent="0">
              <a:buSzTx/>
              <a:buFontTx/>
              <a:buNone/>
              <a:defRPr sz="2400" b="1"/>
            </a:lvl1pPr>
            <a:lvl2pPr marL="0" indent="0">
              <a:buSzTx/>
              <a:buFontTx/>
              <a:buNone/>
              <a:defRPr sz="2400" b="1"/>
            </a:lvl2pPr>
            <a:lvl3pPr marL="0" indent="0">
              <a:buSzTx/>
              <a:buFontTx/>
              <a:buNone/>
              <a:defRPr sz="2400" b="1"/>
            </a:lvl3pPr>
            <a:lvl4pPr marL="0" indent="0">
              <a:buSzTx/>
              <a:buFontTx/>
              <a:buNone/>
              <a:defRPr sz="2400" b="1"/>
            </a:lvl4pPr>
            <a:lvl5pPr marL="0" indent="0">
              <a:buSzTx/>
              <a:buFontTx/>
              <a:buNone/>
              <a:defRPr sz="2400" b="1"/>
            </a:lvl5pPr>
          </a:lstStyle>
          <a:p>
            <a:r>
              <a:t>Body Level One</a:t>
            </a:r>
          </a:p>
          <a:p>
            <a:pPr lvl="1"/>
            <a:r>
              <a:t>Body Level Two</a:t>
            </a:r>
          </a:p>
          <a:p>
            <a:pPr lvl="2"/>
            <a:r>
              <a:t>Body Level Three</a:t>
            </a:r>
          </a:p>
          <a:p>
            <a:pPr lvl="3"/>
            <a:r>
              <a:t>Body Level Four</a:t>
            </a:r>
          </a:p>
          <a:p>
            <a:pPr lvl="4"/>
            <a:r>
              <a:t>Body Level Five</a:t>
            </a:r>
          </a:p>
        </p:txBody>
      </p:sp>
      <p:sp>
        <p:nvSpPr>
          <p:cNvPr id="1468" name="Shape 1468"/>
          <p:cNvSpPr>
            <a:spLocks noGrp="1"/>
          </p:cNvSpPr>
          <p:nvPr>
            <p:ph type="body" sz="quarter" idx="13"/>
          </p:nvPr>
        </p:nvSpPr>
        <p:spPr>
          <a:xfrm>
            <a:off x="6172200" y="1681163"/>
            <a:ext cx="5183188" cy="823914"/>
          </a:xfrm>
          <a:prstGeom prst="rect">
            <a:avLst/>
          </a:prstGeom>
        </p:spPr>
        <p:txBody>
          <a:bodyPr anchor="b"/>
          <a:lstStyle/>
          <a:p>
            <a:endParaRPr/>
          </a:p>
        </p:txBody>
      </p:sp>
      <p:sp>
        <p:nvSpPr>
          <p:cNvPr id="1469" name="Shape 1469"/>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488996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56.xml><?xml version="1.0" encoding="utf-8"?>
<p:sldLayout xmlns:a="http://schemas.openxmlformats.org/drawingml/2006/main" xmlns:r="http://schemas.openxmlformats.org/officeDocument/2006/relationships" xmlns:p="http://schemas.openxmlformats.org/presentationml/2006/main" type="tx">
  <p:cSld name="8_Title Only">
    <p:spTree>
      <p:nvGrpSpPr>
        <p:cNvPr id="1" name=""/>
        <p:cNvGrpSpPr/>
        <p:nvPr/>
      </p:nvGrpSpPr>
      <p:grpSpPr>
        <a:xfrm>
          <a:off x="0" y="0"/>
          <a:ext cx="0" cy="0"/>
          <a:chOff x="0" y="0"/>
          <a:chExt cx="0" cy="0"/>
        </a:xfrm>
      </p:grpSpPr>
      <p:sp>
        <p:nvSpPr>
          <p:cNvPr id="1476" name="Shape 1476"/>
          <p:cNvSpPr>
            <a:spLocks noGrp="1"/>
          </p:cNvSpPr>
          <p:nvPr>
            <p:ph type="title"/>
          </p:nvPr>
        </p:nvSpPr>
        <p:spPr>
          <a:prstGeom prst="rect">
            <a:avLst/>
          </a:prstGeom>
        </p:spPr>
        <p:txBody>
          <a:bodyPr/>
          <a:lstStyle/>
          <a:p>
            <a:r>
              <a:t>Title Text</a:t>
            </a:r>
          </a:p>
        </p:txBody>
      </p:sp>
      <p:sp>
        <p:nvSpPr>
          <p:cNvPr id="1477" name="Shape 1477"/>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4096346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57.xml><?xml version="1.0" encoding="utf-8"?>
<p:sldLayout xmlns:a="http://schemas.openxmlformats.org/drawingml/2006/main" xmlns:r="http://schemas.openxmlformats.org/officeDocument/2006/relationships" xmlns:p="http://schemas.openxmlformats.org/presentationml/2006/main" type="tx">
  <p:cSld name="8_Blank">
    <p:spTree>
      <p:nvGrpSpPr>
        <p:cNvPr id="1" name=""/>
        <p:cNvGrpSpPr/>
        <p:nvPr/>
      </p:nvGrpSpPr>
      <p:grpSpPr>
        <a:xfrm>
          <a:off x="0" y="0"/>
          <a:ext cx="0" cy="0"/>
          <a:chOff x="0" y="0"/>
          <a:chExt cx="0" cy="0"/>
        </a:xfrm>
      </p:grpSpPr>
      <p:sp>
        <p:nvSpPr>
          <p:cNvPr id="1484" name="Shape 1484"/>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0297346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58.xml><?xml version="1.0" encoding="utf-8"?>
<p:sldLayout xmlns:a="http://schemas.openxmlformats.org/drawingml/2006/main" xmlns:r="http://schemas.openxmlformats.org/officeDocument/2006/relationships" xmlns:p="http://schemas.openxmlformats.org/presentationml/2006/main" type="tx">
  <p:cSld name="2_Content with Caption">
    <p:spTree>
      <p:nvGrpSpPr>
        <p:cNvPr id="1" name=""/>
        <p:cNvGrpSpPr/>
        <p:nvPr/>
      </p:nvGrpSpPr>
      <p:grpSpPr>
        <a:xfrm>
          <a:off x="0" y="0"/>
          <a:ext cx="0" cy="0"/>
          <a:chOff x="0" y="0"/>
          <a:chExt cx="0" cy="0"/>
        </a:xfrm>
      </p:grpSpPr>
      <p:sp>
        <p:nvSpPr>
          <p:cNvPr id="1491" name="Shape 1491"/>
          <p:cNvSpPr>
            <a:spLocks noGrp="1"/>
          </p:cNvSpPr>
          <p:nvPr>
            <p:ph type="title"/>
          </p:nvPr>
        </p:nvSpPr>
        <p:spPr>
          <a:xfrm>
            <a:off x="839787" y="457200"/>
            <a:ext cx="3932240" cy="1600200"/>
          </a:xfrm>
          <a:prstGeom prst="rect">
            <a:avLst/>
          </a:prstGeom>
        </p:spPr>
        <p:txBody>
          <a:bodyPr anchor="b"/>
          <a:lstStyle>
            <a:lvl1pPr>
              <a:defRPr sz="3200"/>
            </a:lvl1pPr>
          </a:lstStyle>
          <a:p>
            <a:r>
              <a:t>Title Text</a:t>
            </a:r>
          </a:p>
        </p:txBody>
      </p:sp>
      <p:sp>
        <p:nvSpPr>
          <p:cNvPr id="1492" name="Shape 1492"/>
          <p:cNvSpPr>
            <a:spLocks noGrp="1"/>
          </p:cNvSpPr>
          <p:nvPr>
            <p:ph type="body" sz="half" idx="1"/>
          </p:nvPr>
        </p:nvSpPr>
        <p:spPr>
          <a:xfrm>
            <a:off x="5183187" y="987425"/>
            <a:ext cx="6172203" cy="4873625"/>
          </a:xfrm>
          <a:prstGeom prst="rect">
            <a:avLst/>
          </a:prstGeom>
        </p:spPr>
        <p:txBody>
          <a:bodyPr/>
          <a:lstStyle>
            <a:lvl1pPr>
              <a:defRPr sz="3200"/>
            </a:lvl1pPr>
            <a:lvl2pPr marL="718457" indent="-261257">
              <a:defRPr sz="3200"/>
            </a:lvl2pPr>
            <a:lvl3pPr marL="1219200" indent="-304800">
              <a:defRPr sz="3200"/>
            </a:lvl3pPr>
            <a:lvl4pPr marL="1737360" indent="-365760">
              <a:defRPr sz="3200"/>
            </a:lvl4pPr>
            <a:lvl5pPr marL="2194560" indent="-365760">
              <a:defRPr sz="3200"/>
            </a:lvl5pPr>
          </a:lstStyle>
          <a:p>
            <a:r>
              <a:t>Body Level One</a:t>
            </a:r>
          </a:p>
          <a:p>
            <a:pPr lvl="1"/>
            <a:r>
              <a:t>Body Level Two</a:t>
            </a:r>
          </a:p>
          <a:p>
            <a:pPr lvl="2"/>
            <a:r>
              <a:t>Body Level Three</a:t>
            </a:r>
          </a:p>
          <a:p>
            <a:pPr lvl="3"/>
            <a:r>
              <a:t>Body Level Four</a:t>
            </a:r>
          </a:p>
          <a:p>
            <a:pPr lvl="4"/>
            <a:r>
              <a:t>Body Level Five</a:t>
            </a:r>
          </a:p>
        </p:txBody>
      </p:sp>
      <p:sp>
        <p:nvSpPr>
          <p:cNvPr id="1493" name="Shape 1493"/>
          <p:cNvSpPr>
            <a:spLocks noGrp="1"/>
          </p:cNvSpPr>
          <p:nvPr>
            <p:ph type="body" sz="quarter" idx="13"/>
          </p:nvPr>
        </p:nvSpPr>
        <p:spPr>
          <a:xfrm>
            <a:off x="839787" y="2057400"/>
            <a:ext cx="3932238" cy="3811588"/>
          </a:xfrm>
          <a:prstGeom prst="rect">
            <a:avLst/>
          </a:prstGeom>
        </p:spPr>
        <p:txBody>
          <a:bodyPr/>
          <a:lstStyle/>
          <a:p>
            <a:endParaRPr/>
          </a:p>
        </p:txBody>
      </p:sp>
      <p:sp>
        <p:nvSpPr>
          <p:cNvPr id="1494" name="Shape 1494"/>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5991843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59.xml><?xml version="1.0" encoding="utf-8"?>
<p:sldLayout xmlns:a="http://schemas.openxmlformats.org/drawingml/2006/main" xmlns:r="http://schemas.openxmlformats.org/officeDocument/2006/relationships" xmlns:p="http://schemas.openxmlformats.org/presentationml/2006/main" type="tx">
  <p:cSld name="8_Picture with Caption">
    <p:spTree>
      <p:nvGrpSpPr>
        <p:cNvPr id="1" name=""/>
        <p:cNvGrpSpPr/>
        <p:nvPr/>
      </p:nvGrpSpPr>
      <p:grpSpPr>
        <a:xfrm>
          <a:off x="0" y="0"/>
          <a:ext cx="0" cy="0"/>
          <a:chOff x="0" y="0"/>
          <a:chExt cx="0" cy="0"/>
        </a:xfrm>
      </p:grpSpPr>
      <p:sp>
        <p:nvSpPr>
          <p:cNvPr id="1501" name="Shape 1501"/>
          <p:cNvSpPr>
            <a:spLocks noGrp="1"/>
          </p:cNvSpPr>
          <p:nvPr>
            <p:ph type="title"/>
          </p:nvPr>
        </p:nvSpPr>
        <p:spPr>
          <a:xfrm>
            <a:off x="839787" y="457200"/>
            <a:ext cx="3932240" cy="1600200"/>
          </a:xfrm>
          <a:prstGeom prst="rect">
            <a:avLst/>
          </a:prstGeom>
        </p:spPr>
        <p:txBody>
          <a:bodyPr anchor="b"/>
          <a:lstStyle>
            <a:lvl1pPr>
              <a:defRPr sz="3200"/>
            </a:lvl1pPr>
          </a:lstStyle>
          <a:p>
            <a:r>
              <a:t>Title Text</a:t>
            </a:r>
          </a:p>
        </p:txBody>
      </p:sp>
      <p:sp>
        <p:nvSpPr>
          <p:cNvPr id="1502" name="Shape 1502"/>
          <p:cNvSpPr>
            <a:spLocks noGrp="1"/>
          </p:cNvSpPr>
          <p:nvPr>
            <p:ph type="pic" sz="half" idx="13"/>
          </p:nvPr>
        </p:nvSpPr>
        <p:spPr>
          <a:xfrm>
            <a:off x="5183187" y="987425"/>
            <a:ext cx="6172203" cy="4873625"/>
          </a:xfrm>
          <a:prstGeom prst="rect">
            <a:avLst/>
          </a:prstGeom>
        </p:spPr>
        <p:txBody>
          <a:bodyPr lIns="91439" tIns="45719" rIns="91439" bIns="45719">
            <a:noAutofit/>
          </a:bodyPr>
          <a:lstStyle/>
          <a:p>
            <a:endParaRPr/>
          </a:p>
        </p:txBody>
      </p:sp>
      <p:sp>
        <p:nvSpPr>
          <p:cNvPr id="1503" name="Shape 1503"/>
          <p:cNvSpPr>
            <a:spLocks noGrp="1"/>
          </p:cNvSpPr>
          <p:nvPr>
            <p:ph type="body" sz="quarter" idx="1"/>
          </p:nvPr>
        </p:nvSpPr>
        <p:spPr>
          <a:xfrm>
            <a:off x="839787" y="2057400"/>
            <a:ext cx="3932240" cy="3811588"/>
          </a:xfrm>
          <a:prstGeom prst="rect">
            <a:avLst/>
          </a:prstGeom>
        </p:spPr>
        <p:txBody>
          <a:bodyPr/>
          <a:lstStyle>
            <a:lvl1pPr marL="0" indent="0">
              <a:buSzTx/>
              <a:buFontTx/>
              <a:buNone/>
              <a:defRPr sz="1600"/>
            </a:lvl1pPr>
            <a:lvl2pPr marL="0" indent="0">
              <a:buSzTx/>
              <a:buFontTx/>
              <a:buNone/>
              <a:defRPr sz="1600"/>
            </a:lvl2pPr>
            <a:lvl3pPr marL="0" indent="0">
              <a:buSzTx/>
              <a:buFontTx/>
              <a:buNone/>
              <a:defRPr sz="1600"/>
            </a:lvl3pPr>
            <a:lvl4pPr marL="0" indent="0">
              <a:buSzTx/>
              <a:buFontTx/>
              <a:buNone/>
              <a:defRPr sz="1600"/>
            </a:lvl4pPr>
            <a:lvl5pPr marL="0" indent="0">
              <a:buSzTx/>
              <a:buFontTx/>
              <a:buNone/>
              <a:defRPr sz="1600"/>
            </a:lvl5pPr>
          </a:lstStyle>
          <a:p>
            <a:r>
              <a:t>Body Level One</a:t>
            </a:r>
          </a:p>
          <a:p>
            <a:pPr lvl="1"/>
            <a:r>
              <a:t>Body Level Two</a:t>
            </a:r>
          </a:p>
          <a:p>
            <a:pPr lvl="2"/>
            <a:r>
              <a:t>Body Level Three</a:t>
            </a:r>
          </a:p>
          <a:p>
            <a:pPr lvl="3"/>
            <a:r>
              <a:t>Body Level Four</a:t>
            </a:r>
          </a:p>
          <a:p>
            <a:pPr lvl="4"/>
            <a:r>
              <a:t>Body Level Five</a:t>
            </a:r>
          </a:p>
        </p:txBody>
      </p:sp>
      <p:sp>
        <p:nvSpPr>
          <p:cNvPr id="1504" name="Shape 1504"/>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1612606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type="tx">
  <p:cSld name="Picture with Caption">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562" name="Shape 562"/>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563" name="Shape 56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564"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565" name="Shape 565"/>
          <p:cNvSpPr>
            <a:spLocks noGrp="1"/>
          </p:cNvSpPr>
          <p:nvPr>
            <p:ph type="title"/>
          </p:nvPr>
        </p:nvSpPr>
        <p:spPr>
          <a:xfrm>
            <a:off x="719388" y="854021"/>
            <a:ext cx="5410402" cy="984900"/>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566" name="Shape 566"/>
          <p:cNvSpPr>
            <a:spLocks noGrp="1"/>
          </p:cNvSpPr>
          <p:nvPr>
            <p:ph type="pic" sz="quarter" idx="13"/>
          </p:nvPr>
        </p:nvSpPr>
        <p:spPr>
          <a:xfrm>
            <a:off x="6417731" y="854018"/>
            <a:ext cx="4060000" cy="3076502"/>
          </a:xfrm>
          <a:prstGeom prst="rect">
            <a:avLst/>
          </a:prstGeom>
        </p:spPr>
        <p:txBody>
          <a:bodyPr lIns="91439" tIns="45719" rIns="91439" bIns="45719">
            <a:noAutofit/>
          </a:bodyPr>
          <a:lstStyle/>
          <a:p>
            <a:endParaRPr/>
          </a:p>
        </p:txBody>
      </p:sp>
      <p:sp>
        <p:nvSpPr>
          <p:cNvPr id="567" name="Shape 567"/>
          <p:cNvSpPr>
            <a:spLocks noGrp="1"/>
          </p:cNvSpPr>
          <p:nvPr>
            <p:ph type="body" sz="half" idx="1"/>
          </p:nvPr>
        </p:nvSpPr>
        <p:spPr>
          <a:xfrm>
            <a:off x="719388" y="1838872"/>
            <a:ext cx="5410402" cy="4484400"/>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568" name="Shape 568"/>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60.xml><?xml version="1.0" encoding="utf-8"?>
<p:sldLayout xmlns:a="http://schemas.openxmlformats.org/drawingml/2006/main" xmlns:r="http://schemas.openxmlformats.org/officeDocument/2006/relationships" xmlns:p="http://schemas.openxmlformats.org/presentationml/2006/main" type="tx">
  <p:cSld name="2_Title and Vertical Text">
    <p:spTree>
      <p:nvGrpSpPr>
        <p:cNvPr id="1" name=""/>
        <p:cNvGrpSpPr/>
        <p:nvPr/>
      </p:nvGrpSpPr>
      <p:grpSpPr>
        <a:xfrm>
          <a:off x="0" y="0"/>
          <a:ext cx="0" cy="0"/>
          <a:chOff x="0" y="0"/>
          <a:chExt cx="0" cy="0"/>
        </a:xfrm>
      </p:grpSpPr>
      <p:sp>
        <p:nvSpPr>
          <p:cNvPr id="1511" name="Shape 1511"/>
          <p:cNvSpPr>
            <a:spLocks noGrp="1"/>
          </p:cNvSpPr>
          <p:nvPr>
            <p:ph type="title"/>
          </p:nvPr>
        </p:nvSpPr>
        <p:spPr>
          <a:prstGeom prst="rect">
            <a:avLst/>
          </a:prstGeom>
        </p:spPr>
        <p:txBody>
          <a:bodyPr/>
          <a:lstStyle/>
          <a:p>
            <a:r>
              <a:t>Title Text</a:t>
            </a:r>
          </a:p>
        </p:txBody>
      </p:sp>
      <p:sp>
        <p:nvSpPr>
          <p:cNvPr id="1512" name="Shape 1512"/>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513" name="Shape 1513"/>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5565132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61.xml><?xml version="1.0" encoding="utf-8"?>
<p:sldLayout xmlns:a="http://schemas.openxmlformats.org/drawingml/2006/main" xmlns:r="http://schemas.openxmlformats.org/officeDocument/2006/relationships" xmlns:p="http://schemas.openxmlformats.org/presentationml/2006/main" type="tx">
  <p:cSld name="2_Vertical Title and Text">
    <p:spTree>
      <p:nvGrpSpPr>
        <p:cNvPr id="1" name=""/>
        <p:cNvGrpSpPr/>
        <p:nvPr/>
      </p:nvGrpSpPr>
      <p:grpSpPr>
        <a:xfrm>
          <a:off x="0" y="0"/>
          <a:ext cx="0" cy="0"/>
          <a:chOff x="0" y="0"/>
          <a:chExt cx="0" cy="0"/>
        </a:xfrm>
      </p:grpSpPr>
      <p:sp>
        <p:nvSpPr>
          <p:cNvPr id="1520" name="Shape 1520"/>
          <p:cNvSpPr>
            <a:spLocks noGrp="1"/>
          </p:cNvSpPr>
          <p:nvPr>
            <p:ph type="title"/>
          </p:nvPr>
        </p:nvSpPr>
        <p:spPr>
          <a:xfrm>
            <a:off x="8724900" y="365125"/>
            <a:ext cx="2628900" cy="5811838"/>
          </a:xfrm>
          <a:prstGeom prst="rect">
            <a:avLst/>
          </a:prstGeom>
        </p:spPr>
        <p:txBody>
          <a:bodyPr/>
          <a:lstStyle/>
          <a:p>
            <a:r>
              <a:t>Title Text</a:t>
            </a:r>
          </a:p>
        </p:txBody>
      </p:sp>
      <p:sp>
        <p:nvSpPr>
          <p:cNvPr id="1521" name="Shape 1521"/>
          <p:cNvSpPr>
            <a:spLocks noGrp="1"/>
          </p:cNvSpPr>
          <p:nvPr>
            <p:ph type="body" idx="1"/>
          </p:nvPr>
        </p:nvSpPr>
        <p:spPr>
          <a:xfrm>
            <a:off x="838200" y="365125"/>
            <a:ext cx="7734300" cy="5811838"/>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522" name="Shape 1522"/>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3413634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62.xml><?xml version="1.0" encoding="utf-8"?>
<p:sldLayout xmlns:a="http://schemas.openxmlformats.org/drawingml/2006/main" xmlns:r="http://schemas.openxmlformats.org/officeDocument/2006/relationships" xmlns:p="http://schemas.openxmlformats.org/presentationml/2006/main" type="tx">
  <p:cSld name="10_Title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529" name="Shape 1529"/>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530" name="Shape 153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531"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1532" name="image3.jpeg"/>
          <p:cNvPicPr>
            <a:picLocks noChangeAspect="1"/>
          </p:cNvPicPr>
          <p:nvPr/>
        </p:nvPicPr>
        <p:blipFill>
          <a:blip r:embed="rId4">
            <a:extLst/>
          </a:blip>
          <a:stretch>
            <a:fillRect/>
          </a:stretch>
        </p:blipFill>
        <p:spPr>
          <a:xfrm>
            <a:off x="0" y="9201"/>
            <a:ext cx="12192000" cy="6858001"/>
          </a:xfrm>
          <a:prstGeom prst="rect">
            <a:avLst/>
          </a:prstGeom>
          <a:ln w="12700">
            <a:miter lim="400000"/>
          </a:ln>
        </p:spPr>
      </p:pic>
      <p:sp>
        <p:nvSpPr>
          <p:cNvPr id="1533" name="Shape 1533"/>
          <p:cNvSpPr>
            <a:spLocks noGrp="1"/>
          </p:cNvSpPr>
          <p:nvPr>
            <p:ph type="title"/>
          </p:nvPr>
        </p:nvSpPr>
        <p:spPr>
          <a:xfrm>
            <a:off x="914400" y="2127736"/>
            <a:ext cx="10464801" cy="2111103"/>
          </a:xfrm>
          <a:prstGeom prst="rect">
            <a:avLst/>
          </a:prstGeom>
        </p:spPr>
        <p:txBody>
          <a:bodyPr lIns="91422" tIns="91422" rIns="91422" bIns="91422" anchor="b"/>
          <a:lstStyle>
            <a:lvl1pPr>
              <a:lnSpc>
                <a:spcPct val="100000"/>
              </a:lnSpc>
              <a:defRPr sz="3600">
                <a:solidFill>
                  <a:srgbClr val="FFFFFF"/>
                </a:solidFill>
                <a:latin typeface="PT Sans"/>
                <a:ea typeface="PT Sans"/>
                <a:cs typeface="PT Sans"/>
                <a:sym typeface="PT Sans"/>
              </a:defRPr>
            </a:lvl1pPr>
          </a:lstStyle>
          <a:p>
            <a:r>
              <a:t>Title Text</a:t>
            </a:r>
          </a:p>
        </p:txBody>
      </p:sp>
      <p:sp>
        <p:nvSpPr>
          <p:cNvPr id="1534" name="Shape 1534"/>
          <p:cNvSpPr>
            <a:spLocks noGrp="1"/>
          </p:cNvSpPr>
          <p:nvPr>
            <p:ph type="body" sz="quarter" idx="1"/>
          </p:nvPr>
        </p:nvSpPr>
        <p:spPr>
          <a:xfrm>
            <a:off x="914400" y="4312137"/>
            <a:ext cx="7721600" cy="1066802"/>
          </a:xfrm>
          <a:prstGeom prst="rect">
            <a:avLst/>
          </a:prstGeom>
        </p:spPr>
        <p:txBody>
          <a:bodyPr lIns="91422" tIns="91422" rIns="91422" bIns="91422"/>
          <a:lstStyle>
            <a:lvl1pPr marL="0" indent="0">
              <a:lnSpc>
                <a:spcPct val="100000"/>
              </a:lnSpc>
              <a:spcBef>
                <a:spcPts val="400"/>
              </a:spcBef>
              <a:buSzTx/>
              <a:buFontTx/>
              <a:buNone/>
              <a:defRPr>
                <a:solidFill>
                  <a:srgbClr val="FFFFFF"/>
                </a:solidFill>
                <a:latin typeface="PT Sans"/>
                <a:ea typeface="PT Sans"/>
                <a:cs typeface="PT Sans"/>
                <a:sym typeface="PT Sans"/>
              </a:defRPr>
            </a:lvl1pPr>
            <a:lvl2pPr marL="0" indent="0">
              <a:lnSpc>
                <a:spcPct val="100000"/>
              </a:lnSpc>
              <a:spcBef>
                <a:spcPts val="400"/>
              </a:spcBef>
              <a:buSzTx/>
              <a:buFontTx/>
              <a:buNone/>
              <a:defRPr>
                <a:solidFill>
                  <a:srgbClr val="FFFFFF"/>
                </a:solidFill>
                <a:latin typeface="PT Sans"/>
                <a:ea typeface="PT Sans"/>
                <a:cs typeface="PT Sans"/>
                <a:sym typeface="PT Sans"/>
              </a:defRPr>
            </a:lvl2pPr>
            <a:lvl3pPr marL="0" indent="0">
              <a:lnSpc>
                <a:spcPct val="100000"/>
              </a:lnSpc>
              <a:spcBef>
                <a:spcPts val="400"/>
              </a:spcBef>
              <a:buSzTx/>
              <a:buFontTx/>
              <a:buNone/>
              <a:defRPr>
                <a:solidFill>
                  <a:srgbClr val="FFFFFF"/>
                </a:solidFill>
                <a:latin typeface="PT Sans"/>
                <a:ea typeface="PT Sans"/>
                <a:cs typeface="PT Sans"/>
                <a:sym typeface="PT Sans"/>
              </a:defRPr>
            </a:lvl3pPr>
            <a:lvl4pPr marL="0" indent="0">
              <a:lnSpc>
                <a:spcPct val="100000"/>
              </a:lnSpc>
              <a:spcBef>
                <a:spcPts val="400"/>
              </a:spcBef>
              <a:buSzTx/>
              <a:buFontTx/>
              <a:buNone/>
              <a:defRPr>
                <a:solidFill>
                  <a:srgbClr val="FFFFFF"/>
                </a:solidFill>
                <a:latin typeface="PT Sans"/>
                <a:ea typeface="PT Sans"/>
                <a:cs typeface="PT Sans"/>
                <a:sym typeface="PT Sans"/>
              </a:defRPr>
            </a:lvl4pPr>
            <a:lvl5pPr marL="0" indent="0">
              <a:lnSpc>
                <a:spcPct val="100000"/>
              </a:lnSpc>
              <a:spcBef>
                <a:spcPts val="400"/>
              </a:spcBef>
              <a:buSzTx/>
              <a:buFontTx/>
              <a:buNone/>
              <a:defRPr>
                <a:solidFill>
                  <a:srgbClr val="FFFFFF"/>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pic>
        <p:nvPicPr>
          <p:cNvPr id="1535" name="image4.png"/>
          <p:cNvPicPr>
            <a:picLocks noChangeAspect="1"/>
          </p:cNvPicPr>
          <p:nvPr/>
        </p:nvPicPr>
        <p:blipFill>
          <a:blip r:embed="rId5">
            <a:extLst/>
          </a:blip>
          <a:stretch>
            <a:fillRect/>
          </a:stretch>
        </p:blipFill>
        <p:spPr>
          <a:xfrm>
            <a:off x="8636000" y="232712"/>
            <a:ext cx="3194001" cy="1026901"/>
          </a:xfrm>
          <a:prstGeom prst="rect">
            <a:avLst/>
          </a:prstGeom>
          <a:ln w="12700">
            <a:miter lim="400000"/>
          </a:ln>
        </p:spPr>
      </p:pic>
      <p:sp>
        <p:nvSpPr>
          <p:cNvPr id="1536" name="Shape 153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sp>
        <p:nvSpPr>
          <p:cNvPr id="1537" name="Shape 1537"/>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1636370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63.xml><?xml version="1.0" encoding="utf-8"?>
<p:sldLayout xmlns:a="http://schemas.openxmlformats.org/drawingml/2006/main" xmlns:r="http://schemas.openxmlformats.org/officeDocument/2006/relationships" xmlns:p="http://schemas.openxmlformats.org/presentationml/2006/main" type="tx">
  <p:cSld name="9_Title and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544" name="Shape 1544"/>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545" name="Shape 154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546"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547" name="Shape 1547"/>
          <p:cNvSpPr>
            <a:spLocks noGrp="1"/>
          </p:cNvSpPr>
          <p:nvPr>
            <p:ph type="title"/>
          </p:nvPr>
        </p:nvSpPr>
        <p:spPr>
          <a:xfrm>
            <a:off x="799775" y="845996"/>
            <a:ext cx="108844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548" name="Shape 1548"/>
          <p:cNvSpPr>
            <a:spLocks noGrp="1"/>
          </p:cNvSpPr>
          <p:nvPr>
            <p:ph type="body" idx="1"/>
          </p:nvPr>
        </p:nvSpPr>
        <p:spPr>
          <a:xfrm>
            <a:off x="799775" y="1692211"/>
            <a:ext cx="10884400" cy="4526101"/>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549" name="Shape 1549"/>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230461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64.xml><?xml version="1.0" encoding="utf-8"?>
<p:sldLayout xmlns:a="http://schemas.openxmlformats.org/drawingml/2006/main" xmlns:r="http://schemas.openxmlformats.org/officeDocument/2006/relationships" xmlns:p="http://schemas.openxmlformats.org/presentationml/2006/main" type="tx">
  <p:cSld name="11_Two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556" name="Shape 1556"/>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557" name="Shape 155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558"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559" name="Shape 1559"/>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560" name="Shape 1560"/>
          <p:cNvSpPr>
            <a:spLocks noGrp="1"/>
          </p:cNvSpPr>
          <p:nvPr>
            <p:ph type="body" sz="half" idx="1"/>
          </p:nvPr>
        </p:nvSpPr>
        <p:spPr>
          <a:xfrm>
            <a:off x="799775" y="1693140"/>
            <a:ext cx="5364399" cy="4568100"/>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561" name="Shape 1561"/>
          <p:cNvSpPr>
            <a:spLocks noGrp="1"/>
          </p:cNvSpPr>
          <p:nvPr>
            <p:ph type="body" sz="half" idx="13"/>
          </p:nvPr>
        </p:nvSpPr>
        <p:spPr>
          <a:xfrm>
            <a:off x="6397364" y="1693140"/>
            <a:ext cx="5364402" cy="4568100"/>
          </a:xfrm>
          <a:prstGeom prst="rect">
            <a:avLst/>
          </a:prstGeom>
        </p:spPr>
        <p:txBody>
          <a:bodyPr lIns="91422" tIns="91422" rIns="91422" bIns="91422"/>
          <a:lstStyle/>
          <a:p>
            <a:endParaRPr/>
          </a:p>
        </p:txBody>
      </p:sp>
      <p:sp>
        <p:nvSpPr>
          <p:cNvPr id="1562" name="Shape 1562"/>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3658297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65.xml><?xml version="1.0" encoding="utf-8"?>
<p:sldLayout xmlns:a="http://schemas.openxmlformats.org/drawingml/2006/main" xmlns:r="http://schemas.openxmlformats.org/officeDocument/2006/relationships" xmlns:p="http://schemas.openxmlformats.org/presentationml/2006/main" type="tx">
  <p:cSld name="8_Divider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569" name="Shape 1569"/>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570" name="Shape 157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571"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1572"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1573" name="Shape 1573"/>
          <p:cNvSpPr>
            <a:spLocks noGrp="1"/>
          </p:cNvSpPr>
          <p:nvPr>
            <p:ph type="title"/>
          </p:nvPr>
        </p:nvSpPr>
        <p:spPr>
          <a:xfrm>
            <a:off x="1193521" y="2667000"/>
            <a:ext cx="8433600" cy="1358701"/>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574" name="Shape 157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575" name="image2.png"/>
          <p:cNvPicPr>
            <a:picLocks noChangeAspect="1"/>
          </p:cNvPicPr>
          <p:nvPr/>
        </p:nvPicPr>
        <p:blipFill>
          <a:blip r:embed="rId3">
            <a:extLst/>
          </a:blip>
          <a:stretch>
            <a:fillRect/>
          </a:stretch>
        </p:blipFill>
        <p:spPr>
          <a:xfrm>
            <a:off x="9673800" y="273820"/>
            <a:ext cx="2147602" cy="691201"/>
          </a:xfrm>
          <a:prstGeom prst="rect">
            <a:avLst/>
          </a:prstGeom>
          <a:ln w="12700">
            <a:miter lim="400000"/>
          </a:ln>
        </p:spPr>
      </p:pic>
      <p:sp>
        <p:nvSpPr>
          <p:cNvPr id="1576" name="Shape 1576"/>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24892016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66.xml><?xml version="1.0" encoding="utf-8"?>
<p:sldLayout xmlns:a="http://schemas.openxmlformats.org/drawingml/2006/main" xmlns:r="http://schemas.openxmlformats.org/officeDocument/2006/relationships" xmlns:p="http://schemas.openxmlformats.org/presentationml/2006/main" type="tx">
  <p:cSld name="9_Title Only">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583" name="Shape 1583"/>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584" name="Shape 158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585"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586" name="Shape 1586"/>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587" name="Shape 1587"/>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32399600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67.xml><?xml version="1.0" encoding="utf-8"?>
<p:sldLayout xmlns:a="http://schemas.openxmlformats.org/drawingml/2006/main" xmlns:r="http://schemas.openxmlformats.org/officeDocument/2006/relationships" xmlns:p="http://schemas.openxmlformats.org/presentationml/2006/main" type="tx">
  <p:cSld name="9_Blank">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594" name="Shape 1594"/>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595" name="Shape 159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596"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597" name="Shape 1597"/>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32054063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68.xml><?xml version="1.0" encoding="utf-8"?>
<p:sldLayout xmlns:a="http://schemas.openxmlformats.org/drawingml/2006/main" xmlns:r="http://schemas.openxmlformats.org/officeDocument/2006/relationships" xmlns:p="http://schemas.openxmlformats.org/presentationml/2006/main" type="tx">
  <p:cSld name="7_Text with Chart or Graphic">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604" name="Shape 1604"/>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605" name="Shape 160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606"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607" name="Shape 1607"/>
          <p:cNvSpPr/>
          <p:nvPr/>
        </p:nvSpPr>
        <p:spPr>
          <a:xfrm flipH="1">
            <a:off x="5747549" y="1113364"/>
            <a:ext cx="1" cy="5181605"/>
          </a:xfrm>
          <a:prstGeom prst="line">
            <a:avLst/>
          </a:prstGeom>
          <a:ln>
            <a:solidFill>
              <a:srgbClr val="54575A"/>
            </a:solidFill>
          </a:ln>
        </p:spPr>
        <p:txBody>
          <a:bodyPr lIns="45718" tIns="45718" rIns="45718" bIns="45718"/>
          <a:lstStyle/>
          <a:p>
            <a:endParaRPr/>
          </a:p>
        </p:txBody>
      </p:sp>
      <p:sp>
        <p:nvSpPr>
          <p:cNvPr id="1608" name="Shape 1608"/>
          <p:cNvSpPr>
            <a:spLocks noGrp="1"/>
          </p:cNvSpPr>
          <p:nvPr>
            <p:ph type="title"/>
          </p:nvPr>
        </p:nvSpPr>
        <p:spPr>
          <a:xfrm>
            <a:off x="892923" y="1070757"/>
            <a:ext cx="4542803" cy="834303"/>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609" name="Shape 1609"/>
          <p:cNvSpPr>
            <a:spLocks noGrp="1"/>
          </p:cNvSpPr>
          <p:nvPr>
            <p:ph type="body" sz="half" idx="1"/>
          </p:nvPr>
        </p:nvSpPr>
        <p:spPr>
          <a:xfrm>
            <a:off x="6129866" y="1069678"/>
            <a:ext cx="5588002" cy="5284504"/>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610" name="Shape 1610"/>
          <p:cNvSpPr>
            <a:spLocks noGrp="1"/>
          </p:cNvSpPr>
          <p:nvPr>
            <p:ph type="body" sz="half" idx="13"/>
          </p:nvPr>
        </p:nvSpPr>
        <p:spPr>
          <a:xfrm>
            <a:off x="892922" y="1905000"/>
            <a:ext cx="4542804" cy="4448701"/>
          </a:xfrm>
          <a:prstGeom prst="rect">
            <a:avLst/>
          </a:prstGeom>
        </p:spPr>
        <p:txBody>
          <a:bodyPr lIns="91422" tIns="91422" rIns="91422" bIns="91422"/>
          <a:lstStyle/>
          <a:p>
            <a:endParaRPr/>
          </a:p>
        </p:txBody>
      </p:sp>
      <p:sp>
        <p:nvSpPr>
          <p:cNvPr id="1611" name="Shape 1611"/>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19038104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69.xml><?xml version="1.0" encoding="utf-8"?>
<p:sldLayout xmlns:a="http://schemas.openxmlformats.org/drawingml/2006/main" xmlns:r="http://schemas.openxmlformats.org/officeDocument/2006/relationships" xmlns:p="http://schemas.openxmlformats.org/presentationml/2006/main" type="tx">
  <p:cSld name="9_Picture with Caption">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618" name="Shape 1618"/>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619" name="Shape 161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620"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621" name="Shape 1621"/>
          <p:cNvSpPr>
            <a:spLocks noGrp="1"/>
          </p:cNvSpPr>
          <p:nvPr>
            <p:ph type="title"/>
          </p:nvPr>
        </p:nvSpPr>
        <p:spPr>
          <a:xfrm>
            <a:off x="719388" y="854021"/>
            <a:ext cx="5410402" cy="984900"/>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622" name="Shape 1622"/>
          <p:cNvSpPr>
            <a:spLocks noGrp="1"/>
          </p:cNvSpPr>
          <p:nvPr>
            <p:ph type="pic" sz="quarter" idx="13"/>
          </p:nvPr>
        </p:nvSpPr>
        <p:spPr>
          <a:xfrm>
            <a:off x="6417731" y="854018"/>
            <a:ext cx="4060000" cy="3076502"/>
          </a:xfrm>
          <a:prstGeom prst="rect">
            <a:avLst/>
          </a:prstGeom>
        </p:spPr>
        <p:txBody>
          <a:bodyPr lIns="91439" tIns="45719" rIns="91439" bIns="45719">
            <a:noAutofit/>
          </a:bodyPr>
          <a:lstStyle/>
          <a:p>
            <a:endParaRPr/>
          </a:p>
        </p:txBody>
      </p:sp>
      <p:sp>
        <p:nvSpPr>
          <p:cNvPr id="1623" name="Shape 1623"/>
          <p:cNvSpPr>
            <a:spLocks noGrp="1"/>
          </p:cNvSpPr>
          <p:nvPr>
            <p:ph type="body" sz="half" idx="1"/>
          </p:nvPr>
        </p:nvSpPr>
        <p:spPr>
          <a:xfrm>
            <a:off x="719388" y="1838872"/>
            <a:ext cx="5410402" cy="4484400"/>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624" name="Shape 1624"/>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18522869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type="tx">
  <p:cSld name="2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575" name="Shape 575"/>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576" name="Shape 57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577"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578" name="Shape 578"/>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579"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580" name="Shape 580"/>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581" name="Shape 581"/>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582" name="Shape 582"/>
          <p:cNvSpPr/>
          <p:nvPr/>
        </p:nvSpPr>
        <p:spPr>
          <a:xfrm>
            <a:off x="4505961" y="6503760"/>
            <a:ext cx="3220000"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583"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584" name="Shape 584"/>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70.xml><?xml version="1.0" encoding="utf-8"?>
<p:sldLayout xmlns:a="http://schemas.openxmlformats.org/drawingml/2006/main" xmlns:r="http://schemas.openxmlformats.org/officeDocument/2006/relationships" xmlns:p="http://schemas.openxmlformats.org/presentationml/2006/main" type="tx">
  <p:cSld name="19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631" name="Shape 163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632" name="Shape 163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63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634" name="Shape 1634"/>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1635"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1636" name="Shape 1636"/>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637" name="Shape 1637"/>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638" name="Shape 1638"/>
          <p:cNvSpPr/>
          <p:nvPr/>
        </p:nvSpPr>
        <p:spPr>
          <a:xfrm>
            <a:off x="4505961" y="6503760"/>
            <a:ext cx="3220000"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1639"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1640" name="Shape 1640"/>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7234481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71.xml><?xml version="1.0" encoding="utf-8"?>
<p:sldLayout xmlns:a="http://schemas.openxmlformats.org/drawingml/2006/main" xmlns:r="http://schemas.openxmlformats.org/officeDocument/2006/relationships" xmlns:p="http://schemas.openxmlformats.org/presentationml/2006/main" type="tx">
  <p:cSld name="8_Top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647" name="Shape 1647"/>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648" name="Shape 164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649"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1650" name="image5.jpeg"/>
          <p:cNvPicPr>
            <a:picLocks noChangeAspect="1"/>
          </p:cNvPicPr>
          <p:nvPr/>
        </p:nvPicPr>
        <p:blipFill>
          <a:blip r:embed="rId4">
            <a:extLst/>
          </a:blip>
          <a:stretch>
            <a:fillRect/>
          </a:stretch>
        </p:blipFill>
        <p:spPr>
          <a:xfrm>
            <a:off x="3810001" y="3412066"/>
            <a:ext cx="8009599" cy="2999104"/>
          </a:xfrm>
          <a:prstGeom prst="rect">
            <a:avLst/>
          </a:prstGeom>
          <a:ln w="12700">
            <a:miter lim="400000"/>
          </a:ln>
        </p:spPr>
      </p:pic>
      <p:sp>
        <p:nvSpPr>
          <p:cNvPr id="1651" name="Shape 1651"/>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652" name="Shape 1652"/>
          <p:cNvSpPr>
            <a:spLocks noGrp="1"/>
          </p:cNvSpPr>
          <p:nvPr>
            <p:ph type="body" idx="1"/>
          </p:nvPr>
        </p:nvSpPr>
        <p:spPr>
          <a:xfrm>
            <a:off x="799775" y="1691863"/>
            <a:ext cx="10968799" cy="4526105"/>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653" name="Shape 1653"/>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25462205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72.xml><?xml version="1.0" encoding="utf-8"?>
<p:sldLayout xmlns:a="http://schemas.openxmlformats.org/drawingml/2006/main" xmlns:r="http://schemas.openxmlformats.org/officeDocument/2006/relationships" xmlns:p="http://schemas.openxmlformats.org/presentationml/2006/main" type="tx">
  <p:cSld name="6_Bottom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660" name="Shape 1660"/>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661" name="Shape 166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662"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663" name="Shape 1663"/>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1664" name="image5.jpeg"/>
          <p:cNvPicPr>
            <a:picLocks noChangeAspect="1"/>
          </p:cNvPicPr>
          <p:nvPr/>
        </p:nvPicPr>
        <p:blipFill>
          <a:blip r:embed="rId4">
            <a:extLst/>
          </a:blip>
          <a:stretch>
            <a:fillRect/>
          </a:stretch>
        </p:blipFill>
        <p:spPr>
          <a:xfrm>
            <a:off x="3810001" y="3045883"/>
            <a:ext cx="8009599" cy="2999103"/>
          </a:xfrm>
          <a:prstGeom prst="rect">
            <a:avLst/>
          </a:prstGeom>
          <a:ln w="12700">
            <a:miter lim="400000"/>
          </a:ln>
        </p:spPr>
      </p:pic>
      <p:pic>
        <p:nvPicPr>
          <p:cNvPr id="1665"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1666" name="Shape 1666"/>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667" name="Shape 1667"/>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668" name="Shape 1668"/>
          <p:cNvSpPr/>
          <p:nvPr/>
        </p:nvSpPr>
        <p:spPr>
          <a:xfrm>
            <a:off x="4492416" y="6503760"/>
            <a:ext cx="3220003"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1669"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1670" name="Shape 1670"/>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4012681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73.xml><?xml version="1.0" encoding="utf-8"?>
<p:sldLayout xmlns:a="http://schemas.openxmlformats.org/drawingml/2006/main" xmlns:r="http://schemas.openxmlformats.org/officeDocument/2006/relationships" xmlns:p="http://schemas.openxmlformats.org/presentationml/2006/main" type="tx">
  <p:cSld name="20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677" name="Shape 1677"/>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678" name="Shape 167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679"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1680"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1681" name="Shape 168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682" name="image6.png"/>
          <p:cNvPicPr>
            <a:picLocks noChangeAspect="1"/>
          </p:cNvPicPr>
          <p:nvPr/>
        </p:nvPicPr>
        <p:blipFill>
          <a:blip r:embed="rId4">
            <a:extLst/>
          </a:blip>
          <a:stretch>
            <a:fillRect/>
          </a:stretch>
        </p:blipFill>
        <p:spPr>
          <a:xfrm>
            <a:off x="2895600" y="2400300"/>
            <a:ext cx="6400800" cy="2057700"/>
          </a:xfrm>
          <a:prstGeom prst="rect">
            <a:avLst/>
          </a:prstGeom>
          <a:ln w="12700">
            <a:miter lim="400000"/>
          </a:ln>
        </p:spPr>
      </p:pic>
      <p:sp>
        <p:nvSpPr>
          <p:cNvPr id="1683" name="Shape 1683"/>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5794337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74.xml><?xml version="1.0" encoding="utf-8"?>
<p:sldLayout xmlns:a="http://schemas.openxmlformats.org/drawingml/2006/main" xmlns:r="http://schemas.openxmlformats.org/officeDocument/2006/relationships" xmlns:p="http://schemas.openxmlformats.org/presentationml/2006/main" type="tx">
  <p:cSld name="21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690" name="Shape 1690"/>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691" name="Shape 169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692"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1693"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pic>
        <p:nvPicPr>
          <p:cNvPr id="1694" name="image7.png"/>
          <p:cNvPicPr>
            <a:picLocks noChangeAspect="1"/>
          </p:cNvPicPr>
          <p:nvPr/>
        </p:nvPicPr>
        <p:blipFill>
          <a:blip r:embed="rId4">
            <a:extLst/>
          </a:blip>
          <a:stretch>
            <a:fillRect/>
          </a:stretch>
        </p:blipFill>
        <p:spPr>
          <a:xfrm>
            <a:off x="3947967" y="2644849"/>
            <a:ext cx="4718403" cy="1686904"/>
          </a:xfrm>
          <a:prstGeom prst="rect">
            <a:avLst/>
          </a:prstGeom>
          <a:ln w="12700">
            <a:miter lim="400000"/>
          </a:ln>
        </p:spPr>
      </p:pic>
      <p:sp>
        <p:nvSpPr>
          <p:cNvPr id="1695" name="Shape 169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sp>
        <p:nvSpPr>
          <p:cNvPr id="1696" name="Shape 1696"/>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903995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75.xml><?xml version="1.0" encoding="utf-8"?>
<p:sldLayout xmlns:a="http://schemas.openxmlformats.org/drawingml/2006/main" xmlns:r="http://schemas.openxmlformats.org/officeDocument/2006/relationships" xmlns:p="http://schemas.openxmlformats.org/presentationml/2006/main" type="tx">
  <p:cSld name="6_Title Slide 1">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703" name="Shape 1703"/>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704" name="Shape 170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705"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706" name="Shape 1706"/>
          <p:cNvSpPr>
            <a:spLocks noGrp="1"/>
          </p:cNvSpPr>
          <p:nvPr>
            <p:ph type="title"/>
          </p:nvPr>
        </p:nvSpPr>
        <p:spPr>
          <a:xfrm>
            <a:off x="914400" y="2111123"/>
            <a:ext cx="10363200" cy="1546503"/>
          </a:xfrm>
          <a:prstGeom prst="rect">
            <a:avLst/>
          </a:prstGeom>
        </p:spPr>
        <p:txBody>
          <a:bodyPr lIns="91422" tIns="91422" rIns="91422" bIns="91422" anchor="b"/>
          <a:lstStyle>
            <a:lvl1pPr algn="ctr">
              <a:lnSpc>
                <a:spcPct val="100000"/>
              </a:lnSpc>
              <a:defRPr sz="4800">
                <a:solidFill>
                  <a:srgbClr val="CB3725"/>
                </a:solidFill>
                <a:latin typeface="PT Sans"/>
                <a:ea typeface="PT Sans"/>
                <a:cs typeface="PT Sans"/>
                <a:sym typeface="PT Sans"/>
              </a:defRPr>
            </a:lvl1pPr>
          </a:lstStyle>
          <a:p>
            <a:r>
              <a:t>Title Text</a:t>
            </a:r>
          </a:p>
        </p:txBody>
      </p:sp>
      <p:sp>
        <p:nvSpPr>
          <p:cNvPr id="1707" name="Shape 1707"/>
          <p:cNvSpPr>
            <a:spLocks noGrp="1"/>
          </p:cNvSpPr>
          <p:nvPr>
            <p:ph type="body" sz="quarter" idx="1"/>
          </p:nvPr>
        </p:nvSpPr>
        <p:spPr>
          <a:xfrm>
            <a:off x="914400" y="3786737"/>
            <a:ext cx="10363200" cy="1046403"/>
          </a:xfrm>
          <a:prstGeom prst="rect">
            <a:avLst/>
          </a:prstGeom>
        </p:spPr>
        <p:txBody>
          <a:bodyPr lIns="91422" tIns="91422" rIns="91422" bIns="91422"/>
          <a:lstStyle>
            <a:lvl1pPr marL="0" indent="0" algn="ctr">
              <a:lnSpc>
                <a:spcPct val="100000"/>
              </a:lnSpc>
              <a:spcBef>
                <a:spcPts val="0"/>
              </a:spcBef>
              <a:buSzTx/>
              <a:buFontTx/>
              <a:buNone/>
              <a:defRPr>
                <a:solidFill>
                  <a:srgbClr val="006098"/>
                </a:solidFill>
                <a:latin typeface="PT Sans"/>
                <a:ea typeface="PT Sans"/>
                <a:cs typeface="PT Sans"/>
                <a:sym typeface="PT Sans"/>
              </a:defRPr>
            </a:lvl1pPr>
            <a:lvl2pPr marL="0" indent="0" algn="ctr">
              <a:lnSpc>
                <a:spcPct val="100000"/>
              </a:lnSpc>
              <a:spcBef>
                <a:spcPts val="0"/>
              </a:spcBef>
              <a:buSzTx/>
              <a:buFontTx/>
              <a:buNone/>
              <a:defRPr>
                <a:solidFill>
                  <a:srgbClr val="006098"/>
                </a:solidFill>
                <a:latin typeface="PT Sans"/>
                <a:ea typeface="PT Sans"/>
                <a:cs typeface="PT Sans"/>
                <a:sym typeface="PT Sans"/>
              </a:defRPr>
            </a:lvl2pPr>
            <a:lvl3pPr marL="0" indent="0" algn="ctr">
              <a:lnSpc>
                <a:spcPct val="100000"/>
              </a:lnSpc>
              <a:spcBef>
                <a:spcPts val="0"/>
              </a:spcBef>
              <a:buSzTx/>
              <a:buFontTx/>
              <a:buNone/>
              <a:defRPr>
                <a:solidFill>
                  <a:srgbClr val="006098"/>
                </a:solidFill>
                <a:latin typeface="PT Sans"/>
                <a:ea typeface="PT Sans"/>
                <a:cs typeface="PT Sans"/>
                <a:sym typeface="PT Sans"/>
              </a:defRPr>
            </a:lvl3pPr>
            <a:lvl4pPr marL="0" indent="0" algn="ctr">
              <a:lnSpc>
                <a:spcPct val="100000"/>
              </a:lnSpc>
              <a:spcBef>
                <a:spcPts val="0"/>
              </a:spcBef>
              <a:buSzTx/>
              <a:buFontTx/>
              <a:buNone/>
              <a:defRPr>
                <a:solidFill>
                  <a:srgbClr val="006098"/>
                </a:solidFill>
                <a:latin typeface="PT Sans"/>
                <a:ea typeface="PT Sans"/>
                <a:cs typeface="PT Sans"/>
                <a:sym typeface="PT Sans"/>
              </a:defRPr>
            </a:lvl4pPr>
            <a:lvl5pPr marL="0" indent="0" algn="ctr">
              <a:lnSpc>
                <a:spcPct val="100000"/>
              </a:lnSpc>
              <a:spcBef>
                <a:spcPts val="0"/>
              </a:spcBef>
              <a:buSzTx/>
              <a:buFontTx/>
              <a:buNone/>
              <a:defRPr>
                <a:solidFill>
                  <a:srgbClr val="006098"/>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708" name="Shape 1708"/>
          <p:cNvSpPr>
            <a:spLocks noGrp="1"/>
          </p:cNvSpPr>
          <p:nvPr>
            <p:ph type="sldNum" sz="quarter" idx="2"/>
          </p:nvPr>
        </p:nvSpPr>
        <p:spPr>
          <a:xfrm>
            <a:off x="11409053" y="6465873"/>
            <a:ext cx="266974" cy="259222"/>
          </a:xfrm>
          <a:prstGeom prst="rect">
            <a:avLst/>
          </a:prstGeom>
        </p:spPr>
        <p:txBody>
          <a:bodyPr lIns="0" tIns="0" rIns="0" bIns="0"/>
          <a:lstStyle>
            <a:lvl1pPr algn="l">
              <a:defRPr sz="1800">
                <a:solidFill>
                  <a:srgbClr val="54585B"/>
                </a:solidFill>
                <a:latin typeface="Arial"/>
                <a:ea typeface="Arial"/>
                <a:cs typeface="Arial"/>
                <a:sym typeface="Arial"/>
              </a:defRPr>
            </a:lvl1pPr>
          </a:lstStyle>
          <a:p>
            <a:fld id="{86CB4B4D-7CA3-9044-876B-883B54F8677D}" type="slidenum">
              <a:t>‹#›</a:t>
            </a:fld>
            <a:endParaRPr/>
          </a:p>
        </p:txBody>
      </p:sp>
    </p:spTree>
    <p:extLst>
      <p:ext uri="{BB962C8B-B14F-4D97-AF65-F5344CB8AC3E}">
        <p14:creationId xmlns:p14="http://schemas.microsoft.com/office/powerpoint/2010/main" val="30346383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76.xml><?xml version="1.0" encoding="utf-8"?>
<p:sldLayout xmlns:a="http://schemas.openxmlformats.org/drawingml/2006/main" xmlns:r="http://schemas.openxmlformats.org/officeDocument/2006/relationships" xmlns:p="http://schemas.openxmlformats.org/presentationml/2006/main" type="tx">
  <p:cSld name="10_Title and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715" name="Shape 1715"/>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716" name="Shape 171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717"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718" name="Shape 1718"/>
          <p:cNvSpPr>
            <a:spLocks noGrp="1"/>
          </p:cNvSpPr>
          <p:nvPr>
            <p:ph type="title"/>
          </p:nvPr>
        </p:nvSpPr>
        <p:spPr>
          <a:xfrm>
            <a:off x="799775" y="845996"/>
            <a:ext cx="108844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719" name="Shape 1719"/>
          <p:cNvSpPr>
            <a:spLocks noGrp="1"/>
          </p:cNvSpPr>
          <p:nvPr>
            <p:ph type="body" idx="1"/>
          </p:nvPr>
        </p:nvSpPr>
        <p:spPr>
          <a:xfrm>
            <a:off x="799775" y="1692211"/>
            <a:ext cx="10884400" cy="4526101"/>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720" name="Shape 1720"/>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23942184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77.xml><?xml version="1.0" encoding="utf-8"?>
<p:sldLayout xmlns:a="http://schemas.openxmlformats.org/drawingml/2006/main" xmlns:r="http://schemas.openxmlformats.org/officeDocument/2006/relationships" xmlns:p="http://schemas.openxmlformats.org/presentationml/2006/main" type="tx">
  <p:cSld name="12_Two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727" name="Shape 1727"/>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728" name="Shape 172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729"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730" name="Shape 1730"/>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731" name="Shape 1731"/>
          <p:cNvSpPr>
            <a:spLocks noGrp="1"/>
          </p:cNvSpPr>
          <p:nvPr>
            <p:ph type="body" sz="half" idx="1"/>
          </p:nvPr>
        </p:nvSpPr>
        <p:spPr>
          <a:xfrm>
            <a:off x="799775" y="1693140"/>
            <a:ext cx="5364399" cy="4568100"/>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732" name="Shape 1732"/>
          <p:cNvSpPr>
            <a:spLocks noGrp="1"/>
          </p:cNvSpPr>
          <p:nvPr>
            <p:ph type="body" sz="half" idx="13"/>
          </p:nvPr>
        </p:nvSpPr>
        <p:spPr>
          <a:xfrm>
            <a:off x="6397364" y="1693140"/>
            <a:ext cx="5364402" cy="4568100"/>
          </a:xfrm>
          <a:prstGeom prst="rect">
            <a:avLst/>
          </a:prstGeom>
        </p:spPr>
        <p:txBody>
          <a:bodyPr lIns="91422" tIns="91422" rIns="91422" bIns="91422"/>
          <a:lstStyle/>
          <a:p>
            <a:endParaRPr/>
          </a:p>
        </p:txBody>
      </p:sp>
      <p:sp>
        <p:nvSpPr>
          <p:cNvPr id="1733" name="Shape 1733"/>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33894584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78.xml><?xml version="1.0" encoding="utf-8"?>
<p:sldLayout xmlns:a="http://schemas.openxmlformats.org/drawingml/2006/main" xmlns:r="http://schemas.openxmlformats.org/officeDocument/2006/relationships" xmlns:p="http://schemas.openxmlformats.org/presentationml/2006/main" type="tx">
  <p:cSld name="9_Divider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740" name="Shape 1740"/>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741" name="Shape 174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742"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1743"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1744" name="Shape 1744"/>
          <p:cNvSpPr>
            <a:spLocks noGrp="1"/>
          </p:cNvSpPr>
          <p:nvPr>
            <p:ph type="title"/>
          </p:nvPr>
        </p:nvSpPr>
        <p:spPr>
          <a:xfrm>
            <a:off x="1193521" y="2667000"/>
            <a:ext cx="8433600" cy="1358701"/>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745" name="Shape 174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746" name="image2.png"/>
          <p:cNvPicPr>
            <a:picLocks noChangeAspect="1"/>
          </p:cNvPicPr>
          <p:nvPr/>
        </p:nvPicPr>
        <p:blipFill>
          <a:blip r:embed="rId3">
            <a:extLst/>
          </a:blip>
          <a:stretch>
            <a:fillRect/>
          </a:stretch>
        </p:blipFill>
        <p:spPr>
          <a:xfrm>
            <a:off x="9673800" y="273820"/>
            <a:ext cx="2147602" cy="691201"/>
          </a:xfrm>
          <a:prstGeom prst="rect">
            <a:avLst/>
          </a:prstGeom>
          <a:ln w="12700">
            <a:miter lim="400000"/>
          </a:ln>
        </p:spPr>
      </p:pic>
      <p:sp>
        <p:nvSpPr>
          <p:cNvPr id="1747" name="Shape 1747"/>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11137024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79.xml><?xml version="1.0" encoding="utf-8"?>
<p:sldLayout xmlns:a="http://schemas.openxmlformats.org/drawingml/2006/main" xmlns:r="http://schemas.openxmlformats.org/officeDocument/2006/relationships" xmlns:p="http://schemas.openxmlformats.org/presentationml/2006/main" type="tx">
  <p:cSld name="10_Title Only">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754" name="Shape 1754"/>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755" name="Shape 175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756"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757" name="Shape 1757"/>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758" name="Shape 1758"/>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15603774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type="tx">
  <p:cSld name="Top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591" name="Shape 59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592" name="Shape 59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59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594" name="image5.jpeg"/>
          <p:cNvPicPr>
            <a:picLocks noChangeAspect="1"/>
          </p:cNvPicPr>
          <p:nvPr/>
        </p:nvPicPr>
        <p:blipFill>
          <a:blip r:embed="rId4">
            <a:extLst/>
          </a:blip>
          <a:stretch>
            <a:fillRect/>
          </a:stretch>
        </p:blipFill>
        <p:spPr>
          <a:xfrm>
            <a:off x="3810001" y="3412066"/>
            <a:ext cx="8009599" cy="2999104"/>
          </a:xfrm>
          <a:prstGeom prst="rect">
            <a:avLst/>
          </a:prstGeom>
          <a:ln w="12700">
            <a:miter lim="400000"/>
          </a:ln>
        </p:spPr>
      </p:pic>
      <p:sp>
        <p:nvSpPr>
          <p:cNvPr id="595" name="Shape 595"/>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596" name="Shape 596"/>
          <p:cNvSpPr>
            <a:spLocks noGrp="1"/>
          </p:cNvSpPr>
          <p:nvPr>
            <p:ph type="body" idx="1"/>
          </p:nvPr>
        </p:nvSpPr>
        <p:spPr>
          <a:xfrm>
            <a:off x="799775" y="1691863"/>
            <a:ext cx="10968799" cy="4526105"/>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597" name="Shape 597"/>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80.xml><?xml version="1.0" encoding="utf-8"?>
<p:sldLayout xmlns:a="http://schemas.openxmlformats.org/drawingml/2006/main" xmlns:r="http://schemas.openxmlformats.org/officeDocument/2006/relationships" xmlns:p="http://schemas.openxmlformats.org/presentationml/2006/main" type="tx">
  <p:cSld name="10_Blank">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765" name="Shape 1765"/>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766" name="Shape 176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767"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768" name="Shape 1768"/>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38023433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81.xml><?xml version="1.0" encoding="utf-8"?>
<p:sldLayout xmlns:a="http://schemas.openxmlformats.org/drawingml/2006/main" xmlns:r="http://schemas.openxmlformats.org/officeDocument/2006/relationships" xmlns:p="http://schemas.openxmlformats.org/presentationml/2006/main" type="tx">
  <p:cSld name="8_Text with Chart or Graphic">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775" name="Shape 1775"/>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776" name="Shape 177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777"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778" name="Shape 1778"/>
          <p:cNvSpPr/>
          <p:nvPr/>
        </p:nvSpPr>
        <p:spPr>
          <a:xfrm flipH="1">
            <a:off x="5747549" y="1113364"/>
            <a:ext cx="1" cy="5181605"/>
          </a:xfrm>
          <a:prstGeom prst="line">
            <a:avLst/>
          </a:prstGeom>
          <a:ln>
            <a:solidFill>
              <a:srgbClr val="54575A"/>
            </a:solidFill>
          </a:ln>
        </p:spPr>
        <p:txBody>
          <a:bodyPr lIns="45718" tIns="45718" rIns="45718" bIns="45718"/>
          <a:lstStyle/>
          <a:p>
            <a:endParaRPr/>
          </a:p>
        </p:txBody>
      </p:sp>
      <p:sp>
        <p:nvSpPr>
          <p:cNvPr id="1779" name="Shape 1779"/>
          <p:cNvSpPr>
            <a:spLocks noGrp="1"/>
          </p:cNvSpPr>
          <p:nvPr>
            <p:ph type="title"/>
          </p:nvPr>
        </p:nvSpPr>
        <p:spPr>
          <a:xfrm>
            <a:off x="892923" y="1070757"/>
            <a:ext cx="4542803" cy="834303"/>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780" name="Shape 1780"/>
          <p:cNvSpPr>
            <a:spLocks noGrp="1"/>
          </p:cNvSpPr>
          <p:nvPr>
            <p:ph type="body" sz="half" idx="1"/>
          </p:nvPr>
        </p:nvSpPr>
        <p:spPr>
          <a:xfrm>
            <a:off x="6129866" y="1069678"/>
            <a:ext cx="5588002" cy="5284504"/>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781" name="Shape 1781"/>
          <p:cNvSpPr>
            <a:spLocks noGrp="1"/>
          </p:cNvSpPr>
          <p:nvPr>
            <p:ph type="body" sz="half" idx="13"/>
          </p:nvPr>
        </p:nvSpPr>
        <p:spPr>
          <a:xfrm>
            <a:off x="892922" y="1905000"/>
            <a:ext cx="4542804" cy="4448701"/>
          </a:xfrm>
          <a:prstGeom prst="rect">
            <a:avLst/>
          </a:prstGeom>
        </p:spPr>
        <p:txBody>
          <a:bodyPr lIns="91422" tIns="91422" rIns="91422" bIns="91422"/>
          <a:lstStyle/>
          <a:p>
            <a:endParaRPr/>
          </a:p>
        </p:txBody>
      </p:sp>
      <p:sp>
        <p:nvSpPr>
          <p:cNvPr id="1782" name="Shape 1782"/>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14109889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82.xml><?xml version="1.0" encoding="utf-8"?>
<p:sldLayout xmlns:a="http://schemas.openxmlformats.org/drawingml/2006/main" xmlns:r="http://schemas.openxmlformats.org/officeDocument/2006/relationships" xmlns:p="http://schemas.openxmlformats.org/presentationml/2006/main" type="tx">
  <p:cSld name="10_Picture with Caption">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789" name="Shape 1789"/>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790" name="Shape 179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791"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792" name="Shape 1792"/>
          <p:cNvSpPr>
            <a:spLocks noGrp="1"/>
          </p:cNvSpPr>
          <p:nvPr>
            <p:ph type="title"/>
          </p:nvPr>
        </p:nvSpPr>
        <p:spPr>
          <a:xfrm>
            <a:off x="719388" y="854021"/>
            <a:ext cx="5410402" cy="984900"/>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793" name="Shape 1793"/>
          <p:cNvSpPr>
            <a:spLocks noGrp="1"/>
          </p:cNvSpPr>
          <p:nvPr>
            <p:ph type="pic" sz="quarter" idx="13"/>
          </p:nvPr>
        </p:nvSpPr>
        <p:spPr>
          <a:xfrm>
            <a:off x="6417731" y="854018"/>
            <a:ext cx="4060000" cy="3076502"/>
          </a:xfrm>
          <a:prstGeom prst="rect">
            <a:avLst/>
          </a:prstGeom>
        </p:spPr>
        <p:txBody>
          <a:bodyPr lIns="91439" tIns="45719" rIns="91439" bIns="45719">
            <a:noAutofit/>
          </a:bodyPr>
          <a:lstStyle/>
          <a:p>
            <a:endParaRPr/>
          </a:p>
        </p:txBody>
      </p:sp>
      <p:sp>
        <p:nvSpPr>
          <p:cNvPr id="1794" name="Shape 1794"/>
          <p:cNvSpPr>
            <a:spLocks noGrp="1"/>
          </p:cNvSpPr>
          <p:nvPr>
            <p:ph type="body" sz="half" idx="1"/>
          </p:nvPr>
        </p:nvSpPr>
        <p:spPr>
          <a:xfrm>
            <a:off x="719388" y="1838872"/>
            <a:ext cx="5410402" cy="4484400"/>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795" name="Shape 1795"/>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13964387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83.xml><?xml version="1.0" encoding="utf-8"?>
<p:sldLayout xmlns:a="http://schemas.openxmlformats.org/drawingml/2006/main" xmlns:r="http://schemas.openxmlformats.org/officeDocument/2006/relationships" xmlns:p="http://schemas.openxmlformats.org/presentationml/2006/main" type="tx">
  <p:cSld name="22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802" name="Shape 1802"/>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803" name="Shape 180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804"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805" name="Shape 1805"/>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1806"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1807" name="Shape 1807"/>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808" name="Shape 1808"/>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809" name="Shape 1809"/>
          <p:cNvSpPr/>
          <p:nvPr/>
        </p:nvSpPr>
        <p:spPr>
          <a:xfrm>
            <a:off x="4505961" y="6503760"/>
            <a:ext cx="3220000"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1810"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1811" name="Shape 1811"/>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16746021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84.xml><?xml version="1.0" encoding="utf-8"?>
<p:sldLayout xmlns:a="http://schemas.openxmlformats.org/drawingml/2006/main" xmlns:r="http://schemas.openxmlformats.org/officeDocument/2006/relationships" xmlns:p="http://schemas.openxmlformats.org/presentationml/2006/main" type="tx">
  <p:cSld name="9_Top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818" name="Shape 1818"/>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819" name="Shape 181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820"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1821" name="image5.jpeg"/>
          <p:cNvPicPr>
            <a:picLocks noChangeAspect="1"/>
          </p:cNvPicPr>
          <p:nvPr/>
        </p:nvPicPr>
        <p:blipFill>
          <a:blip r:embed="rId4">
            <a:extLst/>
          </a:blip>
          <a:stretch>
            <a:fillRect/>
          </a:stretch>
        </p:blipFill>
        <p:spPr>
          <a:xfrm>
            <a:off x="3810001" y="3412066"/>
            <a:ext cx="8009599" cy="2999104"/>
          </a:xfrm>
          <a:prstGeom prst="rect">
            <a:avLst/>
          </a:prstGeom>
          <a:ln w="12700">
            <a:miter lim="400000"/>
          </a:ln>
        </p:spPr>
      </p:pic>
      <p:sp>
        <p:nvSpPr>
          <p:cNvPr id="1822" name="Shape 1822"/>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823" name="Shape 1823"/>
          <p:cNvSpPr>
            <a:spLocks noGrp="1"/>
          </p:cNvSpPr>
          <p:nvPr>
            <p:ph type="body" idx="1"/>
          </p:nvPr>
        </p:nvSpPr>
        <p:spPr>
          <a:xfrm>
            <a:off x="799775" y="1691863"/>
            <a:ext cx="10968799" cy="4526105"/>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824" name="Shape 1824"/>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39384380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85.xml><?xml version="1.0" encoding="utf-8"?>
<p:sldLayout xmlns:a="http://schemas.openxmlformats.org/drawingml/2006/main" xmlns:r="http://schemas.openxmlformats.org/officeDocument/2006/relationships" xmlns:p="http://schemas.openxmlformats.org/presentationml/2006/main" type="tx">
  <p:cSld name="7_Bottom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831" name="Shape 183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832" name="Shape 183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83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834" name="Shape 1834"/>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1835" name="image5.jpeg"/>
          <p:cNvPicPr>
            <a:picLocks noChangeAspect="1"/>
          </p:cNvPicPr>
          <p:nvPr/>
        </p:nvPicPr>
        <p:blipFill>
          <a:blip r:embed="rId4">
            <a:extLst/>
          </a:blip>
          <a:stretch>
            <a:fillRect/>
          </a:stretch>
        </p:blipFill>
        <p:spPr>
          <a:xfrm>
            <a:off x="3810001" y="3045883"/>
            <a:ext cx="8009599" cy="2999103"/>
          </a:xfrm>
          <a:prstGeom prst="rect">
            <a:avLst/>
          </a:prstGeom>
          <a:ln w="12700">
            <a:miter lim="400000"/>
          </a:ln>
        </p:spPr>
      </p:pic>
      <p:pic>
        <p:nvPicPr>
          <p:cNvPr id="1836"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1837" name="Shape 1837"/>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838" name="Shape 1838"/>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839" name="Shape 1839"/>
          <p:cNvSpPr/>
          <p:nvPr/>
        </p:nvSpPr>
        <p:spPr>
          <a:xfrm>
            <a:off x="4492416" y="6503760"/>
            <a:ext cx="3220003"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1840"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1841" name="Shape 1841"/>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30570514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86.xml><?xml version="1.0" encoding="utf-8"?>
<p:sldLayout xmlns:a="http://schemas.openxmlformats.org/drawingml/2006/main" xmlns:r="http://schemas.openxmlformats.org/officeDocument/2006/relationships" xmlns:p="http://schemas.openxmlformats.org/presentationml/2006/main" type="tx">
  <p:cSld name="23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848" name="Shape 1848"/>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849" name="Shape 184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850"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1851"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1852" name="Shape 185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853" name="image6.png"/>
          <p:cNvPicPr>
            <a:picLocks noChangeAspect="1"/>
          </p:cNvPicPr>
          <p:nvPr/>
        </p:nvPicPr>
        <p:blipFill>
          <a:blip r:embed="rId4">
            <a:extLst/>
          </a:blip>
          <a:stretch>
            <a:fillRect/>
          </a:stretch>
        </p:blipFill>
        <p:spPr>
          <a:xfrm>
            <a:off x="2895600" y="2400300"/>
            <a:ext cx="6400800" cy="2057700"/>
          </a:xfrm>
          <a:prstGeom prst="rect">
            <a:avLst/>
          </a:prstGeom>
          <a:ln w="12700">
            <a:miter lim="400000"/>
          </a:ln>
        </p:spPr>
      </p:pic>
      <p:sp>
        <p:nvSpPr>
          <p:cNvPr id="1854" name="Shape 1854"/>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4637828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87.xml><?xml version="1.0" encoding="utf-8"?>
<p:sldLayout xmlns:a="http://schemas.openxmlformats.org/drawingml/2006/main" xmlns:r="http://schemas.openxmlformats.org/officeDocument/2006/relationships" xmlns:p="http://schemas.openxmlformats.org/presentationml/2006/main" type="tx">
  <p:cSld name="24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861" name="Shape 186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862" name="Shape 186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86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1864"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pic>
        <p:nvPicPr>
          <p:cNvPr id="1865" name="image7.png"/>
          <p:cNvPicPr>
            <a:picLocks noChangeAspect="1"/>
          </p:cNvPicPr>
          <p:nvPr/>
        </p:nvPicPr>
        <p:blipFill>
          <a:blip r:embed="rId4">
            <a:extLst/>
          </a:blip>
          <a:stretch>
            <a:fillRect/>
          </a:stretch>
        </p:blipFill>
        <p:spPr>
          <a:xfrm>
            <a:off x="3947967" y="2644849"/>
            <a:ext cx="4718403" cy="1686904"/>
          </a:xfrm>
          <a:prstGeom prst="rect">
            <a:avLst/>
          </a:prstGeom>
          <a:ln w="12700">
            <a:miter lim="400000"/>
          </a:ln>
        </p:spPr>
      </p:pic>
      <p:sp>
        <p:nvSpPr>
          <p:cNvPr id="1866" name="Shape 186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sp>
        <p:nvSpPr>
          <p:cNvPr id="1867" name="Shape 1867"/>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0190657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88.xml><?xml version="1.0" encoding="utf-8"?>
<p:sldLayout xmlns:a="http://schemas.openxmlformats.org/drawingml/2006/main" xmlns:r="http://schemas.openxmlformats.org/officeDocument/2006/relationships" xmlns:p="http://schemas.openxmlformats.org/presentationml/2006/main" type="tx">
  <p:cSld name="7_Title Slide 1">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874" name="Shape 1874"/>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875" name="Shape 187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876"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877" name="Shape 1877"/>
          <p:cNvSpPr>
            <a:spLocks noGrp="1"/>
          </p:cNvSpPr>
          <p:nvPr>
            <p:ph type="title"/>
          </p:nvPr>
        </p:nvSpPr>
        <p:spPr>
          <a:xfrm>
            <a:off x="914400" y="2111123"/>
            <a:ext cx="10363200" cy="1546503"/>
          </a:xfrm>
          <a:prstGeom prst="rect">
            <a:avLst/>
          </a:prstGeom>
        </p:spPr>
        <p:txBody>
          <a:bodyPr lIns="91422" tIns="91422" rIns="91422" bIns="91422" anchor="b"/>
          <a:lstStyle>
            <a:lvl1pPr algn="ctr">
              <a:lnSpc>
                <a:spcPct val="100000"/>
              </a:lnSpc>
              <a:defRPr sz="4800">
                <a:solidFill>
                  <a:srgbClr val="CB3725"/>
                </a:solidFill>
                <a:latin typeface="PT Sans"/>
                <a:ea typeface="PT Sans"/>
                <a:cs typeface="PT Sans"/>
                <a:sym typeface="PT Sans"/>
              </a:defRPr>
            </a:lvl1pPr>
          </a:lstStyle>
          <a:p>
            <a:r>
              <a:t>Title Text</a:t>
            </a:r>
          </a:p>
        </p:txBody>
      </p:sp>
      <p:sp>
        <p:nvSpPr>
          <p:cNvPr id="1878" name="Shape 1878"/>
          <p:cNvSpPr>
            <a:spLocks noGrp="1"/>
          </p:cNvSpPr>
          <p:nvPr>
            <p:ph type="body" sz="quarter" idx="1"/>
          </p:nvPr>
        </p:nvSpPr>
        <p:spPr>
          <a:xfrm>
            <a:off x="914400" y="3786737"/>
            <a:ext cx="10363200" cy="1046403"/>
          </a:xfrm>
          <a:prstGeom prst="rect">
            <a:avLst/>
          </a:prstGeom>
        </p:spPr>
        <p:txBody>
          <a:bodyPr lIns="91422" tIns="91422" rIns="91422" bIns="91422"/>
          <a:lstStyle>
            <a:lvl1pPr marL="0" indent="0" algn="ctr">
              <a:lnSpc>
                <a:spcPct val="100000"/>
              </a:lnSpc>
              <a:spcBef>
                <a:spcPts val="0"/>
              </a:spcBef>
              <a:buSzTx/>
              <a:buFontTx/>
              <a:buNone/>
              <a:defRPr>
                <a:solidFill>
                  <a:srgbClr val="006098"/>
                </a:solidFill>
                <a:latin typeface="PT Sans"/>
                <a:ea typeface="PT Sans"/>
                <a:cs typeface="PT Sans"/>
                <a:sym typeface="PT Sans"/>
              </a:defRPr>
            </a:lvl1pPr>
            <a:lvl2pPr marL="0" indent="0" algn="ctr">
              <a:lnSpc>
                <a:spcPct val="100000"/>
              </a:lnSpc>
              <a:spcBef>
                <a:spcPts val="0"/>
              </a:spcBef>
              <a:buSzTx/>
              <a:buFontTx/>
              <a:buNone/>
              <a:defRPr>
                <a:solidFill>
                  <a:srgbClr val="006098"/>
                </a:solidFill>
                <a:latin typeface="PT Sans"/>
                <a:ea typeface="PT Sans"/>
                <a:cs typeface="PT Sans"/>
                <a:sym typeface="PT Sans"/>
              </a:defRPr>
            </a:lvl2pPr>
            <a:lvl3pPr marL="0" indent="0" algn="ctr">
              <a:lnSpc>
                <a:spcPct val="100000"/>
              </a:lnSpc>
              <a:spcBef>
                <a:spcPts val="0"/>
              </a:spcBef>
              <a:buSzTx/>
              <a:buFontTx/>
              <a:buNone/>
              <a:defRPr>
                <a:solidFill>
                  <a:srgbClr val="006098"/>
                </a:solidFill>
                <a:latin typeface="PT Sans"/>
                <a:ea typeface="PT Sans"/>
                <a:cs typeface="PT Sans"/>
                <a:sym typeface="PT Sans"/>
              </a:defRPr>
            </a:lvl3pPr>
            <a:lvl4pPr marL="0" indent="0" algn="ctr">
              <a:lnSpc>
                <a:spcPct val="100000"/>
              </a:lnSpc>
              <a:spcBef>
                <a:spcPts val="0"/>
              </a:spcBef>
              <a:buSzTx/>
              <a:buFontTx/>
              <a:buNone/>
              <a:defRPr>
                <a:solidFill>
                  <a:srgbClr val="006098"/>
                </a:solidFill>
                <a:latin typeface="PT Sans"/>
                <a:ea typeface="PT Sans"/>
                <a:cs typeface="PT Sans"/>
                <a:sym typeface="PT Sans"/>
              </a:defRPr>
            </a:lvl4pPr>
            <a:lvl5pPr marL="0" indent="0" algn="ctr">
              <a:lnSpc>
                <a:spcPct val="100000"/>
              </a:lnSpc>
              <a:spcBef>
                <a:spcPts val="0"/>
              </a:spcBef>
              <a:buSzTx/>
              <a:buFontTx/>
              <a:buNone/>
              <a:defRPr>
                <a:solidFill>
                  <a:srgbClr val="006098"/>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879" name="Shape 1879"/>
          <p:cNvSpPr>
            <a:spLocks noGrp="1"/>
          </p:cNvSpPr>
          <p:nvPr>
            <p:ph type="sldNum" sz="quarter" idx="2"/>
          </p:nvPr>
        </p:nvSpPr>
        <p:spPr>
          <a:xfrm>
            <a:off x="11409053" y="6465873"/>
            <a:ext cx="266974" cy="259222"/>
          </a:xfrm>
          <a:prstGeom prst="rect">
            <a:avLst/>
          </a:prstGeom>
        </p:spPr>
        <p:txBody>
          <a:bodyPr lIns="0" tIns="0" rIns="0" bIns="0"/>
          <a:lstStyle>
            <a:lvl1pPr algn="l">
              <a:defRPr sz="1800">
                <a:solidFill>
                  <a:srgbClr val="54585B"/>
                </a:solidFill>
                <a:latin typeface="Arial"/>
                <a:ea typeface="Arial"/>
                <a:cs typeface="Arial"/>
                <a:sym typeface="Arial"/>
              </a:defRPr>
            </a:lvl1pPr>
          </a:lstStyle>
          <a:p>
            <a:fld id="{86CB4B4D-7CA3-9044-876B-883B54F8677D}" type="slidenum">
              <a:t>‹#›</a:t>
            </a:fld>
            <a:endParaRPr/>
          </a:p>
        </p:txBody>
      </p:sp>
    </p:spTree>
    <p:extLst>
      <p:ext uri="{BB962C8B-B14F-4D97-AF65-F5344CB8AC3E}">
        <p14:creationId xmlns:p14="http://schemas.microsoft.com/office/powerpoint/2010/main" val="4847050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89.xml><?xml version="1.0" encoding="utf-8"?>
<p:sldLayout xmlns:a="http://schemas.openxmlformats.org/drawingml/2006/main" xmlns:r="http://schemas.openxmlformats.org/officeDocument/2006/relationships" xmlns:p="http://schemas.openxmlformats.org/presentationml/2006/main" type="tx">
  <p:cSld name="11_Title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886" name="Shape 1886"/>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887" name="Shape 188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888"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1889" name="image3.jpeg"/>
          <p:cNvPicPr>
            <a:picLocks noChangeAspect="1"/>
          </p:cNvPicPr>
          <p:nvPr/>
        </p:nvPicPr>
        <p:blipFill>
          <a:blip r:embed="rId4">
            <a:extLst/>
          </a:blip>
          <a:stretch>
            <a:fillRect/>
          </a:stretch>
        </p:blipFill>
        <p:spPr>
          <a:xfrm>
            <a:off x="0" y="9201"/>
            <a:ext cx="12192000" cy="6858001"/>
          </a:xfrm>
          <a:prstGeom prst="rect">
            <a:avLst/>
          </a:prstGeom>
          <a:ln w="12700">
            <a:miter lim="400000"/>
          </a:ln>
        </p:spPr>
      </p:pic>
      <p:sp>
        <p:nvSpPr>
          <p:cNvPr id="1890" name="Shape 1890"/>
          <p:cNvSpPr>
            <a:spLocks noGrp="1"/>
          </p:cNvSpPr>
          <p:nvPr>
            <p:ph type="title"/>
          </p:nvPr>
        </p:nvSpPr>
        <p:spPr>
          <a:xfrm>
            <a:off x="914400" y="2127736"/>
            <a:ext cx="10464801" cy="2111103"/>
          </a:xfrm>
          <a:prstGeom prst="rect">
            <a:avLst/>
          </a:prstGeom>
        </p:spPr>
        <p:txBody>
          <a:bodyPr lIns="91422" tIns="91422" rIns="91422" bIns="91422" anchor="b"/>
          <a:lstStyle>
            <a:lvl1pPr>
              <a:lnSpc>
                <a:spcPct val="100000"/>
              </a:lnSpc>
              <a:defRPr sz="3600">
                <a:solidFill>
                  <a:srgbClr val="FFFFFF"/>
                </a:solidFill>
                <a:latin typeface="PT Sans"/>
                <a:ea typeface="PT Sans"/>
                <a:cs typeface="PT Sans"/>
                <a:sym typeface="PT Sans"/>
              </a:defRPr>
            </a:lvl1pPr>
          </a:lstStyle>
          <a:p>
            <a:r>
              <a:t>Title Text</a:t>
            </a:r>
          </a:p>
        </p:txBody>
      </p:sp>
      <p:sp>
        <p:nvSpPr>
          <p:cNvPr id="1891" name="Shape 1891"/>
          <p:cNvSpPr>
            <a:spLocks noGrp="1"/>
          </p:cNvSpPr>
          <p:nvPr>
            <p:ph type="body" sz="quarter" idx="1"/>
          </p:nvPr>
        </p:nvSpPr>
        <p:spPr>
          <a:xfrm>
            <a:off x="914400" y="4312137"/>
            <a:ext cx="7721600" cy="1066802"/>
          </a:xfrm>
          <a:prstGeom prst="rect">
            <a:avLst/>
          </a:prstGeom>
        </p:spPr>
        <p:txBody>
          <a:bodyPr lIns="91422" tIns="91422" rIns="91422" bIns="91422"/>
          <a:lstStyle>
            <a:lvl1pPr marL="0" indent="0">
              <a:lnSpc>
                <a:spcPct val="100000"/>
              </a:lnSpc>
              <a:spcBef>
                <a:spcPts val="400"/>
              </a:spcBef>
              <a:buSzTx/>
              <a:buFontTx/>
              <a:buNone/>
              <a:defRPr>
                <a:solidFill>
                  <a:srgbClr val="FFFFFF"/>
                </a:solidFill>
                <a:latin typeface="PT Sans"/>
                <a:ea typeface="PT Sans"/>
                <a:cs typeface="PT Sans"/>
                <a:sym typeface="PT Sans"/>
              </a:defRPr>
            </a:lvl1pPr>
            <a:lvl2pPr marL="0" indent="0">
              <a:lnSpc>
                <a:spcPct val="100000"/>
              </a:lnSpc>
              <a:spcBef>
                <a:spcPts val="400"/>
              </a:spcBef>
              <a:buSzTx/>
              <a:buFontTx/>
              <a:buNone/>
              <a:defRPr>
                <a:solidFill>
                  <a:srgbClr val="FFFFFF"/>
                </a:solidFill>
                <a:latin typeface="PT Sans"/>
                <a:ea typeface="PT Sans"/>
                <a:cs typeface="PT Sans"/>
                <a:sym typeface="PT Sans"/>
              </a:defRPr>
            </a:lvl2pPr>
            <a:lvl3pPr marL="0" indent="0">
              <a:lnSpc>
                <a:spcPct val="100000"/>
              </a:lnSpc>
              <a:spcBef>
                <a:spcPts val="400"/>
              </a:spcBef>
              <a:buSzTx/>
              <a:buFontTx/>
              <a:buNone/>
              <a:defRPr>
                <a:solidFill>
                  <a:srgbClr val="FFFFFF"/>
                </a:solidFill>
                <a:latin typeface="PT Sans"/>
                <a:ea typeface="PT Sans"/>
                <a:cs typeface="PT Sans"/>
                <a:sym typeface="PT Sans"/>
              </a:defRPr>
            </a:lvl3pPr>
            <a:lvl4pPr marL="0" indent="0">
              <a:lnSpc>
                <a:spcPct val="100000"/>
              </a:lnSpc>
              <a:spcBef>
                <a:spcPts val="400"/>
              </a:spcBef>
              <a:buSzTx/>
              <a:buFontTx/>
              <a:buNone/>
              <a:defRPr>
                <a:solidFill>
                  <a:srgbClr val="FFFFFF"/>
                </a:solidFill>
                <a:latin typeface="PT Sans"/>
                <a:ea typeface="PT Sans"/>
                <a:cs typeface="PT Sans"/>
                <a:sym typeface="PT Sans"/>
              </a:defRPr>
            </a:lvl4pPr>
            <a:lvl5pPr marL="0" indent="0">
              <a:lnSpc>
                <a:spcPct val="100000"/>
              </a:lnSpc>
              <a:spcBef>
                <a:spcPts val="400"/>
              </a:spcBef>
              <a:buSzTx/>
              <a:buFontTx/>
              <a:buNone/>
              <a:defRPr>
                <a:solidFill>
                  <a:srgbClr val="FFFFFF"/>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pic>
        <p:nvPicPr>
          <p:cNvPr id="1892" name="image4.png"/>
          <p:cNvPicPr>
            <a:picLocks noChangeAspect="1"/>
          </p:cNvPicPr>
          <p:nvPr/>
        </p:nvPicPr>
        <p:blipFill>
          <a:blip r:embed="rId5">
            <a:extLst/>
          </a:blip>
          <a:stretch>
            <a:fillRect/>
          </a:stretch>
        </p:blipFill>
        <p:spPr>
          <a:xfrm>
            <a:off x="8636000" y="232712"/>
            <a:ext cx="3194001" cy="1026901"/>
          </a:xfrm>
          <a:prstGeom prst="rect">
            <a:avLst/>
          </a:prstGeom>
          <a:ln w="12700">
            <a:miter lim="400000"/>
          </a:ln>
        </p:spPr>
      </p:pic>
      <p:sp>
        <p:nvSpPr>
          <p:cNvPr id="1893" name="Shape 189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sp>
        <p:nvSpPr>
          <p:cNvPr id="1894" name="Shape 1894"/>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2872780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type="tx">
  <p:cSld name="Bottom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604" name="Shape 604"/>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605" name="Shape 60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606"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607" name="Shape 607"/>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608" name="image5.jpeg"/>
          <p:cNvPicPr>
            <a:picLocks noChangeAspect="1"/>
          </p:cNvPicPr>
          <p:nvPr/>
        </p:nvPicPr>
        <p:blipFill>
          <a:blip r:embed="rId4">
            <a:extLst/>
          </a:blip>
          <a:stretch>
            <a:fillRect/>
          </a:stretch>
        </p:blipFill>
        <p:spPr>
          <a:xfrm>
            <a:off x="3810001" y="3045883"/>
            <a:ext cx="8009599" cy="2999103"/>
          </a:xfrm>
          <a:prstGeom prst="rect">
            <a:avLst/>
          </a:prstGeom>
          <a:ln w="12700">
            <a:miter lim="400000"/>
          </a:ln>
        </p:spPr>
      </p:pic>
      <p:pic>
        <p:nvPicPr>
          <p:cNvPr id="609"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610" name="Shape 610"/>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611" name="Shape 611"/>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612" name="Shape 612"/>
          <p:cNvSpPr/>
          <p:nvPr/>
        </p:nvSpPr>
        <p:spPr>
          <a:xfrm>
            <a:off x="4492416" y="6503760"/>
            <a:ext cx="3220003"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613"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614" name="Shape 614"/>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90.xml><?xml version="1.0" encoding="utf-8"?>
<p:sldLayout xmlns:a="http://schemas.openxmlformats.org/drawingml/2006/main" xmlns:r="http://schemas.openxmlformats.org/officeDocument/2006/relationships" xmlns:p="http://schemas.openxmlformats.org/presentationml/2006/main" type="tx">
  <p:cSld name="12_Title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901" name="Shape 190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902" name="Shape 190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90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1904" name="image3.jpeg"/>
          <p:cNvPicPr>
            <a:picLocks noChangeAspect="1"/>
          </p:cNvPicPr>
          <p:nvPr/>
        </p:nvPicPr>
        <p:blipFill>
          <a:blip r:embed="rId4">
            <a:extLst/>
          </a:blip>
          <a:stretch>
            <a:fillRect/>
          </a:stretch>
        </p:blipFill>
        <p:spPr>
          <a:xfrm>
            <a:off x="0" y="9201"/>
            <a:ext cx="12192000" cy="6858001"/>
          </a:xfrm>
          <a:prstGeom prst="rect">
            <a:avLst/>
          </a:prstGeom>
          <a:ln w="12700">
            <a:miter lim="400000"/>
          </a:ln>
        </p:spPr>
      </p:pic>
      <p:sp>
        <p:nvSpPr>
          <p:cNvPr id="1905" name="Shape 1905"/>
          <p:cNvSpPr>
            <a:spLocks noGrp="1"/>
          </p:cNvSpPr>
          <p:nvPr>
            <p:ph type="title"/>
          </p:nvPr>
        </p:nvSpPr>
        <p:spPr>
          <a:xfrm>
            <a:off x="914400" y="2127736"/>
            <a:ext cx="10464801" cy="2111103"/>
          </a:xfrm>
          <a:prstGeom prst="rect">
            <a:avLst/>
          </a:prstGeom>
        </p:spPr>
        <p:txBody>
          <a:bodyPr lIns="91422" tIns="91422" rIns="91422" bIns="91422" anchor="b"/>
          <a:lstStyle>
            <a:lvl1pPr>
              <a:lnSpc>
                <a:spcPct val="100000"/>
              </a:lnSpc>
              <a:defRPr sz="3600">
                <a:solidFill>
                  <a:srgbClr val="FFFFFF"/>
                </a:solidFill>
                <a:latin typeface="PT Sans"/>
                <a:ea typeface="PT Sans"/>
                <a:cs typeface="PT Sans"/>
                <a:sym typeface="PT Sans"/>
              </a:defRPr>
            </a:lvl1pPr>
          </a:lstStyle>
          <a:p>
            <a:r>
              <a:t>Title Text</a:t>
            </a:r>
          </a:p>
        </p:txBody>
      </p:sp>
      <p:sp>
        <p:nvSpPr>
          <p:cNvPr id="1906" name="Shape 1906"/>
          <p:cNvSpPr>
            <a:spLocks noGrp="1"/>
          </p:cNvSpPr>
          <p:nvPr>
            <p:ph type="body" sz="quarter" idx="1"/>
          </p:nvPr>
        </p:nvSpPr>
        <p:spPr>
          <a:xfrm>
            <a:off x="914400" y="4312137"/>
            <a:ext cx="7721600" cy="1066802"/>
          </a:xfrm>
          <a:prstGeom prst="rect">
            <a:avLst/>
          </a:prstGeom>
        </p:spPr>
        <p:txBody>
          <a:bodyPr lIns="91422" tIns="91422" rIns="91422" bIns="91422"/>
          <a:lstStyle>
            <a:lvl1pPr marL="0" indent="0">
              <a:lnSpc>
                <a:spcPct val="100000"/>
              </a:lnSpc>
              <a:spcBef>
                <a:spcPts val="400"/>
              </a:spcBef>
              <a:buSzTx/>
              <a:buFontTx/>
              <a:buNone/>
              <a:defRPr>
                <a:solidFill>
                  <a:srgbClr val="FFFFFF"/>
                </a:solidFill>
                <a:latin typeface="PT Sans"/>
                <a:ea typeface="PT Sans"/>
                <a:cs typeface="PT Sans"/>
                <a:sym typeface="PT Sans"/>
              </a:defRPr>
            </a:lvl1pPr>
            <a:lvl2pPr marL="0" indent="0">
              <a:lnSpc>
                <a:spcPct val="100000"/>
              </a:lnSpc>
              <a:spcBef>
                <a:spcPts val="400"/>
              </a:spcBef>
              <a:buSzTx/>
              <a:buFontTx/>
              <a:buNone/>
              <a:defRPr>
                <a:solidFill>
                  <a:srgbClr val="FFFFFF"/>
                </a:solidFill>
                <a:latin typeface="PT Sans"/>
                <a:ea typeface="PT Sans"/>
                <a:cs typeface="PT Sans"/>
                <a:sym typeface="PT Sans"/>
              </a:defRPr>
            </a:lvl2pPr>
            <a:lvl3pPr marL="0" indent="0">
              <a:lnSpc>
                <a:spcPct val="100000"/>
              </a:lnSpc>
              <a:spcBef>
                <a:spcPts val="400"/>
              </a:spcBef>
              <a:buSzTx/>
              <a:buFontTx/>
              <a:buNone/>
              <a:defRPr>
                <a:solidFill>
                  <a:srgbClr val="FFFFFF"/>
                </a:solidFill>
                <a:latin typeface="PT Sans"/>
                <a:ea typeface="PT Sans"/>
                <a:cs typeface="PT Sans"/>
                <a:sym typeface="PT Sans"/>
              </a:defRPr>
            </a:lvl3pPr>
            <a:lvl4pPr marL="0" indent="0">
              <a:lnSpc>
                <a:spcPct val="100000"/>
              </a:lnSpc>
              <a:spcBef>
                <a:spcPts val="400"/>
              </a:spcBef>
              <a:buSzTx/>
              <a:buFontTx/>
              <a:buNone/>
              <a:defRPr>
                <a:solidFill>
                  <a:srgbClr val="FFFFFF"/>
                </a:solidFill>
                <a:latin typeface="PT Sans"/>
                <a:ea typeface="PT Sans"/>
                <a:cs typeface="PT Sans"/>
                <a:sym typeface="PT Sans"/>
              </a:defRPr>
            </a:lvl4pPr>
            <a:lvl5pPr marL="0" indent="0">
              <a:lnSpc>
                <a:spcPct val="100000"/>
              </a:lnSpc>
              <a:spcBef>
                <a:spcPts val="400"/>
              </a:spcBef>
              <a:buSzTx/>
              <a:buFontTx/>
              <a:buNone/>
              <a:defRPr>
                <a:solidFill>
                  <a:srgbClr val="FFFFFF"/>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pic>
        <p:nvPicPr>
          <p:cNvPr id="1907" name="image4.png"/>
          <p:cNvPicPr>
            <a:picLocks noChangeAspect="1"/>
          </p:cNvPicPr>
          <p:nvPr/>
        </p:nvPicPr>
        <p:blipFill>
          <a:blip r:embed="rId5">
            <a:extLst/>
          </a:blip>
          <a:stretch>
            <a:fillRect/>
          </a:stretch>
        </p:blipFill>
        <p:spPr>
          <a:xfrm>
            <a:off x="8636000" y="232712"/>
            <a:ext cx="3194001" cy="1026901"/>
          </a:xfrm>
          <a:prstGeom prst="rect">
            <a:avLst/>
          </a:prstGeom>
          <a:ln w="12700">
            <a:miter lim="400000"/>
          </a:ln>
        </p:spPr>
      </p:pic>
      <p:sp>
        <p:nvSpPr>
          <p:cNvPr id="1908" name="Shape 190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sp>
        <p:nvSpPr>
          <p:cNvPr id="1909" name="Shape 1909"/>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1133596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91.xml><?xml version="1.0" encoding="utf-8"?>
<p:sldLayout xmlns:a="http://schemas.openxmlformats.org/drawingml/2006/main" xmlns:r="http://schemas.openxmlformats.org/officeDocument/2006/relationships" xmlns:p="http://schemas.openxmlformats.org/presentationml/2006/main" type="tx">
  <p:cSld name="11_Title and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916" name="Shape 1916"/>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917" name="Shape 191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918"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919" name="Shape 1919"/>
          <p:cNvSpPr>
            <a:spLocks noGrp="1"/>
          </p:cNvSpPr>
          <p:nvPr>
            <p:ph type="title"/>
          </p:nvPr>
        </p:nvSpPr>
        <p:spPr>
          <a:xfrm>
            <a:off x="799775" y="845996"/>
            <a:ext cx="108844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920" name="Shape 1920"/>
          <p:cNvSpPr>
            <a:spLocks noGrp="1"/>
          </p:cNvSpPr>
          <p:nvPr>
            <p:ph type="body" idx="1"/>
          </p:nvPr>
        </p:nvSpPr>
        <p:spPr>
          <a:xfrm>
            <a:off x="799775" y="1692211"/>
            <a:ext cx="10884400" cy="4526101"/>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921" name="Shape 1921"/>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32703486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92.xml><?xml version="1.0" encoding="utf-8"?>
<p:sldLayout xmlns:a="http://schemas.openxmlformats.org/drawingml/2006/main" xmlns:r="http://schemas.openxmlformats.org/officeDocument/2006/relationships" xmlns:p="http://schemas.openxmlformats.org/presentationml/2006/main" type="tx">
  <p:cSld name="13_Two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928" name="Shape 1928"/>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929" name="Shape 192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930"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931" name="Shape 1931"/>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932" name="Shape 1932"/>
          <p:cNvSpPr>
            <a:spLocks noGrp="1"/>
          </p:cNvSpPr>
          <p:nvPr>
            <p:ph type="body" sz="half" idx="1"/>
          </p:nvPr>
        </p:nvSpPr>
        <p:spPr>
          <a:xfrm>
            <a:off x="799775" y="1693140"/>
            <a:ext cx="5364399" cy="4568100"/>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933" name="Shape 1933"/>
          <p:cNvSpPr>
            <a:spLocks noGrp="1"/>
          </p:cNvSpPr>
          <p:nvPr>
            <p:ph type="body" sz="half" idx="13"/>
          </p:nvPr>
        </p:nvSpPr>
        <p:spPr>
          <a:xfrm>
            <a:off x="6397364" y="1693140"/>
            <a:ext cx="5364402" cy="4568100"/>
          </a:xfrm>
          <a:prstGeom prst="rect">
            <a:avLst/>
          </a:prstGeom>
        </p:spPr>
        <p:txBody>
          <a:bodyPr lIns="91422" tIns="91422" rIns="91422" bIns="91422"/>
          <a:lstStyle/>
          <a:p>
            <a:endParaRPr/>
          </a:p>
        </p:txBody>
      </p:sp>
      <p:sp>
        <p:nvSpPr>
          <p:cNvPr id="1934" name="Shape 1934"/>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15021398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93.xml><?xml version="1.0" encoding="utf-8"?>
<p:sldLayout xmlns:a="http://schemas.openxmlformats.org/drawingml/2006/main" xmlns:r="http://schemas.openxmlformats.org/officeDocument/2006/relationships" xmlns:p="http://schemas.openxmlformats.org/presentationml/2006/main" type="tx">
  <p:cSld name="10_Divider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941" name="Shape 194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942" name="Shape 194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94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1944"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1945" name="Shape 1945"/>
          <p:cNvSpPr>
            <a:spLocks noGrp="1"/>
          </p:cNvSpPr>
          <p:nvPr>
            <p:ph type="title"/>
          </p:nvPr>
        </p:nvSpPr>
        <p:spPr>
          <a:xfrm>
            <a:off x="1193521" y="2667000"/>
            <a:ext cx="8433600" cy="1358701"/>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946" name="Shape 194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947" name="image2.png"/>
          <p:cNvPicPr>
            <a:picLocks noChangeAspect="1"/>
          </p:cNvPicPr>
          <p:nvPr/>
        </p:nvPicPr>
        <p:blipFill>
          <a:blip r:embed="rId3">
            <a:extLst/>
          </a:blip>
          <a:stretch>
            <a:fillRect/>
          </a:stretch>
        </p:blipFill>
        <p:spPr>
          <a:xfrm>
            <a:off x="9673800" y="273820"/>
            <a:ext cx="2147602" cy="691201"/>
          </a:xfrm>
          <a:prstGeom prst="rect">
            <a:avLst/>
          </a:prstGeom>
          <a:ln w="12700">
            <a:miter lim="400000"/>
          </a:ln>
        </p:spPr>
      </p:pic>
      <p:sp>
        <p:nvSpPr>
          <p:cNvPr id="1948" name="Shape 1948"/>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35440460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94.xml><?xml version="1.0" encoding="utf-8"?>
<p:sldLayout xmlns:a="http://schemas.openxmlformats.org/drawingml/2006/main" xmlns:r="http://schemas.openxmlformats.org/officeDocument/2006/relationships" xmlns:p="http://schemas.openxmlformats.org/presentationml/2006/main" type="tx">
  <p:cSld name="11_Title Only">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955" name="Shape 1955"/>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956" name="Shape 195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957"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958" name="Shape 1958"/>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959" name="Shape 1959"/>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21303966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95.xml><?xml version="1.0" encoding="utf-8"?>
<p:sldLayout xmlns:a="http://schemas.openxmlformats.org/drawingml/2006/main" xmlns:r="http://schemas.openxmlformats.org/officeDocument/2006/relationships" xmlns:p="http://schemas.openxmlformats.org/presentationml/2006/main" type="tx">
  <p:cSld name="11_Blank">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966" name="Shape 1966"/>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967" name="Shape 196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968"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969" name="Shape 1969"/>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10345281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96.xml><?xml version="1.0" encoding="utf-8"?>
<p:sldLayout xmlns:a="http://schemas.openxmlformats.org/drawingml/2006/main" xmlns:r="http://schemas.openxmlformats.org/officeDocument/2006/relationships" xmlns:p="http://schemas.openxmlformats.org/presentationml/2006/main" type="tx">
  <p:cSld name="9_Text with Chart or Graphic">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976" name="Shape 1976"/>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977" name="Shape 197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978"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979" name="Shape 1979"/>
          <p:cNvSpPr/>
          <p:nvPr/>
        </p:nvSpPr>
        <p:spPr>
          <a:xfrm flipH="1">
            <a:off x="5747549" y="1113364"/>
            <a:ext cx="1" cy="5181605"/>
          </a:xfrm>
          <a:prstGeom prst="line">
            <a:avLst/>
          </a:prstGeom>
          <a:ln>
            <a:solidFill>
              <a:srgbClr val="54575A"/>
            </a:solidFill>
          </a:ln>
        </p:spPr>
        <p:txBody>
          <a:bodyPr lIns="45718" tIns="45718" rIns="45718" bIns="45718"/>
          <a:lstStyle/>
          <a:p>
            <a:endParaRPr/>
          </a:p>
        </p:txBody>
      </p:sp>
      <p:sp>
        <p:nvSpPr>
          <p:cNvPr id="1980" name="Shape 1980"/>
          <p:cNvSpPr>
            <a:spLocks noGrp="1"/>
          </p:cNvSpPr>
          <p:nvPr>
            <p:ph type="title"/>
          </p:nvPr>
        </p:nvSpPr>
        <p:spPr>
          <a:xfrm>
            <a:off x="892923" y="1070757"/>
            <a:ext cx="4542803" cy="834303"/>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981" name="Shape 1981"/>
          <p:cNvSpPr>
            <a:spLocks noGrp="1"/>
          </p:cNvSpPr>
          <p:nvPr>
            <p:ph type="body" sz="half" idx="1"/>
          </p:nvPr>
        </p:nvSpPr>
        <p:spPr>
          <a:xfrm>
            <a:off x="6129866" y="1069678"/>
            <a:ext cx="5588002" cy="5284504"/>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982" name="Shape 1982"/>
          <p:cNvSpPr>
            <a:spLocks noGrp="1"/>
          </p:cNvSpPr>
          <p:nvPr>
            <p:ph type="body" sz="half" idx="13"/>
          </p:nvPr>
        </p:nvSpPr>
        <p:spPr>
          <a:xfrm>
            <a:off x="892922" y="1905000"/>
            <a:ext cx="4542804" cy="4448701"/>
          </a:xfrm>
          <a:prstGeom prst="rect">
            <a:avLst/>
          </a:prstGeom>
        </p:spPr>
        <p:txBody>
          <a:bodyPr lIns="91422" tIns="91422" rIns="91422" bIns="91422"/>
          <a:lstStyle/>
          <a:p>
            <a:endParaRPr/>
          </a:p>
        </p:txBody>
      </p:sp>
      <p:sp>
        <p:nvSpPr>
          <p:cNvPr id="1983" name="Shape 1983"/>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5229299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97.xml><?xml version="1.0" encoding="utf-8"?>
<p:sldLayout xmlns:a="http://schemas.openxmlformats.org/drawingml/2006/main" xmlns:r="http://schemas.openxmlformats.org/officeDocument/2006/relationships" xmlns:p="http://schemas.openxmlformats.org/presentationml/2006/main" type="tx">
  <p:cSld name="11_Picture with Caption">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990" name="Shape 1990"/>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991" name="Shape 199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992"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993" name="Shape 1993"/>
          <p:cNvSpPr>
            <a:spLocks noGrp="1"/>
          </p:cNvSpPr>
          <p:nvPr>
            <p:ph type="title"/>
          </p:nvPr>
        </p:nvSpPr>
        <p:spPr>
          <a:xfrm>
            <a:off x="719388" y="854021"/>
            <a:ext cx="5410402" cy="984900"/>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994" name="Shape 1994"/>
          <p:cNvSpPr>
            <a:spLocks noGrp="1"/>
          </p:cNvSpPr>
          <p:nvPr>
            <p:ph type="pic" sz="quarter" idx="13"/>
          </p:nvPr>
        </p:nvSpPr>
        <p:spPr>
          <a:xfrm>
            <a:off x="6417731" y="854018"/>
            <a:ext cx="4060000" cy="3076502"/>
          </a:xfrm>
          <a:prstGeom prst="rect">
            <a:avLst/>
          </a:prstGeom>
        </p:spPr>
        <p:txBody>
          <a:bodyPr lIns="91439" tIns="45719" rIns="91439" bIns="45719">
            <a:noAutofit/>
          </a:bodyPr>
          <a:lstStyle/>
          <a:p>
            <a:endParaRPr/>
          </a:p>
        </p:txBody>
      </p:sp>
      <p:sp>
        <p:nvSpPr>
          <p:cNvPr id="1995" name="Shape 1995"/>
          <p:cNvSpPr>
            <a:spLocks noGrp="1"/>
          </p:cNvSpPr>
          <p:nvPr>
            <p:ph type="body" sz="half" idx="1"/>
          </p:nvPr>
        </p:nvSpPr>
        <p:spPr>
          <a:xfrm>
            <a:off x="719388" y="1838872"/>
            <a:ext cx="5410402" cy="4484400"/>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996" name="Shape 1996"/>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4851392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98.xml><?xml version="1.0" encoding="utf-8"?>
<p:sldLayout xmlns:a="http://schemas.openxmlformats.org/drawingml/2006/main" xmlns:r="http://schemas.openxmlformats.org/officeDocument/2006/relationships" xmlns:p="http://schemas.openxmlformats.org/presentationml/2006/main" type="tx">
  <p:cSld name="25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003" name="Shape 2003"/>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004" name="Shape 200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005"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006" name="Shape 2006"/>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2007"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2008" name="Shape 2008"/>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009" name="Shape 2009"/>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010" name="Shape 2010"/>
          <p:cNvSpPr/>
          <p:nvPr/>
        </p:nvSpPr>
        <p:spPr>
          <a:xfrm>
            <a:off x="4505961" y="6503760"/>
            <a:ext cx="3220000"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2011"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2012" name="Shape 2012"/>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40125691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99.xml><?xml version="1.0" encoding="utf-8"?>
<p:sldLayout xmlns:a="http://schemas.openxmlformats.org/drawingml/2006/main" xmlns:r="http://schemas.openxmlformats.org/officeDocument/2006/relationships" xmlns:p="http://schemas.openxmlformats.org/presentationml/2006/main" type="tx">
  <p:cSld name="10_Top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019" name="Shape 2019"/>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020" name="Shape 202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021"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2022" name="image5.jpeg"/>
          <p:cNvPicPr>
            <a:picLocks noChangeAspect="1"/>
          </p:cNvPicPr>
          <p:nvPr/>
        </p:nvPicPr>
        <p:blipFill>
          <a:blip r:embed="rId4">
            <a:extLst/>
          </a:blip>
          <a:stretch>
            <a:fillRect/>
          </a:stretch>
        </p:blipFill>
        <p:spPr>
          <a:xfrm>
            <a:off x="3810001" y="3412066"/>
            <a:ext cx="8009599" cy="2999104"/>
          </a:xfrm>
          <a:prstGeom prst="rect">
            <a:avLst/>
          </a:prstGeom>
          <a:ln w="12700">
            <a:miter lim="400000"/>
          </a:ln>
        </p:spPr>
      </p:pic>
      <p:sp>
        <p:nvSpPr>
          <p:cNvPr id="2023" name="Shape 2023"/>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024" name="Shape 2024"/>
          <p:cNvSpPr>
            <a:spLocks noGrp="1"/>
          </p:cNvSpPr>
          <p:nvPr>
            <p:ph type="body" idx="1"/>
          </p:nvPr>
        </p:nvSpPr>
        <p:spPr>
          <a:xfrm>
            <a:off x="799775" y="1691863"/>
            <a:ext cx="10968799" cy="4526105"/>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025" name="Shape 2025"/>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12255487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48" name="Shape 48"/>
          <p:cNvSpPr>
            <a:spLocks noGrp="1"/>
          </p:cNvSpPr>
          <p:nvPr>
            <p:ph type="title"/>
          </p:nvPr>
        </p:nvSpPr>
        <p:spPr>
          <a:prstGeom prst="rect">
            <a:avLst/>
          </a:prstGeom>
        </p:spPr>
        <p:txBody>
          <a:bodyPr/>
          <a:lstStyle/>
          <a:p>
            <a:r>
              <a:t>Title Text</a:t>
            </a:r>
          </a:p>
        </p:txBody>
      </p:sp>
      <p:sp>
        <p:nvSpPr>
          <p:cNvPr id="49" name="Shape 49"/>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type="tx">
  <p:cSld name="3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621" name="Shape 62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622" name="Shape 62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62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624"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625" name="Shape 62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626" name="image6.png"/>
          <p:cNvPicPr>
            <a:picLocks noChangeAspect="1"/>
          </p:cNvPicPr>
          <p:nvPr/>
        </p:nvPicPr>
        <p:blipFill>
          <a:blip r:embed="rId4">
            <a:extLst/>
          </a:blip>
          <a:stretch>
            <a:fillRect/>
          </a:stretch>
        </p:blipFill>
        <p:spPr>
          <a:xfrm>
            <a:off x="2895600" y="2400300"/>
            <a:ext cx="6400800" cy="2057700"/>
          </a:xfrm>
          <a:prstGeom prst="rect">
            <a:avLst/>
          </a:prstGeom>
          <a:ln w="12700">
            <a:miter lim="400000"/>
          </a:ln>
        </p:spPr>
      </p:pic>
      <p:sp>
        <p:nvSpPr>
          <p:cNvPr id="627" name="Shape 627"/>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00.xml><?xml version="1.0" encoding="utf-8"?>
<p:sldLayout xmlns:a="http://schemas.openxmlformats.org/drawingml/2006/main" xmlns:r="http://schemas.openxmlformats.org/officeDocument/2006/relationships" xmlns:p="http://schemas.openxmlformats.org/presentationml/2006/main" type="tx">
  <p:cSld name="8_Bottom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032" name="Shape 2032"/>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033" name="Shape 203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034"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035" name="Shape 2035"/>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2036" name="image5.jpeg"/>
          <p:cNvPicPr>
            <a:picLocks noChangeAspect="1"/>
          </p:cNvPicPr>
          <p:nvPr/>
        </p:nvPicPr>
        <p:blipFill>
          <a:blip r:embed="rId4">
            <a:extLst/>
          </a:blip>
          <a:stretch>
            <a:fillRect/>
          </a:stretch>
        </p:blipFill>
        <p:spPr>
          <a:xfrm>
            <a:off x="3810001" y="3045883"/>
            <a:ext cx="8009599" cy="2999103"/>
          </a:xfrm>
          <a:prstGeom prst="rect">
            <a:avLst/>
          </a:prstGeom>
          <a:ln w="12700">
            <a:miter lim="400000"/>
          </a:ln>
        </p:spPr>
      </p:pic>
      <p:pic>
        <p:nvPicPr>
          <p:cNvPr id="2037"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2038" name="Shape 2038"/>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039" name="Shape 2039"/>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040" name="Shape 2040"/>
          <p:cNvSpPr/>
          <p:nvPr/>
        </p:nvSpPr>
        <p:spPr>
          <a:xfrm>
            <a:off x="4492416" y="6503760"/>
            <a:ext cx="3220003"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2041"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2042" name="Shape 2042"/>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10540249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01.xml><?xml version="1.0" encoding="utf-8"?>
<p:sldLayout xmlns:a="http://schemas.openxmlformats.org/drawingml/2006/main" xmlns:r="http://schemas.openxmlformats.org/officeDocument/2006/relationships" xmlns:p="http://schemas.openxmlformats.org/presentationml/2006/main" type="tx">
  <p:cSld name="26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049" name="Shape 2049"/>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050" name="Shape 205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051"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2052"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2053" name="Shape 205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054" name="image6.png"/>
          <p:cNvPicPr>
            <a:picLocks noChangeAspect="1"/>
          </p:cNvPicPr>
          <p:nvPr/>
        </p:nvPicPr>
        <p:blipFill>
          <a:blip r:embed="rId4">
            <a:extLst/>
          </a:blip>
          <a:stretch>
            <a:fillRect/>
          </a:stretch>
        </p:blipFill>
        <p:spPr>
          <a:xfrm>
            <a:off x="2895600" y="2400300"/>
            <a:ext cx="6400800" cy="2057700"/>
          </a:xfrm>
          <a:prstGeom prst="rect">
            <a:avLst/>
          </a:prstGeom>
          <a:ln w="12700">
            <a:miter lim="400000"/>
          </a:ln>
        </p:spPr>
      </p:pic>
      <p:sp>
        <p:nvSpPr>
          <p:cNvPr id="2055" name="Shape 2055"/>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2324636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02.xml><?xml version="1.0" encoding="utf-8"?>
<p:sldLayout xmlns:a="http://schemas.openxmlformats.org/drawingml/2006/main" xmlns:r="http://schemas.openxmlformats.org/officeDocument/2006/relationships" xmlns:p="http://schemas.openxmlformats.org/presentationml/2006/main" type="tx">
  <p:cSld name="27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062" name="Shape 2062"/>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063" name="Shape 206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064"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2065"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pic>
        <p:nvPicPr>
          <p:cNvPr id="2066" name="image7.png"/>
          <p:cNvPicPr>
            <a:picLocks noChangeAspect="1"/>
          </p:cNvPicPr>
          <p:nvPr/>
        </p:nvPicPr>
        <p:blipFill>
          <a:blip r:embed="rId4">
            <a:extLst/>
          </a:blip>
          <a:stretch>
            <a:fillRect/>
          </a:stretch>
        </p:blipFill>
        <p:spPr>
          <a:xfrm>
            <a:off x="3947967" y="2644849"/>
            <a:ext cx="4718403" cy="1686904"/>
          </a:xfrm>
          <a:prstGeom prst="rect">
            <a:avLst/>
          </a:prstGeom>
          <a:ln w="12700">
            <a:miter lim="400000"/>
          </a:ln>
        </p:spPr>
      </p:pic>
      <p:sp>
        <p:nvSpPr>
          <p:cNvPr id="2067" name="Shape 206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sp>
        <p:nvSpPr>
          <p:cNvPr id="2068" name="Shape 2068"/>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4078746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03.xml><?xml version="1.0" encoding="utf-8"?>
<p:sldLayout xmlns:a="http://schemas.openxmlformats.org/drawingml/2006/main" xmlns:r="http://schemas.openxmlformats.org/officeDocument/2006/relationships" xmlns:p="http://schemas.openxmlformats.org/presentationml/2006/main" type="tx">
  <p:cSld name="8_Title Slide 1">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075" name="Shape 2075"/>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076" name="Shape 207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077"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078" name="Shape 2078"/>
          <p:cNvSpPr>
            <a:spLocks noGrp="1"/>
          </p:cNvSpPr>
          <p:nvPr>
            <p:ph type="title"/>
          </p:nvPr>
        </p:nvSpPr>
        <p:spPr>
          <a:xfrm>
            <a:off x="914400" y="2111123"/>
            <a:ext cx="10363200" cy="1546503"/>
          </a:xfrm>
          <a:prstGeom prst="rect">
            <a:avLst/>
          </a:prstGeom>
        </p:spPr>
        <p:txBody>
          <a:bodyPr lIns="91422" tIns="91422" rIns="91422" bIns="91422" anchor="b"/>
          <a:lstStyle>
            <a:lvl1pPr algn="ctr">
              <a:lnSpc>
                <a:spcPct val="100000"/>
              </a:lnSpc>
              <a:defRPr sz="4800">
                <a:solidFill>
                  <a:srgbClr val="CB3725"/>
                </a:solidFill>
                <a:latin typeface="PT Sans"/>
                <a:ea typeface="PT Sans"/>
                <a:cs typeface="PT Sans"/>
                <a:sym typeface="PT Sans"/>
              </a:defRPr>
            </a:lvl1pPr>
          </a:lstStyle>
          <a:p>
            <a:r>
              <a:t>Title Text</a:t>
            </a:r>
          </a:p>
        </p:txBody>
      </p:sp>
      <p:sp>
        <p:nvSpPr>
          <p:cNvPr id="2079" name="Shape 2079"/>
          <p:cNvSpPr>
            <a:spLocks noGrp="1"/>
          </p:cNvSpPr>
          <p:nvPr>
            <p:ph type="body" sz="quarter" idx="1"/>
          </p:nvPr>
        </p:nvSpPr>
        <p:spPr>
          <a:xfrm>
            <a:off x="914400" y="3786737"/>
            <a:ext cx="10363200" cy="1046403"/>
          </a:xfrm>
          <a:prstGeom prst="rect">
            <a:avLst/>
          </a:prstGeom>
        </p:spPr>
        <p:txBody>
          <a:bodyPr lIns="91422" tIns="91422" rIns="91422" bIns="91422"/>
          <a:lstStyle>
            <a:lvl1pPr marL="0" indent="0" algn="ctr">
              <a:lnSpc>
                <a:spcPct val="100000"/>
              </a:lnSpc>
              <a:spcBef>
                <a:spcPts val="0"/>
              </a:spcBef>
              <a:buSzTx/>
              <a:buFontTx/>
              <a:buNone/>
              <a:defRPr>
                <a:solidFill>
                  <a:srgbClr val="006098"/>
                </a:solidFill>
                <a:latin typeface="PT Sans"/>
                <a:ea typeface="PT Sans"/>
                <a:cs typeface="PT Sans"/>
                <a:sym typeface="PT Sans"/>
              </a:defRPr>
            </a:lvl1pPr>
            <a:lvl2pPr marL="0" indent="0" algn="ctr">
              <a:lnSpc>
                <a:spcPct val="100000"/>
              </a:lnSpc>
              <a:spcBef>
                <a:spcPts val="0"/>
              </a:spcBef>
              <a:buSzTx/>
              <a:buFontTx/>
              <a:buNone/>
              <a:defRPr>
                <a:solidFill>
                  <a:srgbClr val="006098"/>
                </a:solidFill>
                <a:latin typeface="PT Sans"/>
                <a:ea typeface="PT Sans"/>
                <a:cs typeface="PT Sans"/>
                <a:sym typeface="PT Sans"/>
              </a:defRPr>
            </a:lvl2pPr>
            <a:lvl3pPr marL="0" indent="0" algn="ctr">
              <a:lnSpc>
                <a:spcPct val="100000"/>
              </a:lnSpc>
              <a:spcBef>
                <a:spcPts val="0"/>
              </a:spcBef>
              <a:buSzTx/>
              <a:buFontTx/>
              <a:buNone/>
              <a:defRPr>
                <a:solidFill>
                  <a:srgbClr val="006098"/>
                </a:solidFill>
                <a:latin typeface="PT Sans"/>
                <a:ea typeface="PT Sans"/>
                <a:cs typeface="PT Sans"/>
                <a:sym typeface="PT Sans"/>
              </a:defRPr>
            </a:lvl3pPr>
            <a:lvl4pPr marL="0" indent="0" algn="ctr">
              <a:lnSpc>
                <a:spcPct val="100000"/>
              </a:lnSpc>
              <a:spcBef>
                <a:spcPts val="0"/>
              </a:spcBef>
              <a:buSzTx/>
              <a:buFontTx/>
              <a:buNone/>
              <a:defRPr>
                <a:solidFill>
                  <a:srgbClr val="006098"/>
                </a:solidFill>
                <a:latin typeface="PT Sans"/>
                <a:ea typeface="PT Sans"/>
                <a:cs typeface="PT Sans"/>
                <a:sym typeface="PT Sans"/>
              </a:defRPr>
            </a:lvl4pPr>
            <a:lvl5pPr marL="0" indent="0" algn="ctr">
              <a:lnSpc>
                <a:spcPct val="100000"/>
              </a:lnSpc>
              <a:spcBef>
                <a:spcPts val="0"/>
              </a:spcBef>
              <a:buSzTx/>
              <a:buFontTx/>
              <a:buNone/>
              <a:defRPr>
                <a:solidFill>
                  <a:srgbClr val="006098"/>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080" name="Shape 2080"/>
          <p:cNvSpPr>
            <a:spLocks noGrp="1"/>
          </p:cNvSpPr>
          <p:nvPr>
            <p:ph type="sldNum" sz="quarter" idx="2"/>
          </p:nvPr>
        </p:nvSpPr>
        <p:spPr>
          <a:xfrm>
            <a:off x="11409053" y="6465873"/>
            <a:ext cx="266974" cy="259222"/>
          </a:xfrm>
          <a:prstGeom prst="rect">
            <a:avLst/>
          </a:prstGeom>
        </p:spPr>
        <p:txBody>
          <a:bodyPr lIns="0" tIns="0" rIns="0" bIns="0"/>
          <a:lstStyle>
            <a:lvl1pPr algn="l">
              <a:defRPr sz="1800">
                <a:solidFill>
                  <a:srgbClr val="54585B"/>
                </a:solidFill>
                <a:latin typeface="Arial"/>
                <a:ea typeface="Arial"/>
                <a:cs typeface="Arial"/>
                <a:sym typeface="Arial"/>
              </a:defRPr>
            </a:lvl1pPr>
          </a:lstStyle>
          <a:p>
            <a:fld id="{86CB4B4D-7CA3-9044-876B-883B54F8677D}" type="slidenum">
              <a:t>‹#›</a:t>
            </a:fld>
            <a:endParaRPr/>
          </a:p>
        </p:txBody>
      </p:sp>
    </p:spTree>
    <p:extLst>
      <p:ext uri="{BB962C8B-B14F-4D97-AF65-F5344CB8AC3E}">
        <p14:creationId xmlns:p14="http://schemas.microsoft.com/office/powerpoint/2010/main" val="29813090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04.xml><?xml version="1.0" encoding="utf-8"?>
<p:sldLayout xmlns:a="http://schemas.openxmlformats.org/drawingml/2006/main" xmlns:r="http://schemas.openxmlformats.org/officeDocument/2006/relationships" xmlns:p="http://schemas.openxmlformats.org/presentationml/2006/main" type="tx">
  <p:cSld name="11_Divider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087" name="Shape 2087"/>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088" name="Shape 208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089"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2090"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2091" name="Shape 2091"/>
          <p:cNvSpPr>
            <a:spLocks noGrp="1"/>
          </p:cNvSpPr>
          <p:nvPr>
            <p:ph type="title"/>
          </p:nvPr>
        </p:nvSpPr>
        <p:spPr>
          <a:xfrm>
            <a:off x="1193521" y="2667000"/>
            <a:ext cx="8433600" cy="1358701"/>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092" name="Shape 209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093" name="image2.png"/>
          <p:cNvPicPr>
            <a:picLocks noChangeAspect="1"/>
          </p:cNvPicPr>
          <p:nvPr/>
        </p:nvPicPr>
        <p:blipFill>
          <a:blip r:embed="rId3">
            <a:extLst/>
          </a:blip>
          <a:stretch>
            <a:fillRect/>
          </a:stretch>
        </p:blipFill>
        <p:spPr>
          <a:xfrm>
            <a:off x="9673800" y="273820"/>
            <a:ext cx="2147602" cy="691201"/>
          </a:xfrm>
          <a:prstGeom prst="rect">
            <a:avLst/>
          </a:prstGeom>
          <a:ln w="12700">
            <a:miter lim="400000"/>
          </a:ln>
        </p:spPr>
      </p:pic>
      <p:sp>
        <p:nvSpPr>
          <p:cNvPr id="2094" name="Shape 2094"/>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17657829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05.xml><?xml version="1.0" encoding="utf-8"?>
<p:sldLayout xmlns:a="http://schemas.openxmlformats.org/drawingml/2006/main" xmlns:r="http://schemas.openxmlformats.org/officeDocument/2006/relationships" xmlns:p="http://schemas.openxmlformats.org/presentationml/2006/main" type="tx">
  <p:cSld name="14_Two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101" name="Shape 210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102" name="Shape 210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10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104" name="Shape 2104"/>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105" name="Shape 2105"/>
          <p:cNvSpPr>
            <a:spLocks noGrp="1"/>
          </p:cNvSpPr>
          <p:nvPr>
            <p:ph type="body" sz="half" idx="1"/>
          </p:nvPr>
        </p:nvSpPr>
        <p:spPr>
          <a:xfrm>
            <a:off x="799775" y="1693140"/>
            <a:ext cx="5364399" cy="4568100"/>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106" name="Shape 2106"/>
          <p:cNvSpPr>
            <a:spLocks noGrp="1"/>
          </p:cNvSpPr>
          <p:nvPr>
            <p:ph type="body" sz="half" idx="13"/>
          </p:nvPr>
        </p:nvSpPr>
        <p:spPr>
          <a:xfrm>
            <a:off x="6397364" y="1693140"/>
            <a:ext cx="5364402" cy="4568100"/>
          </a:xfrm>
          <a:prstGeom prst="rect">
            <a:avLst/>
          </a:prstGeom>
        </p:spPr>
        <p:txBody>
          <a:bodyPr lIns="91422" tIns="91422" rIns="91422" bIns="91422"/>
          <a:lstStyle/>
          <a:p>
            <a:endParaRPr/>
          </a:p>
        </p:txBody>
      </p:sp>
      <p:sp>
        <p:nvSpPr>
          <p:cNvPr id="2107" name="Shape 2107"/>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19215348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06.xml><?xml version="1.0" encoding="utf-8"?>
<p:sldLayout xmlns:a="http://schemas.openxmlformats.org/drawingml/2006/main" xmlns:r="http://schemas.openxmlformats.org/officeDocument/2006/relationships" xmlns:p="http://schemas.openxmlformats.org/presentationml/2006/main" type="tx">
  <p:cSld name="13_Title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114" name="Shape 2114"/>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115" name="Shape 211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116"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2117" name="image3.jpeg"/>
          <p:cNvPicPr>
            <a:picLocks noChangeAspect="1"/>
          </p:cNvPicPr>
          <p:nvPr/>
        </p:nvPicPr>
        <p:blipFill>
          <a:blip r:embed="rId4">
            <a:extLst/>
          </a:blip>
          <a:stretch>
            <a:fillRect/>
          </a:stretch>
        </p:blipFill>
        <p:spPr>
          <a:xfrm>
            <a:off x="0" y="9201"/>
            <a:ext cx="12192000" cy="6858001"/>
          </a:xfrm>
          <a:prstGeom prst="rect">
            <a:avLst/>
          </a:prstGeom>
          <a:ln w="12700">
            <a:miter lim="400000"/>
          </a:ln>
        </p:spPr>
      </p:pic>
      <p:sp>
        <p:nvSpPr>
          <p:cNvPr id="2118" name="Shape 2118"/>
          <p:cNvSpPr>
            <a:spLocks noGrp="1"/>
          </p:cNvSpPr>
          <p:nvPr>
            <p:ph type="title"/>
          </p:nvPr>
        </p:nvSpPr>
        <p:spPr>
          <a:xfrm>
            <a:off x="914400" y="2127736"/>
            <a:ext cx="10464801" cy="2111103"/>
          </a:xfrm>
          <a:prstGeom prst="rect">
            <a:avLst/>
          </a:prstGeom>
        </p:spPr>
        <p:txBody>
          <a:bodyPr lIns="91422" tIns="91422" rIns="91422" bIns="91422" anchor="b"/>
          <a:lstStyle>
            <a:lvl1pPr>
              <a:lnSpc>
                <a:spcPct val="100000"/>
              </a:lnSpc>
              <a:defRPr sz="3600">
                <a:solidFill>
                  <a:srgbClr val="FFFFFF"/>
                </a:solidFill>
                <a:latin typeface="PT Sans"/>
                <a:ea typeface="PT Sans"/>
                <a:cs typeface="PT Sans"/>
                <a:sym typeface="PT Sans"/>
              </a:defRPr>
            </a:lvl1pPr>
          </a:lstStyle>
          <a:p>
            <a:r>
              <a:t>Title Text</a:t>
            </a:r>
          </a:p>
        </p:txBody>
      </p:sp>
      <p:sp>
        <p:nvSpPr>
          <p:cNvPr id="2119" name="Shape 2119"/>
          <p:cNvSpPr>
            <a:spLocks noGrp="1"/>
          </p:cNvSpPr>
          <p:nvPr>
            <p:ph type="body" sz="quarter" idx="1"/>
          </p:nvPr>
        </p:nvSpPr>
        <p:spPr>
          <a:xfrm>
            <a:off x="914400" y="4312137"/>
            <a:ext cx="7721600" cy="1066802"/>
          </a:xfrm>
          <a:prstGeom prst="rect">
            <a:avLst/>
          </a:prstGeom>
        </p:spPr>
        <p:txBody>
          <a:bodyPr lIns="91422" tIns="91422" rIns="91422" bIns="91422"/>
          <a:lstStyle>
            <a:lvl1pPr marL="0" indent="0">
              <a:lnSpc>
                <a:spcPct val="100000"/>
              </a:lnSpc>
              <a:spcBef>
                <a:spcPts val="400"/>
              </a:spcBef>
              <a:buSzTx/>
              <a:buFontTx/>
              <a:buNone/>
              <a:defRPr>
                <a:solidFill>
                  <a:srgbClr val="FFFFFF"/>
                </a:solidFill>
                <a:latin typeface="PT Sans"/>
                <a:ea typeface="PT Sans"/>
                <a:cs typeface="PT Sans"/>
                <a:sym typeface="PT Sans"/>
              </a:defRPr>
            </a:lvl1pPr>
            <a:lvl2pPr marL="0" indent="0">
              <a:lnSpc>
                <a:spcPct val="100000"/>
              </a:lnSpc>
              <a:spcBef>
                <a:spcPts val="400"/>
              </a:spcBef>
              <a:buSzTx/>
              <a:buFontTx/>
              <a:buNone/>
              <a:defRPr>
                <a:solidFill>
                  <a:srgbClr val="FFFFFF"/>
                </a:solidFill>
                <a:latin typeface="PT Sans"/>
                <a:ea typeface="PT Sans"/>
                <a:cs typeface="PT Sans"/>
                <a:sym typeface="PT Sans"/>
              </a:defRPr>
            </a:lvl2pPr>
            <a:lvl3pPr marL="0" indent="0">
              <a:lnSpc>
                <a:spcPct val="100000"/>
              </a:lnSpc>
              <a:spcBef>
                <a:spcPts val="400"/>
              </a:spcBef>
              <a:buSzTx/>
              <a:buFontTx/>
              <a:buNone/>
              <a:defRPr>
                <a:solidFill>
                  <a:srgbClr val="FFFFFF"/>
                </a:solidFill>
                <a:latin typeface="PT Sans"/>
                <a:ea typeface="PT Sans"/>
                <a:cs typeface="PT Sans"/>
                <a:sym typeface="PT Sans"/>
              </a:defRPr>
            </a:lvl3pPr>
            <a:lvl4pPr marL="0" indent="0">
              <a:lnSpc>
                <a:spcPct val="100000"/>
              </a:lnSpc>
              <a:spcBef>
                <a:spcPts val="400"/>
              </a:spcBef>
              <a:buSzTx/>
              <a:buFontTx/>
              <a:buNone/>
              <a:defRPr>
                <a:solidFill>
                  <a:srgbClr val="FFFFFF"/>
                </a:solidFill>
                <a:latin typeface="PT Sans"/>
                <a:ea typeface="PT Sans"/>
                <a:cs typeface="PT Sans"/>
                <a:sym typeface="PT Sans"/>
              </a:defRPr>
            </a:lvl4pPr>
            <a:lvl5pPr marL="0" indent="0">
              <a:lnSpc>
                <a:spcPct val="100000"/>
              </a:lnSpc>
              <a:spcBef>
                <a:spcPts val="400"/>
              </a:spcBef>
              <a:buSzTx/>
              <a:buFontTx/>
              <a:buNone/>
              <a:defRPr>
                <a:solidFill>
                  <a:srgbClr val="FFFFFF"/>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pic>
        <p:nvPicPr>
          <p:cNvPr id="2120" name="image4.png"/>
          <p:cNvPicPr>
            <a:picLocks noChangeAspect="1"/>
          </p:cNvPicPr>
          <p:nvPr/>
        </p:nvPicPr>
        <p:blipFill>
          <a:blip r:embed="rId5">
            <a:extLst/>
          </a:blip>
          <a:stretch>
            <a:fillRect/>
          </a:stretch>
        </p:blipFill>
        <p:spPr>
          <a:xfrm>
            <a:off x="8636000" y="232712"/>
            <a:ext cx="3194001" cy="1026901"/>
          </a:xfrm>
          <a:prstGeom prst="rect">
            <a:avLst/>
          </a:prstGeom>
          <a:ln w="12700">
            <a:miter lim="400000"/>
          </a:ln>
        </p:spPr>
      </p:pic>
      <p:sp>
        <p:nvSpPr>
          <p:cNvPr id="2121" name="Shape 212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sp>
        <p:nvSpPr>
          <p:cNvPr id="2122" name="Shape 2122"/>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8415748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07.xml><?xml version="1.0" encoding="utf-8"?>
<p:sldLayout xmlns:a="http://schemas.openxmlformats.org/drawingml/2006/main" xmlns:r="http://schemas.openxmlformats.org/officeDocument/2006/relationships" xmlns:p="http://schemas.openxmlformats.org/presentationml/2006/main" type="tx">
  <p:cSld name="11_Top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129" name="Shape 2129"/>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130" name="Shape 213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131"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2132" name="image5.jpeg"/>
          <p:cNvPicPr>
            <a:picLocks noChangeAspect="1"/>
          </p:cNvPicPr>
          <p:nvPr/>
        </p:nvPicPr>
        <p:blipFill>
          <a:blip r:embed="rId4">
            <a:extLst/>
          </a:blip>
          <a:stretch>
            <a:fillRect/>
          </a:stretch>
        </p:blipFill>
        <p:spPr>
          <a:xfrm>
            <a:off x="3810001" y="3412066"/>
            <a:ext cx="8009599" cy="2999104"/>
          </a:xfrm>
          <a:prstGeom prst="rect">
            <a:avLst/>
          </a:prstGeom>
          <a:ln w="12700">
            <a:miter lim="400000"/>
          </a:ln>
        </p:spPr>
      </p:pic>
      <p:sp>
        <p:nvSpPr>
          <p:cNvPr id="2133" name="Shape 2133"/>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134" name="Shape 2134"/>
          <p:cNvSpPr>
            <a:spLocks noGrp="1"/>
          </p:cNvSpPr>
          <p:nvPr>
            <p:ph type="body" idx="1"/>
          </p:nvPr>
        </p:nvSpPr>
        <p:spPr>
          <a:xfrm>
            <a:off x="799775" y="1691863"/>
            <a:ext cx="10968799" cy="4526105"/>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135" name="Shape 2135"/>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41953657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08.xml><?xml version="1.0" encoding="utf-8"?>
<p:sldLayout xmlns:a="http://schemas.openxmlformats.org/drawingml/2006/main" xmlns:r="http://schemas.openxmlformats.org/officeDocument/2006/relationships" xmlns:p="http://schemas.openxmlformats.org/presentationml/2006/main" type="tx">
  <p:cSld name="14_Title Slide">
    <p:spTree>
      <p:nvGrpSpPr>
        <p:cNvPr id="1" name=""/>
        <p:cNvGrpSpPr/>
        <p:nvPr/>
      </p:nvGrpSpPr>
      <p:grpSpPr>
        <a:xfrm>
          <a:off x="0" y="0"/>
          <a:ext cx="0" cy="0"/>
          <a:chOff x="0" y="0"/>
          <a:chExt cx="0" cy="0"/>
        </a:xfrm>
      </p:grpSpPr>
      <p:sp>
        <p:nvSpPr>
          <p:cNvPr id="2142" name="Shape 2142"/>
          <p:cNvSpPr>
            <a:spLocks noGrp="1"/>
          </p:cNvSpPr>
          <p:nvPr>
            <p:ph type="title"/>
          </p:nvPr>
        </p:nvSpPr>
        <p:spPr>
          <a:xfrm>
            <a:off x="1524000" y="1122362"/>
            <a:ext cx="9144000" cy="2387601"/>
          </a:xfrm>
          <a:prstGeom prst="rect">
            <a:avLst/>
          </a:prstGeom>
        </p:spPr>
        <p:txBody>
          <a:bodyPr anchor="b"/>
          <a:lstStyle>
            <a:lvl1pPr algn="ctr">
              <a:defRPr sz="6000"/>
            </a:lvl1pPr>
          </a:lstStyle>
          <a:p>
            <a:r>
              <a:t>Title Text</a:t>
            </a:r>
          </a:p>
        </p:txBody>
      </p:sp>
      <p:sp>
        <p:nvSpPr>
          <p:cNvPr id="2143" name="Shape 2143"/>
          <p:cNvSpPr>
            <a:spLocks noGrp="1"/>
          </p:cNvSpPr>
          <p:nvPr>
            <p:ph type="body" sz="quarter" idx="1"/>
          </p:nvPr>
        </p:nvSpPr>
        <p:spPr>
          <a:xfrm>
            <a:off x="1524000" y="3602037"/>
            <a:ext cx="9144000" cy="1655765"/>
          </a:xfrm>
          <a:prstGeom prst="rect">
            <a:avLst/>
          </a:prstGeom>
        </p:spPr>
        <p:txBody>
          <a:bodyPr/>
          <a:lstStyle>
            <a:lvl1pPr marL="0" indent="0" algn="ctr">
              <a:buSzTx/>
              <a:buFontTx/>
              <a:buNone/>
              <a:defRPr sz="2400"/>
            </a:lvl1pPr>
            <a:lvl2pPr marL="0" indent="0" algn="ctr">
              <a:buSzTx/>
              <a:buFontTx/>
              <a:buNone/>
              <a:defRPr sz="2400"/>
            </a:lvl2pPr>
            <a:lvl3pPr marL="0" indent="0" algn="ctr">
              <a:buSzTx/>
              <a:buFontTx/>
              <a:buNone/>
              <a:defRPr sz="2400"/>
            </a:lvl3pPr>
            <a:lvl4pPr marL="0" indent="0" algn="ctr">
              <a:buSzTx/>
              <a:buFontTx/>
              <a:buNone/>
              <a:defRPr sz="2400"/>
            </a:lvl4pPr>
            <a:lvl5pPr marL="0" indent="0" algn="ctr">
              <a:buSzTx/>
              <a:buFontTx/>
              <a:buNone/>
              <a:defRPr sz="2400"/>
            </a:lvl5pPr>
          </a:lstStyle>
          <a:p>
            <a:r>
              <a:t>Body Level One</a:t>
            </a:r>
          </a:p>
          <a:p>
            <a:pPr lvl="1"/>
            <a:r>
              <a:t>Body Level Two</a:t>
            </a:r>
          </a:p>
          <a:p>
            <a:pPr lvl="2"/>
            <a:r>
              <a:t>Body Level Three</a:t>
            </a:r>
          </a:p>
          <a:p>
            <a:pPr lvl="3"/>
            <a:r>
              <a:t>Body Level Four</a:t>
            </a:r>
          </a:p>
          <a:p>
            <a:pPr lvl="4"/>
            <a:r>
              <a:t>Body Level Five</a:t>
            </a:r>
          </a:p>
        </p:txBody>
      </p:sp>
      <p:sp>
        <p:nvSpPr>
          <p:cNvPr id="2144" name="Shape 2144"/>
          <p:cNvSpPr/>
          <p:nvPr/>
        </p:nvSpPr>
        <p:spPr>
          <a:xfrm>
            <a:off x="5464256" y="3298195"/>
            <a:ext cx="1292473" cy="2438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1100"/>
            </a:lvl1pPr>
          </a:lstStyle>
          <a:p>
            <a:r>
              <a:t>CloudBees Jenkins </a:t>
            </a:r>
          </a:p>
        </p:txBody>
      </p:sp>
      <p:sp>
        <p:nvSpPr>
          <p:cNvPr id="2145" name="Shape 2145"/>
          <p:cNvSpPr/>
          <p:nvPr/>
        </p:nvSpPr>
        <p:spPr>
          <a:xfrm>
            <a:off x="5464256" y="3298195"/>
            <a:ext cx="1292473" cy="2438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1100"/>
            </a:lvl1pPr>
          </a:lstStyle>
          <a:p>
            <a:r>
              <a:t>CloudBees Jenkins </a:t>
            </a:r>
          </a:p>
        </p:txBody>
      </p:sp>
      <p:sp>
        <p:nvSpPr>
          <p:cNvPr id="2146" name="Shape 2146"/>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1854473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09.xml><?xml version="1.0" encoding="utf-8"?>
<p:sldLayout xmlns:a="http://schemas.openxmlformats.org/drawingml/2006/main" xmlns:r="http://schemas.openxmlformats.org/officeDocument/2006/relationships" xmlns:p="http://schemas.openxmlformats.org/presentationml/2006/main" type="tx">
  <p:cSld name="12_Title and Content">
    <p:spTree>
      <p:nvGrpSpPr>
        <p:cNvPr id="1" name=""/>
        <p:cNvGrpSpPr/>
        <p:nvPr/>
      </p:nvGrpSpPr>
      <p:grpSpPr>
        <a:xfrm>
          <a:off x="0" y="0"/>
          <a:ext cx="0" cy="0"/>
          <a:chOff x="0" y="0"/>
          <a:chExt cx="0" cy="0"/>
        </a:xfrm>
      </p:grpSpPr>
      <p:sp>
        <p:nvSpPr>
          <p:cNvPr id="2153" name="Shape 2153"/>
          <p:cNvSpPr>
            <a:spLocks noGrp="1"/>
          </p:cNvSpPr>
          <p:nvPr>
            <p:ph type="title"/>
          </p:nvPr>
        </p:nvSpPr>
        <p:spPr>
          <a:prstGeom prst="rect">
            <a:avLst/>
          </a:prstGeom>
        </p:spPr>
        <p:txBody>
          <a:bodyPr/>
          <a:lstStyle/>
          <a:p>
            <a:r>
              <a:t>Title Text</a:t>
            </a:r>
          </a:p>
        </p:txBody>
      </p:sp>
      <p:sp>
        <p:nvSpPr>
          <p:cNvPr id="2154" name="Shape 2154"/>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155" name="Shape 2155"/>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550575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type="tx">
  <p:cSld name="1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634" name="Shape 634"/>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635" name="Shape 63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636"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637"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pic>
        <p:nvPicPr>
          <p:cNvPr id="638" name="image7.png"/>
          <p:cNvPicPr>
            <a:picLocks noChangeAspect="1"/>
          </p:cNvPicPr>
          <p:nvPr/>
        </p:nvPicPr>
        <p:blipFill>
          <a:blip r:embed="rId4">
            <a:extLst/>
          </a:blip>
          <a:stretch>
            <a:fillRect/>
          </a:stretch>
        </p:blipFill>
        <p:spPr>
          <a:xfrm>
            <a:off x="3947967" y="2644849"/>
            <a:ext cx="4718403" cy="1686904"/>
          </a:xfrm>
          <a:prstGeom prst="rect">
            <a:avLst/>
          </a:prstGeom>
          <a:ln w="12700">
            <a:miter lim="400000"/>
          </a:ln>
        </p:spPr>
      </p:pic>
      <p:sp>
        <p:nvSpPr>
          <p:cNvPr id="639" name="Shape 63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sp>
        <p:nvSpPr>
          <p:cNvPr id="640" name="Shape 640"/>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10.xml><?xml version="1.0" encoding="utf-8"?>
<p:sldLayout xmlns:a="http://schemas.openxmlformats.org/drawingml/2006/main" xmlns:r="http://schemas.openxmlformats.org/officeDocument/2006/relationships" xmlns:p="http://schemas.openxmlformats.org/presentationml/2006/main" type="tx">
  <p:cSld name="3_Section Header">
    <p:spTree>
      <p:nvGrpSpPr>
        <p:cNvPr id="1" name=""/>
        <p:cNvGrpSpPr/>
        <p:nvPr/>
      </p:nvGrpSpPr>
      <p:grpSpPr>
        <a:xfrm>
          <a:off x="0" y="0"/>
          <a:ext cx="0" cy="0"/>
          <a:chOff x="0" y="0"/>
          <a:chExt cx="0" cy="0"/>
        </a:xfrm>
      </p:grpSpPr>
      <p:sp>
        <p:nvSpPr>
          <p:cNvPr id="2162" name="Shape 2162"/>
          <p:cNvSpPr>
            <a:spLocks noGrp="1"/>
          </p:cNvSpPr>
          <p:nvPr>
            <p:ph type="title"/>
          </p:nvPr>
        </p:nvSpPr>
        <p:spPr>
          <a:xfrm>
            <a:off x="831850" y="1709738"/>
            <a:ext cx="10515600" cy="2852737"/>
          </a:xfrm>
          <a:prstGeom prst="rect">
            <a:avLst/>
          </a:prstGeom>
        </p:spPr>
        <p:txBody>
          <a:bodyPr anchor="b"/>
          <a:lstStyle>
            <a:lvl1pPr>
              <a:defRPr sz="6000"/>
            </a:lvl1pPr>
          </a:lstStyle>
          <a:p>
            <a:r>
              <a:t>Title Text</a:t>
            </a:r>
          </a:p>
        </p:txBody>
      </p:sp>
      <p:sp>
        <p:nvSpPr>
          <p:cNvPr id="2163" name="Shape 2163"/>
          <p:cNvSpPr>
            <a:spLocks noGrp="1"/>
          </p:cNvSpPr>
          <p:nvPr>
            <p:ph type="body" sz="quarter" idx="1"/>
          </p:nvPr>
        </p:nvSpPr>
        <p:spPr>
          <a:xfrm>
            <a:off x="831850" y="4589462"/>
            <a:ext cx="10515600" cy="1500190"/>
          </a:xfrm>
          <a:prstGeom prst="rect">
            <a:avLst/>
          </a:prstGeom>
        </p:spPr>
        <p:txBody>
          <a:bodyPr/>
          <a:lstStyle>
            <a:lvl1pPr marL="0" indent="0">
              <a:buSzTx/>
              <a:buFontTx/>
              <a:buNone/>
              <a:defRPr sz="2400">
                <a:solidFill>
                  <a:srgbClr val="888888"/>
                </a:solidFill>
              </a:defRPr>
            </a:lvl1pPr>
            <a:lvl2pPr marL="0" indent="0">
              <a:buSzTx/>
              <a:buFontTx/>
              <a:buNone/>
              <a:defRPr sz="2400">
                <a:solidFill>
                  <a:srgbClr val="888888"/>
                </a:solidFill>
              </a:defRPr>
            </a:lvl2pPr>
            <a:lvl3pPr marL="0" indent="0">
              <a:buSzTx/>
              <a:buFontTx/>
              <a:buNone/>
              <a:defRPr sz="2400">
                <a:solidFill>
                  <a:srgbClr val="888888"/>
                </a:solidFill>
              </a:defRPr>
            </a:lvl3pPr>
            <a:lvl4pPr marL="0" indent="0">
              <a:buSzTx/>
              <a:buFontTx/>
              <a:buNone/>
              <a:defRPr sz="2400">
                <a:solidFill>
                  <a:srgbClr val="888888"/>
                </a:solidFill>
              </a:defRPr>
            </a:lvl4pPr>
            <a:lvl5pPr marL="0" indent="0">
              <a:buSzTx/>
              <a:buFontTx/>
              <a:buNone/>
              <a:defRPr sz="2400">
                <a:solidFill>
                  <a:srgbClr val="888888"/>
                </a:solidFill>
              </a:defRPr>
            </a:lvl5pPr>
          </a:lstStyle>
          <a:p>
            <a:r>
              <a:t>Body Level One</a:t>
            </a:r>
          </a:p>
          <a:p>
            <a:pPr lvl="1"/>
            <a:r>
              <a:t>Body Level Two</a:t>
            </a:r>
          </a:p>
          <a:p>
            <a:pPr lvl="2"/>
            <a:r>
              <a:t>Body Level Three</a:t>
            </a:r>
          </a:p>
          <a:p>
            <a:pPr lvl="3"/>
            <a:r>
              <a:t>Body Level Four</a:t>
            </a:r>
          </a:p>
          <a:p>
            <a:pPr lvl="4"/>
            <a:r>
              <a:t>Body Level Five</a:t>
            </a:r>
          </a:p>
        </p:txBody>
      </p:sp>
      <p:sp>
        <p:nvSpPr>
          <p:cNvPr id="2164" name="Shape 2164"/>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8288542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11.xml><?xml version="1.0" encoding="utf-8"?>
<p:sldLayout xmlns:a="http://schemas.openxmlformats.org/drawingml/2006/main" xmlns:r="http://schemas.openxmlformats.org/officeDocument/2006/relationships" xmlns:p="http://schemas.openxmlformats.org/presentationml/2006/main" type="tx">
  <p:cSld name="15_Two Content">
    <p:spTree>
      <p:nvGrpSpPr>
        <p:cNvPr id="1" name=""/>
        <p:cNvGrpSpPr/>
        <p:nvPr/>
      </p:nvGrpSpPr>
      <p:grpSpPr>
        <a:xfrm>
          <a:off x="0" y="0"/>
          <a:ext cx="0" cy="0"/>
          <a:chOff x="0" y="0"/>
          <a:chExt cx="0" cy="0"/>
        </a:xfrm>
      </p:grpSpPr>
      <p:sp>
        <p:nvSpPr>
          <p:cNvPr id="2171" name="Shape 2171"/>
          <p:cNvSpPr>
            <a:spLocks noGrp="1"/>
          </p:cNvSpPr>
          <p:nvPr>
            <p:ph type="title"/>
          </p:nvPr>
        </p:nvSpPr>
        <p:spPr>
          <a:prstGeom prst="rect">
            <a:avLst/>
          </a:prstGeom>
        </p:spPr>
        <p:txBody>
          <a:bodyPr/>
          <a:lstStyle/>
          <a:p>
            <a:r>
              <a:t>Title Text</a:t>
            </a:r>
          </a:p>
        </p:txBody>
      </p:sp>
      <p:sp>
        <p:nvSpPr>
          <p:cNvPr id="2172" name="Shape 2172"/>
          <p:cNvSpPr>
            <a:spLocks noGrp="1"/>
          </p:cNvSpPr>
          <p:nvPr>
            <p:ph type="body" sz="half" idx="1"/>
          </p:nvPr>
        </p:nvSpPr>
        <p:spPr>
          <a:xfrm>
            <a:off x="838200" y="1825625"/>
            <a:ext cx="5181600" cy="4351338"/>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173" name="Shape 2173"/>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4300448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12.xml><?xml version="1.0" encoding="utf-8"?>
<p:sldLayout xmlns:a="http://schemas.openxmlformats.org/drawingml/2006/main" xmlns:r="http://schemas.openxmlformats.org/officeDocument/2006/relationships" xmlns:p="http://schemas.openxmlformats.org/presentationml/2006/main" type="tx">
  <p:cSld name="3_Comparison">
    <p:spTree>
      <p:nvGrpSpPr>
        <p:cNvPr id="1" name=""/>
        <p:cNvGrpSpPr/>
        <p:nvPr/>
      </p:nvGrpSpPr>
      <p:grpSpPr>
        <a:xfrm>
          <a:off x="0" y="0"/>
          <a:ext cx="0" cy="0"/>
          <a:chOff x="0" y="0"/>
          <a:chExt cx="0" cy="0"/>
        </a:xfrm>
      </p:grpSpPr>
      <p:sp>
        <p:nvSpPr>
          <p:cNvPr id="2180" name="Shape 2180"/>
          <p:cNvSpPr>
            <a:spLocks noGrp="1"/>
          </p:cNvSpPr>
          <p:nvPr>
            <p:ph type="title"/>
          </p:nvPr>
        </p:nvSpPr>
        <p:spPr>
          <a:xfrm>
            <a:off x="839787" y="365125"/>
            <a:ext cx="10515601" cy="1325563"/>
          </a:xfrm>
          <a:prstGeom prst="rect">
            <a:avLst/>
          </a:prstGeom>
        </p:spPr>
        <p:txBody>
          <a:bodyPr/>
          <a:lstStyle/>
          <a:p>
            <a:r>
              <a:t>Title Text</a:t>
            </a:r>
          </a:p>
        </p:txBody>
      </p:sp>
      <p:sp>
        <p:nvSpPr>
          <p:cNvPr id="2181" name="Shape 2181"/>
          <p:cNvSpPr>
            <a:spLocks noGrp="1"/>
          </p:cNvSpPr>
          <p:nvPr>
            <p:ph type="body" sz="quarter" idx="1"/>
          </p:nvPr>
        </p:nvSpPr>
        <p:spPr>
          <a:xfrm>
            <a:off x="839787" y="1681163"/>
            <a:ext cx="5157790" cy="823915"/>
          </a:xfrm>
          <a:prstGeom prst="rect">
            <a:avLst/>
          </a:prstGeom>
        </p:spPr>
        <p:txBody>
          <a:bodyPr anchor="b"/>
          <a:lstStyle>
            <a:lvl1pPr marL="0" indent="0">
              <a:buSzTx/>
              <a:buFontTx/>
              <a:buNone/>
              <a:defRPr sz="2400" b="1"/>
            </a:lvl1pPr>
            <a:lvl2pPr marL="0" indent="0">
              <a:buSzTx/>
              <a:buFontTx/>
              <a:buNone/>
              <a:defRPr sz="2400" b="1"/>
            </a:lvl2pPr>
            <a:lvl3pPr marL="0" indent="0">
              <a:buSzTx/>
              <a:buFontTx/>
              <a:buNone/>
              <a:defRPr sz="2400" b="1"/>
            </a:lvl3pPr>
            <a:lvl4pPr marL="0" indent="0">
              <a:buSzTx/>
              <a:buFontTx/>
              <a:buNone/>
              <a:defRPr sz="2400" b="1"/>
            </a:lvl4pPr>
            <a:lvl5pPr marL="0" indent="0">
              <a:buSzTx/>
              <a:buFontTx/>
              <a:buNone/>
              <a:defRPr sz="2400" b="1"/>
            </a:lvl5pPr>
          </a:lstStyle>
          <a:p>
            <a:r>
              <a:t>Body Level One</a:t>
            </a:r>
          </a:p>
          <a:p>
            <a:pPr lvl="1"/>
            <a:r>
              <a:t>Body Level Two</a:t>
            </a:r>
          </a:p>
          <a:p>
            <a:pPr lvl="2"/>
            <a:r>
              <a:t>Body Level Three</a:t>
            </a:r>
          </a:p>
          <a:p>
            <a:pPr lvl="3"/>
            <a:r>
              <a:t>Body Level Four</a:t>
            </a:r>
          </a:p>
          <a:p>
            <a:pPr lvl="4"/>
            <a:r>
              <a:t>Body Level Five</a:t>
            </a:r>
          </a:p>
        </p:txBody>
      </p:sp>
      <p:sp>
        <p:nvSpPr>
          <p:cNvPr id="2182" name="Shape 2182"/>
          <p:cNvSpPr>
            <a:spLocks noGrp="1"/>
          </p:cNvSpPr>
          <p:nvPr>
            <p:ph type="body" sz="quarter" idx="13"/>
          </p:nvPr>
        </p:nvSpPr>
        <p:spPr>
          <a:xfrm>
            <a:off x="6172200" y="1681163"/>
            <a:ext cx="5183188" cy="823914"/>
          </a:xfrm>
          <a:prstGeom prst="rect">
            <a:avLst/>
          </a:prstGeom>
        </p:spPr>
        <p:txBody>
          <a:bodyPr anchor="b"/>
          <a:lstStyle/>
          <a:p>
            <a:endParaRPr/>
          </a:p>
        </p:txBody>
      </p:sp>
      <p:sp>
        <p:nvSpPr>
          <p:cNvPr id="2183" name="Shape 2183"/>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6537857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13.xml><?xml version="1.0" encoding="utf-8"?>
<p:sldLayout xmlns:a="http://schemas.openxmlformats.org/drawingml/2006/main" xmlns:r="http://schemas.openxmlformats.org/officeDocument/2006/relationships" xmlns:p="http://schemas.openxmlformats.org/presentationml/2006/main" type="tx">
  <p:cSld name="12_Title Only">
    <p:spTree>
      <p:nvGrpSpPr>
        <p:cNvPr id="1" name=""/>
        <p:cNvGrpSpPr/>
        <p:nvPr/>
      </p:nvGrpSpPr>
      <p:grpSpPr>
        <a:xfrm>
          <a:off x="0" y="0"/>
          <a:ext cx="0" cy="0"/>
          <a:chOff x="0" y="0"/>
          <a:chExt cx="0" cy="0"/>
        </a:xfrm>
      </p:grpSpPr>
      <p:sp>
        <p:nvSpPr>
          <p:cNvPr id="2190" name="Shape 2190"/>
          <p:cNvSpPr>
            <a:spLocks noGrp="1"/>
          </p:cNvSpPr>
          <p:nvPr>
            <p:ph type="title"/>
          </p:nvPr>
        </p:nvSpPr>
        <p:spPr>
          <a:prstGeom prst="rect">
            <a:avLst/>
          </a:prstGeom>
        </p:spPr>
        <p:txBody>
          <a:bodyPr/>
          <a:lstStyle/>
          <a:p>
            <a:r>
              <a:t>Title Text</a:t>
            </a:r>
          </a:p>
        </p:txBody>
      </p:sp>
      <p:sp>
        <p:nvSpPr>
          <p:cNvPr id="2191" name="Shape 2191"/>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3859747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14.xml><?xml version="1.0" encoding="utf-8"?>
<p:sldLayout xmlns:a="http://schemas.openxmlformats.org/drawingml/2006/main" xmlns:r="http://schemas.openxmlformats.org/officeDocument/2006/relationships" xmlns:p="http://schemas.openxmlformats.org/presentationml/2006/main" type="tx">
  <p:cSld name="12_Blank">
    <p:spTree>
      <p:nvGrpSpPr>
        <p:cNvPr id="1" name=""/>
        <p:cNvGrpSpPr/>
        <p:nvPr/>
      </p:nvGrpSpPr>
      <p:grpSpPr>
        <a:xfrm>
          <a:off x="0" y="0"/>
          <a:ext cx="0" cy="0"/>
          <a:chOff x="0" y="0"/>
          <a:chExt cx="0" cy="0"/>
        </a:xfrm>
      </p:grpSpPr>
      <p:sp>
        <p:nvSpPr>
          <p:cNvPr id="2198" name="Shape 2198"/>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7158122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15.xml><?xml version="1.0" encoding="utf-8"?>
<p:sldLayout xmlns:a="http://schemas.openxmlformats.org/drawingml/2006/main" xmlns:r="http://schemas.openxmlformats.org/officeDocument/2006/relationships" xmlns:p="http://schemas.openxmlformats.org/presentationml/2006/main" type="tx">
  <p:cSld name="3_Content with Caption">
    <p:spTree>
      <p:nvGrpSpPr>
        <p:cNvPr id="1" name=""/>
        <p:cNvGrpSpPr/>
        <p:nvPr/>
      </p:nvGrpSpPr>
      <p:grpSpPr>
        <a:xfrm>
          <a:off x="0" y="0"/>
          <a:ext cx="0" cy="0"/>
          <a:chOff x="0" y="0"/>
          <a:chExt cx="0" cy="0"/>
        </a:xfrm>
      </p:grpSpPr>
      <p:sp>
        <p:nvSpPr>
          <p:cNvPr id="2205" name="Shape 2205"/>
          <p:cNvSpPr>
            <a:spLocks noGrp="1"/>
          </p:cNvSpPr>
          <p:nvPr>
            <p:ph type="title"/>
          </p:nvPr>
        </p:nvSpPr>
        <p:spPr>
          <a:xfrm>
            <a:off x="839787" y="457200"/>
            <a:ext cx="3932240" cy="1600200"/>
          </a:xfrm>
          <a:prstGeom prst="rect">
            <a:avLst/>
          </a:prstGeom>
        </p:spPr>
        <p:txBody>
          <a:bodyPr anchor="b"/>
          <a:lstStyle>
            <a:lvl1pPr>
              <a:defRPr sz="3200"/>
            </a:lvl1pPr>
          </a:lstStyle>
          <a:p>
            <a:r>
              <a:t>Title Text</a:t>
            </a:r>
          </a:p>
        </p:txBody>
      </p:sp>
      <p:sp>
        <p:nvSpPr>
          <p:cNvPr id="2206" name="Shape 2206"/>
          <p:cNvSpPr>
            <a:spLocks noGrp="1"/>
          </p:cNvSpPr>
          <p:nvPr>
            <p:ph type="body" sz="half" idx="1"/>
          </p:nvPr>
        </p:nvSpPr>
        <p:spPr>
          <a:xfrm>
            <a:off x="5183187" y="987425"/>
            <a:ext cx="6172203" cy="4873625"/>
          </a:xfrm>
          <a:prstGeom prst="rect">
            <a:avLst/>
          </a:prstGeom>
        </p:spPr>
        <p:txBody>
          <a:bodyPr/>
          <a:lstStyle>
            <a:lvl1pPr>
              <a:defRPr sz="3200"/>
            </a:lvl1pPr>
            <a:lvl2pPr marL="718457" indent="-261257">
              <a:defRPr sz="3200"/>
            </a:lvl2pPr>
            <a:lvl3pPr marL="1219200" indent="-304800">
              <a:defRPr sz="3200"/>
            </a:lvl3pPr>
            <a:lvl4pPr marL="1737360" indent="-365760">
              <a:defRPr sz="3200"/>
            </a:lvl4pPr>
            <a:lvl5pPr marL="2194560" indent="-365760">
              <a:defRPr sz="3200"/>
            </a:lvl5pPr>
          </a:lstStyle>
          <a:p>
            <a:r>
              <a:t>Body Level One</a:t>
            </a:r>
          </a:p>
          <a:p>
            <a:pPr lvl="1"/>
            <a:r>
              <a:t>Body Level Two</a:t>
            </a:r>
          </a:p>
          <a:p>
            <a:pPr lvl="2"/>
            <a:r>
              <a:t>Body Level Three</a:t>
            </a:r>
          </a:p>
          <a:p>
            <a:pPr lvl="3"/>
            <a:r>
              <a:t>Body Level Four</a:t>
            </a:r>
          </a:p>
          <a:p>
            <a:pPr lvl="4"/>
            <a:r>
              <a:t>Body Level Five</a:t>
            </a:r>
          </a:p>
        </p:txBody>
      </p:sp>
      <p:sp>
        <p:nvSpPr>
          <p:cNvPr id="2207" name="Shape 2207"/>
          <p:cNvSpPr>
            <a:spLocks noGrp="1"/>
          </p:cNvSpPr>
          <p:nvPr>
            <p:ph type="body" sz="quarter" idx="13"/>
          </p:nvPr>
        </p:nvSpPr>
        <p:spPr>
          <a:xfrm>
            <a:off x="839787" y="2057400"/>
            <a:ext cx="3932238" cy="3811588"/>
          </a:xfrm>
          <a:prstGeom prst="rect">
            <a:avLst/>
          </a:prstGeom>
        </p:spPr>
        <p:txBody>
          <a:bodyPr/>
          <a:lstStyle/>
          <a:p>
            <a:endParaRPr/>
          </a:p>
        </p:txBody>
      </p:sp>
      <p:sp>
        <p:nvSpPr>
          <p:cNvPr id="2208" name="Shape 2208"/>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8967038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16.xml><?xml version="1.0" encoding="utf-8"?>
<p:sldLayout xmlns:a="http://schemas.openxmlformats.org/drawingml/2006/main" xmlns:r="http://schemas.openxmlformats.org/officeDocument/2006/relationships" xmlns:p="http://schemas.openxmlformats.org/presentationml/2006/main" type="tx">
  <p:cSld name="12_Picture with Caption">
    <p:spTree>
      <p:nvGrpSpPr>
        <p:cNvPr id="1" name=""/>
        <p:cNvGrpSpPr/>
        <p:nvPr/>
      </p:nvGrpSpPr>
      <p:grpSpPr>
        <a:xfrm>
          <a:off x="0" y="0"/>
          <a:ext cx="0" cy="0"/>
          <a:chOff x="0" y="0"/>
          <a:chExt cx="0" cy="0"/>
        </a:xfrm>
      </p:grpSpPr>
      <p:sp>
        <p:nvSpPr>
          <p:cNvPr id="2215" name="Shape 2215"/>
          <p:cNvSpPr>
            <a:spLocks noGrp="1"/>
          </p:cNvSpPr>
          <p:nvPr>
            <p:ph type="title"/>
          </p:nvPr>
        </p:nvSpPr>
        <p:spPr>
          <a:xfrm>
            <a:off x="839787" y="457200"/>
            <a:ext cx="3932240" cy="1600200"/>
          </a:xfrm>
          <a:prstGeom prst="rect">
            <a:avLst/>
          </a:prstGeom>
        </p:spPr>
        <p:txBody>
          <a:bodyPr anchor="b"/>
          <a:lstStyle>
            <a:lvl1pPr>
              <a:defRPr sz="3200"/>
            </a:lvl1pPr>
          </a:lstStyle>
          <a:p>
            <a:r>
              <a:t>Title Text</a:t>
            </a:r>
          </a:p>
        </p:txBody>
      </p:sp>
      <p:sp>
        <p:nvSpPr>
          <p:cNvPr id="2216" name="Shape 2216"/>
          <p:cNvSpPr>
            <a:spLocks noGrp="1"/>
          </p:cNvSpPr>
          <p:nvPr>
            <p:ph type="pic" sz="half" idx="13"/>
          </p:nvPr>
        </p:nvSpPr>
        <p:spPr>
          <a:xfrm>
            <a:off x="5183187" y="987425"/>
            <a:ext cx="6172203" cy="4873625"/>
          </a:xfrm>
          <a:prstGeom prst="rect">
            <a:avLst/>
          </a:prstGeom>
        </p:spPr>
        <p:txBody>
          <a:bodyPr lIns="91439" tIns="45719" rIns="91439" bIns="45719">
            <a:noAutofit/>
          </a:bodyPr>
          <a:lstStyle/>
          <a:p>
            <a:endParaRPr/>
          </a:p>
        </p:txBody>
      </p:sp>
      <p:sp>
        <p:nvSpPr>
          <p:cNvPr id="2217" name="Shape 2217"/>
          <p:cNvSpPr>
            <a:spLocks noGrp="1"/>
          </p:cNvSpPr>
          <p:nvPr>
            <p:ph type="body" sz="quarter" idx="1"/>
          </p:nvPr>
        </p:nvSpPr>
        <p:spPr>
          <a:xfrm>
            <a:off x="839787" y="2057400"/>
            <a:ext cx="3932240" cy="3811588"/>
          </a:xfrm>
          <a:prstGeom prst="rect">
            <a:avLst/>
          </a:prstGeom>
        </p:spPr>
        <p:txBody>
          <a:bodyPr/>
          <a:lstStyle>
            <a:lvl1pPr marL="0" indent="0">
              <a:buSzTx/>
              <a:buFontTx/>
              <a:buNone/>
              <a:defRPr sz="1600"/>
            </a:lvl1pPr>
            <a:lvl2pPr marL="0" indent="0">
              <a:buSzTx/>
              <a:buFontTx/>
              <a:buNone/>
              <a:defRPr sz="1600"/>
            </a:lvl2pPr>
            <a:lvl3pPr marL="0" indent="0">
              <a:buSzTx/>
              <a:buFontTx/>
              <a:buNone/>
              <a:defRPr sz="1600"/>
            </a:lvl3pPr>
            <a:lvl4pPr marL="0" indent="0">
              <a:buSzTx/>
              <a:buFontTx/>
              <a:buNone/>
              <a:defRPr sz="1600"/>
            </a:lvl4pPr>
            <a:lvl5pPr marL="0" indent="0">
              <a:buSzTx/>
              <a:buFontTx/>
              <a:buNone/>
              <a:defRPr sz="1600"/>
            </a:lvl5pPr>
          </a:lstStyle>
          <a:p>
            <a:r>
              <a:t>Body Level One</a:t>
            </a:r>
          </a:p>
          <a:p>
            <a:pPr lvl="1"/>
            <a:r>
              <a:t>Body Level Two</a:t>
            </a:r>
          </a:p>
          <a:p>
            <a:pPr lvl="2"/>
            <a:r>
              <a:t>Body Level Three</a:t>
            </a:r>
          </a:p>
          <a:p>
            <a:pPr lvl="3"/>
            <a:r>
              <a:t>Body Level Four</a:t>
            </a:r>
          </a:p>
          <a:p>
            <a:pPr lvl="4"/>
            <a:r>
              <a:t>Body Level Five</a:t>
            </a:r>
          </a:p>
        </p:txBody>
      </p:sp>
      <p:sp>
        <p:nvSpPr>
          <p:cNvPr id="2218" name="Shape 2218"/>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2079827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17.xml><?xml version="1.0" encoding="utf-8"?>
<p:sldLayout xmlns:a="http://schemas.openxmlformats.org/drawingml/2006/main" xmlns:r="http://schemas.openxmlformats.org/officeDocument/2006/relationships" xmlns:p="http://schemas.openxmlformats.org/presentationml/2006/main" type="tx">
  <p:cSld name="3_Title and Vertical Text">
    <p:spTree>
      <p:nvGrpSpPr>
        <p:cNvPr id="1" name=""/>
        <p:cNvGrpSpPr/>
        <p:nvPr/>
      </p:nvGrpSpPr>
      <p:grpSpPr>
        <a:xfrm>
          <a:off x="0" y="0"/>
          <a:ext cx="0" cy="0"/>
          <a:chOff x="0" y="0"/>
          <a:chExt cx="0" cy="0"/>
        </a:xfrm>
      </p:grpSpPr>
      <p:sp>
        <p:nvSpPr>
          <p:cNvPr id="2225" name="Shape 2225"/>
          <p:cNvSpPr>
            <a:spLocks noGrp="1"/>
          </p:cNvSpPr>
          <p:nvPr>
            <p:ph type="title"/>
          </p:nvPr>
        </p:nvSpPr>
        <p:spPr>
          <a:prstGeom prst="rect">
            <a:avLst/>
          </a:prstGeom>
        </p:spPr>
        <p:txBody>
          <a:bodyPr/>
          <a:lstStyle/>
          <a:p>
            <a:r>
              <a:t>Title Text</a:t>
            </a:r>
          </a:p>
        </p:txBody>
      </p:sp>
      <p:sp>
        <p:nvSpPr>
          <p:cNvPr id="2226" name="Shape 2226"/>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227" name="Shape 2227"/>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2216466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18.xml><?xml version="1.0" encoding="utf-8"?>
<p:sldLayout xmlns:a="http://schemas.openxmlformats.org/drawingml/2006/main" xmlns:r="http://schemas.openxmlformats.org/officeDocument/2006/relationships" xmlns:p="http://schemas.openxmlformats.org/presentationml/2006/main" type="tx">
  <p:cSld name="3_Vertical Title and Text">
    <p:spTree>
      <p:nvGrpSpPr>
        <p:cNvPr id="1" name=""/>
        <p:cNvGrpSpPr/>
        <p:nvPr/>
      </p:nvGrpSpPr>
      <p:grpSpPr>
        <a:xfrm>
          <a:off x="0" y="0"/>
          <a:ext cx="0" cy="0"/>
          <a:chOff x="0" y="0"/>
          <a:chExt cx="0" cy="0"/>
        </a:xfrm>
      </p:grpSpPr>
      <p:sp>
        <p:nvSpPr>
          <p:cNvPr id="2234" name="Shape 2234"/>
          <p:cNvSpPr>
            <a:spLocks noGrp="1"/>
          </p:cNvSpPr>
          <p:nvPr>
            <p:ph type="title"/>
          </p:nvPr>
        </p:nvSpPr>
        <p:spPr>
          <a:xfrm>
            <a:off x="8724900" y="365125"/>
            <a:ext cx="2628900" cy="5811838"/>
          </a:xfrm>
          <a:prstGeom prst="rect">
            <a:avLst/>
          </a:prstGeom>
        </p:spPr>
        <p:txBody>
          <a:bodyPr/>
          <a:lstStyle/>
          <a:p>
            <a:r>
              <a:t>Title Text</a:t>
            </a:r>
          </a:p>
        </p:txBody>
      </p:sp>
      <p:sp>
        <p:nvSpPr>
          <p:cNvPr id="2235" name="Shape 2235"/>
          <p:cNvSpPr>
            <a:spLocks noGrp="1"/>
          </p:cNvSpPr>
          <p:nvPr>
            <p:ph type="body" idx="1"/>
          </p:nvPr>
        </p:nvSpPr>
        <p:spPr>
          <a:xfrm>
            <a:off x="838200" y="365125"/>
            <a:ext cx="7734300" cy="5811838"/>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236" name="Shape 2236"/>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568906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19.xml><?xml version="1.0" encoding="utf-8"?>
<p:sldLayout xmlns:a="http://schemas.openxmlformats.org/drawingml/2006/main" xmlns:r="http://schemas.openxmlformats.org/officeDocument/2006/relationships" xmlns:p="http://schemas.openxmlformats.org/presentationml/2006/main" type="tx">
  <p:cSld name="15_Title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243" name="Shape 2243"/>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244" name="Shape 224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245"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2246" name="image3.jpeg"/>
          <p:cNvPicPr>
            <a:picLocks noChangeAspect="1"/>
          </p:cNvPicPr>
          <p:nvPr/>
        </p:nvPicPr>
        <p:blipFill>
          <a:blip r:embed="rId4">
            <a:extLst/>
          </a:blip>
          <a:stretch>
            <a:fillRect/>
          </a:stretch>
        </p:blipFill>
        <p:spPr>
          <a:xfrm>
            <a:off x="0" y="9201"/>
            <a:ext cx="12192000" cy="6858001"/>
          </a:xfrm>
          <a:prstGeom prst="rect">
            <a:avLst/>
          </a:prstGeom>
          <a:ln w="12700">
            <a:miter lim="400000"/>
          </a:ln>
        </p:spPr>
      </p:pic>
      <p:sp>
        <p:nvSpPr>
          <p:cNvPr id="2247" name="Shape 2247"/>
          <p:cNvSpPr>
            <a:spLocks noGrp="1"/>
          </p:cNvSpPr>
          <p:nvPr>
            <p:ph type="title"/>
          </p:nvPr>
        </p:nvSpPr>
        <p:spPr>
          <a:xfrm>
            <a:off x="914400" y="2127736"/>
            <a:ext cx="10464801" cy="2111103"/>
          </a:xfrm>
          <a:prstGeom prst="rect">
            <a:avLst/>
          </a:prstGeom>
        </p:spPr>
        <p:txBody>
          <a:bodyPr lIns="91422" tIns="91422" rIns="91422" bIns="91422" anchor="b"/>
          <a:lstStyle>
            <a:lvl1pPr>
              <a:lnSpc>
                <a:spcPct val="100000"/>
              </a:lnSpc>
              <a:defRPr sz="3600">
                <a:solidFill>
                  <a:srgbClr val="FFFFFF"/>
                </a:solidFill>
                <a:latin typeface="PT Sans"/>
                <a:ea typeface="PT Sans"/>
                <a:cs typeface="PT Sans"/>
                <a:sym typeface="PT Sans"/>
              </a:defRPr>
            </a:lvl1pPr>
          </a:lstStyle>
          <a:p>
            <a:r>
              <a:t>Title Text</a:t>
            </a:r>
          </a:p>
        </p:txBody>
      </p:sp>
      <p:sp>
        <p:nvSpPr>
          <p:cNvPr id="2248" name="Shape 2248"/>
          <p:cNvSpPr>
            <a:spLocks noGrp="1"/>
          </p:cNvSpPr>
          <p:nvPr>
            <p:ph type="body" sz="quarter" idx="1"/>
          </p:nvPr>
        </p:nvSpPr>
        <p:spPr>
          <a:xfrm>
            <a:off x="914400" y="4312137"/>
            <a:ext cx="7721600" cy="1066802"/>
          </a:xfrm>
          <a:prstGeom prst="rect">
            <a:avLst/>
          </a:prstGeom>
        </p:spPr>
        <p:txBody>
          <a:bodyPr lIns="91422" tIns="91422" rIns="91422" bIns="91422"/>
          <a:lstStyle>
            <a:lvl1pPr marL="0" indent="0">
              <a:lnSpc>
                <a:spcPct val="100000"/>
              </a:lnSpc>
              <a:spcBef>
                <a:spcPts val="400"/>
              </a:spcBef>
              <a:buSzTx/>
              <a:buFontTx/>
              <a:buNone/>
              <a:defRPr>
                <a:solidFill>
                  <a:srgbClr val="FFFFFF"/>
                </a:solidFill>
                <a:latin typeface="PT Sans"/>
                <a:ea typeface="PT Sans"/>
                <a:cs typeface="PT Sans"/>
                <a:sym typeface="PT Sans"/>
              </a:defRPr>
            </a:lvl1pPr>
            <a:lvl2pPr marL="0" indent="0">
              <a:lnSpc>
                <a:spcPct val="100000"/>
              </a:lnSpc>
              <a:spcBef>
                <a:spcPts val="400"/>
              </a:spcBef>
              <a:buSzTx/>
              <a:buFontTx/>
              <a:buNone/>
              <a:defRPr>
                <a:solidFill>
                  <a:srgbClr val="FFFFFF"/>
                </a:solidFill>
                <a:latin typeface="PT Sans"/>
                <a:ea typeface="PT Sans"/>
                <a:cs typeface="PT Sans"/>
                <a:sym typeface="PT Sans"/>
              </a:defRPr>
            </a:lvl2pPr>
            <a:lvl3pPr marL="0" indent="0">
              <a:lnSpc>
                <a:spcPct val="100000"/>
              </a:lnSpc>
              <a:spcBef>
                <a:spcPts val="400"/>
              </a:spcBef>
              <a:buSzTx/>
              <a:buFontTx/>
              <a:buNone/>
              <a:defRPr>
                <a:solidFill>
                  <a:srgbClr val="FFFFFF"/>
                </a:solidFill>
                <a:latin typeface="PT Sans"/>
                <a:ea typeface="PT Sans"/>
                <a:cs typeface="PT Sans"/>
                <a:sym typeface="PT Sans"/>
              </a:defRPr>
            </a:lvl3pPr>
            <a:lvl4pPr marL="0" indent="0">
              <a:lnSpc>
                <a:spcPct val="100000"/>
              </a:lnSpc>
              <a:spcBef>
                <a:spcPts val="400"/>
              </a:spcBef>
              <a:buSzTx/>
              <a:buFontTx/>
              <a:buNone/>
              <a:defRPr>
                <a:solidFill>
                  <a:srgbClr val="FFFFFF"/>
                </a:solidFill>
                <a:latin typeface="PT Sans"/>
                <a:ea typeface="PT Sans"/>
                <a:cs typeface="PT Sans"/>
                <a:sym typeface="PT Sans"/>
              </a:defRPr>
            </a:lvl4pPr>
            <a:lvl5pPr marL="0" indent="0">
              <a:lnSpc>
                <a:spcPct val="100000"/>
              </a:lnSpc>
              <a:spcBef>
                <a:spcPts val="400"/>
              </a:spcBef>
              <a:buSzTx/>
              <a:buFontTx/>
              <a:buNone/>
              <a:defRPr>
                <a:solidFill>
                  <a:srgbClr val="FFFFFF"/>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pic>
        <p:nvPicPr>
          <p:cNvPr id="2249" name="image4.png"/>
          <p:cNvPicPr>
            <a:picLocks noChangeAspect="1"/>
          </p:cNvPicPr>
          <p:nvPr/>
        </p:nvPicPr>
        <p:blipFill>
          <a:blip r:embed="rId5">
            <a:extLst/>
          </a:blip>
          <a:stretch>
            <a:fillRect/>
          </a:stretch>
        </p:blipFill>
        <p:spPr>
          <a:xfrm>
            <a:off x="8636000" y="232712"/>
            <a:ext cx="3194001" cy="1026901"/>
          </a:xfrm>
          <a:prstGeom prst="rect">
            <a:avLst/>
          </a:prstGeom>
          <a:ln w="12700">
            <a:miter lim="400000"/>
          </a:ln>
        </p:spPr>
      </p:pic>
      <p:sp>
        <p:nvSpPr>
          <p:cNvPr id="2250" name="Shape 225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sp>
        <p:nvSpPr>
          <p:cNvPr id="2251" name="Shape 2251"/>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3292627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type="tx">
  <p:cSld name="Title Slide 1">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647" name="Shape 647"/>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648" name="Shape 64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649"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650" name="Shape 650"/>
          <p:cNvSpPr>
            <a:spLocks noGrp="1"/>
          </p:cNvSpPr>
          <p:nvPr>
            <p:ph type="title"/>
          </p:nvPr>
        </p:nvSpPr>
        <p:spPr>
          <a:xfrm>
            <a:off x="914400" y="2111123"/>
            <a:ext cx="10363200" cy="1546503"/>
          </a:xfrm>
          <a:prstGeom prst="rect">
            <a:avLst/>
          </a:prstGeom>
        </p:spPr>
        <p:txBody>
          <a:bodyPr lIns="91422" tIns="91422" rIns="91422" bIns="91422" anchor="b"/>
          <a:lstStyle>
            <a:lvl1pPr algn="ctr">
              <a:lnSpc>
                <a:spcPct val="100000"/>
              </a:lnSpc>
              <a:defRPr sz="4800">
                <a:solidFill>
                  <a:srgbClr val="CB3725"/>
                </a:solidFill>
                <a:latin typeface="PT Sans"/>
                <a:ea typeface="PT Sans"/>
                <a:cs typeface="PT Sans"/>
                <a:sym typeface="PT Sans"/>
              </a:defRPr>
            </a:lvl1pPr>
          </a:lstStyle>
          <a:p>
            <a:r>
              <a:t>Title Text</a:t>
            </a:r>
          </a:p>
        </p:txBody>
      </p:sp>
      <p:sp>
        <p:nvSpPr>
          <p:cNvPr id="651" name="Shape 651"/>
          <p:cNvSpPr>
            <a:spLocks noGrp="1"/>
          </p:cNvSpPr>
          <p:nvPr>
            <p:ph type="body" sz="quarter" idx="1"/>
          </p:nvPr>
        </p:nvSpPr>
        <p:spPr>
          <a:xfrm>
            <a:off x="914400" y="3786737"/>
            <a:ext cx="10363200" cy="1046403"/>
          </a:xfrm>
          <a:prstGeom prst="rect">
            <a:avLst/>
          </a:prstGeom>
        </p:spPr>
        <p:txBody>
          <a:bodyPr lIns="91422" tIns="91422" rIns="91422" bIns="91422"/>
          <a:lstStyle>
            <a:lvl1pPr marL="0" indent="0" algn="ctr">
              <a:lnSpc>
                <a:spcPct val="100000"/>
              </a:lnSpc>
              <a:spcBef>
                <a:spcPts val="0"/>
              </a:spcBef>
              <a:buSzTx/>
              <a:buFontTx/>
              <a:buNone/>
              <a:defRPr>
                <a:solidFill>
                  <a:srgbClr val="006098"/>
                </a:solidFill>
                <a:latin typeface="PT Sans"/>
                <a:ea typeface="PT Sans"/>
                <a:cs typeface="PT Sans"/>
                <a:sym typeface="PT Sans"/>
              </a:defRPr>
            </a:lvl1pPr>
            <a:lvl2pPr marL="0" indent="0" algn="ctr">
              <a:lnSpc>
                <a:spcPct val="100000"/>
              </a:lnSpc>
              <a:spcBef>
                <a:spcPts val="0"/>
              </a:spcBef>
              <a:buSzTx/>
              <a:buFontTx/>
              <a:buNone/>
              <a:defRPr>
                <a:solidFill>
                  <a:srgbClr val="006098"/>
                </a:solidFill>
                <a:latin typeface="PT Sans"/>
                <a:ea typeface="PT Sans"/>
                <a:cs typeface="PT Sans"/>
                <a:sym typeface="PT Sans"/>
              </a:defRPr>
            </a:lvl2pPr>
            <a:lvl3pPr marL="0" indent="0" algn="ctr">
              <a:lnSpc>
                <a:spcPct val="100000"/>
              </a:lnSpc>
              <a:spcBef>
                <a:spcPts val="0"/>
              </a:spcBef>
              <a:buSzTx/>
              <a:buFontTx/>
              <a:buNone/>
              <a:defRPr>
                <a:solidFill>
                  <a:srgbClr val="006098"/>
                </a:solidFill>
                <a:latin typeface="PT Sans"/>
                <a:ea typeface="PT Sans"/>
                <a:cs typeface="PT Sans"/>
                <a:sym typeface="PT Sans"/>
              </a:defRPr>
            </a:lvl3pPr>
            <a:lvl4pPr marL="0" indent="0" algn="ctr">
              <a:lnSpc>
                <a:spcPct val="100000"/>
              </a:lnSpc>
              <a:spcBef>
                <a:spcPts val="0"/>
              </a:spcBef>
              <a:buSzTx/>
              <a:buFontTx/>
              <a:buNone/>
              <a:defRPr>
                <a:solidFill>
                  <a:srgbClr val="006098"/>
                </a:solidFill>
                <a:latin typeface="PT Sans"/>
                <a:ea typeface="PT Sans"/>
                <a:cs typeface="PT Sans"/>
                <a:sym typeface="PT Sans"/>
              </a:defRPr>
            </a:lvl4pPr>
            <a:lvl5pPr marL="0" indent="0" algn="ctr">
              <a:lnSpc>
                <a:spcPct val="100000"/>
              </a:lnSpc>
              <a:spcBef>
                <a:spcPts val="0"/>
              </a:spcBef>
              <a:buSzTx/>
              <a:buFontTx/>
              <a:buNone/>
              <a:defRPr>
                <a:solidFill>
                  <a:srgbClr val="006098"/>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652" name="Shape 652"/>
          <p:cNvSpPr>
            <a:spLocks noGrp="1"/>
          </p:cNvSpPr>
          <p:nvPr>
            <p:ph type="sldNum" sz="quarter" idx="2"/>
          </p:nvPr>
        </p:nvSpPr>
        <p:spPr>
          <a:xfrm>
            <a:off x="11409053" y="6465873"/>
            <a:ext cx="266974" cy="259222"/>
          </a:xfrm>
          <a:prstGeom prst="rect">
            <a:avLst/>
          </a:prstGeom>
        </p:spPr>
        <p:txBody>
          <a:bodyPr lIns="0" tIns="0" rIns="0" bIns="0"/>
          <a:lstStyle>
            <a:lvl1pPr algn="l">
              <a:defRPr sz="1800">
                <a:solidFill>
                  <a:srgbClr val="54585B"/>
                </a:solidFill>
                <a:latin typeface="Arial"/>
                <a:ea typeface="Arial"/>
                <a:cs typeface="Arial"/>
                <a:sym typeface="Arial"/>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20.xml><?xml version="1.0" encoding="utf-8"?>
<p:sldLayout xmlns:a="http://schemas.openxmlformats.org/drawingml/2006/main" xmlns:r="http://schemas.openxmlformats.org/officeDocument/2006/relationships" xmlns:p="http://schemas.openxmlformats.org/presentationml/2006/main" type="tx">
  <p:cSld name="13_Title and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258" name="Shape 2258"/>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259" name="Shape 225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260"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261" name="Shape 2261"/>
          <p:cNvSpPr>
            <a:spLocks noGrp="1"/>
          </p:cNvSpPr>
          <p:nvPr>
            <p:ph type="title"/>
          </p:nvPr>
        </p:nvSpPr>
        <p:spPr>
          <a:xfrm>
            <a:off x="799775" y="845996"/>
            <a:ext cx="108844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262" name="Shape 2262"/>
          <p:cNvSpPr>
            <a:spLocks noGrp="1"/>
          </p:cNvSpPr>
          <p:nvPr>
            <p:ph type="body" idx="1"/>
          </p:nvPr>
        </p:nvSpPr>
        <p:spPr>
          <a:xfrm>
            <a:off x="799775" y="1692211"/>
            <a:ext cx="10884400" cy="4526101"/>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263" name="Shape 2263"/>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37743344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21.xml><?xml version="1.0" encoding="utf-8"?>
<p:sldLayout xmlns:a="http://schemas.openxmlformats.org/drawingml/2006/main" xmlns:r="http://schemas.openxmlformats.org/officeDocument/2006/relationships" xmlns:p="http://schemas.openxmlformats.org/presentationml/2006/main" type="tx">
  <p:cSld name="16_Two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270" name="Shape 2270"/>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271" name="Shape 227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272"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273" name="Shape 2273"/>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274" name="Shape 2274"/>
          <p:cNvSpPr>
            <a:spLocks noGrp="1"/>
          </p:cNvSpPr>
          <p:nvPr>
            <p:ph type="body" sz="half" idx="1"/>
          </p:nvPr>
        </p:nvSpPr>
        <p:spPr>
          <a:xfrm>
            <a:off x="799775" y="1693140"/>
            <a:ext cx="5364399" cy="4568100"/>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275" name="Shape 2275"/>
          <p:cNvSpPr>
            <a:spLocks noGrp="1"/>
          </p:cNvSpPr>
          <p:nvPr>
            <p:ph type="body" sz="half" idx="13"/>
          </p:nvPr>
        </p:nvSpPr>
        <p:spPr>
          <a:xfrm>
            <a:off x="6397364" y="1693140"/>
            <a:ext cx="5364402" cy="4568100"/>
          </a:xfrm>
          <a:prstGeom prst="rect">
            <a:avLst/>
          </a:prstGeom>
        </p:spPr>
        <p:txBody>
          <a:bodyPr lIns="91422" tIns="91422" rIns="91422" bIns="91422"/>
          <a:lstStyle/>
          <a:p>
            <a:endParaRPr/>
          </a:p>
        </p:txBody>
      </p:sp>
      <p:sp>
        <p:nvSpPr>
          <p:cNvPr id="2276" name="Shape 2276"/>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28668109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22.xml><?xml version="1.0" encoding="utf-8"?>
<p:sldLayout xmlns:a="http://schemas.openxmlformats.org/drawingml/2006/main" xmlns:r="http://schemas.openxmlformats.org/officeDocument/2006/relationships" xmlns:p="http://schemas.openxmlformats.org/presentationml/2006/main" type="tx">
  <p:cSld name="12_Divider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283" name="Shape 2283"/>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284" name="Shape 228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285"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2286"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2287" name="Shape 2287"/>
          <p:cNvSpPr>
            <a:spLocks noGrp="1"/>
          </p:cNvSpPr>
          <p:nvPr>
            <p:ph type="title"/>
          </p:nvPr>
        </p:nvSpPr>
        <p:spPr>
          <a:xfrm>
            <a:off x="1193521" y="2667000"/>
            <a:ext cx="8433600" cy="1358701"/>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288" name="Shape 228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289" name="image2.png"/>
          <p:cNvPicPr>
            <a:picLocks noChangeAspect="1"/>
          </p:cNvPicPr>
          <p:nvPr/>
        </p:nvPicPr>
        <p:blipFill>
          <a:blip r:embed="rId3">
            <a:extLst/>
          </a:blip>
          <a:stretch>
            <a:fillRect/>
          </a:stretch>
        </p:blipFill>
        <p:spPr>
          <a:xfrm>
            <a:off x="9673800" y="273820"/>
            <a:ext cx="2147602" cy="691201"/>
          </a:xfrm>
          <a:prstGeom prst="rect">
            <a:avLst/>
          </a:prstGeom>
          <a:ln w="12700">
            <a:miter lim="400000"/>
          </a:ln>
        </p:spPr>
      </p:pic>
      <p:sp>
        <p:nvSpPr>
          <p:cNvPr id="2290" name="Shape 2290"/>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18519709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23.xml><?xml version="1.0" encoding="utf-8"?>
<p:sldLayout xmlns:a="http://schemas.openxmlformats.org/drawingml/2006/main" xmlns:r="http://schemas.openxmlformats.org/officeDocument/2006/relationships" xmlns:p="http://schemas.openxmlformats.org/presentationml/2006/main" type="tx">
  <p:cSld name="13_Title Only">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297" name="Shape 2297"/>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298" name="Shape 229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299"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300" name="Shape 2300"/>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301" name="Shape 2301"/>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23041372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24.xml><?xml version="1.0" encoding="utf-8"?>
<p:sldLayout xmlns:a="http://schemas.openxmlformats.org/drawingml/2006/main" xmlns:r="http://schemas.openxmlformats.org/officeDocument/2006/relationships" xmlns:p="http://schemas.openxmlformats.org/presentationml/2006/main" type="tx">
  <p:cSld name="13_Blank">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308" name="Shape 2308"/>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309" name="Shape 230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310"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311" name="Shape 2311"/>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18839737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25.xml><?xml version="1.0" encoding="utf-8"?>
<p:sldLayout xmlns:a="http://schemas.openxmlformats.org/drawingml/2006/main" xmlns:r="http://schemas.openxmlformats.org/officeDocument/2006/relationships" xmlns:p="http://schemas.openxmlformats.org/presentationml/2006/main" type="tx">
  <p:cSld name="10_Text with Chart or Graphic">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318" name="Shape 2318"/>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319" name="Shape 231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320"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321" name="Shape 2321"/>
          <p:cNvSpPr/>
          <p:nvPr/>
        </p:nvSpPr>
        <p:spPr>
          <a:xfrm flipH="1">
            <a:off x="5747549" y="1113364"/>
            <a:ext cx="1" cy="5181605"/>
          </a:xfrm>
          <a:prstGeom prst="line">
            <a:avLst/>
          </a:prstGeom>
          <a:ln>
            <a:solidFill>
              <a:srgbClr val="54575A"/>
            </a:solidFill>
          </a:ln>
        </p:spPr>
        <p:txBody>
          <a:bodyPr lIns="45718" tIns="45718" rIns="45718" bIns="45718"/>
          <a:lstStyle/>
          <a:p>
            <a:endParaRPr/>
          </a:p>
        </p:txBody>
      </p:sp>
      <p:sp>
        <p:nvSpPr>
          <p:cNvPr id="2322" name="Shape 2322"/>
          <p:cNvSpPr>
            <a:spLocks noGrp="1"/>
          </p:cNvSpPr>
          <p:nvPr>
            <p:ph type="title"/>
          </p:nvPr>
        </p:nvSpPr>
        <p:spPr>
          <a:xfrm>
            <a:off x="892923" y="1070757"/>
            <a:ext cx="4542803" cy="834303"/>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323" name="Shape 2323"/>
          <p:cNvSpPr>
            <a:spLocks noGrp="1"/>
          </p:cNvSpPr>
          <p:nvPr>
            <p:ph type="body" sz="half" idx="1"/>
          </p:nvPr>
        </p:nvSpPr>
        <p:spPr>
          <a:xfrm>
            <a:off x="6129866" y="1069678"/>
            <a:ext cx="5588002" cy="5284504"/>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324" name="Shape 2324"/>
          <p:cNvSpPr>
            <a:spLocks noGrp="1"/>
          </p:cNvSpPr>
          <p:nvPr>
            <p:ph type="body" sz="half" idx="13"/>
          </p:nvPr>
        </p:nvSpPr>
        <p:spPr>
          <a:xfrm>
            <a:off x="892922" y="1905000"/>
            <a:ext cx="4542804" cy="4448701"/>
          </a:xfrm>
          <a:prstGeom prst="rect">
            <a:avLst/>
          </a:prstGeom>
        </p:spPr>
        <p:txBody>
          <a:bodyPr lIns="91422" tIns="91422" rIns="91422" bIns="91422"/>
          <a:lstStyle/>
          <a:p>
            <a:endParaRPr/>
          </a:p>
        </p:txBody>
      </p:sp>
      <p:sp>
        <p:nvSpPr>
          <p:cNvPr id="2325" name="Shape 2325"/>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34234374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26.xml><?xml version="1.0" encoding="utf-8"?>
<p:sldLayout xmlns:a="http://schemas.openxmlformats.org/drawingml/2006/main" xmlns:r="http://schemas.openxmlformats.org/officeDocument/2006/relationships" xmlns:p="http://schemas.openxmlformats.org/presentationml/2006/main" type="tx">
  <p:cSld name="13_Picture with Caption">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332" name="Shape 2332"/>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333" name="Shape 233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334"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335" name="Shape 2335"/>
          <p:cNvSpPr>
            <a:spLocks noGrp="1"/>
          </p:cNvSpPr>
          <p:nvPr>
            <p:ph type="title"/>
          </p:nvPr>
        </p:nvSpPr>
        <p:spPr>
          <a:xfrm>
            <a:off x="719388" y="854021"/>
            <a:ext cx="5410402" cy="984900"/>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336" name="Shape 2336"/>
          <p:cNvSpPr>
            <a:spLocks noGrp="1"/>
          </p:cNvSpPr>
          <p:nvPr>
            <p:ph type="pic" sz="quarter" idx="13"/>
          </p:nvPr>
        </p:nvSpPr>
        <p:spPr>
          <a:xfrm>
            <a:off x="6417731" y="854018"/>
            <a:ext cx="4060000" cy="3076502"/>
          </a:xfrm>
          <a:prstGeom prst="rect">
            <a:avLst/>
          </a:prstGeom>
        </p:spPr>
        <p:txBody>
          <a:bodyPr lIns="91439" tIns="45719" rIns="91439" bIns="45719">
            <a:noAutofit/>
          </a:bodyPr>
          <a:lstStyle/>
          <a:p>
            <a:endParaRPr/>
          </a:p>
        </p:txBody>
      </p:sp>
      <p:sp>
        <p:nvSpPr>
          <p:cNvPr id="2337" name="Shape 2337"/>
          <p:cNvSpPr>
            <a:spLocks noGrp="1"/>
          </p:cNvSpPr>
          <p:nvPr>
            <p:ph type="body" sz="half" idx="1"/>
          </p:nvPr>
        </p:nvSpPr>
        <p:spPr>
          <a:xfrm>
            <a:off x="719388" y="1838872"/>
            <a:ext cx="5410402" cy="4484400"/>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338" name="Shape 2338"/>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17504475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27.xml><?xml version="1.0" encoding="utf-8"?>
<p:sldLayout xmlns:a="http://schemas.openxmlformats.org/drawingml/2006/main" xmlns:r="http://schemas.openxmlformats.org/officeDocument/2006/relationships" xmlns:p="http://schemas.openxmlformats.org/presentationml/2006/main" type="tx">
  <p:cSld name="28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345" name="Shape 2345"/>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346" name="Shape 234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347"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348" name="Shape 2348"/>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2349"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2350" name="Shape 2350"/>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351" name="Shape 2351"/>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352" name="Shape 2352"/>
          <p:cNvSpPr/>
          <p:nvPr/>
        </p:nvSpPr>
        <p:spPr>
          <a:xfrm>
            <a:off x="4505961" y="6503760"/>
            <a:ext cx="3220000"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2353"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2354" name="Shape 2354"/>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9251939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28.xml><?xml version="1.0" encoding="utf-8"?>
<p:sldLayout xmlns:a="http://schemas.openxmlformats.org/drawingml/2006/main" xmlns:r="http://schemas.openxmlformats.org/officeDocument/2006/relationships" xmlns:p="http://schemas.openxmlformats.org/presentationml/2006/main" type="tx">
  <p:cSld name="12_Top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361" name="Shape 236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362" name="Shape 236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36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2364" name="image5.jpeg"/>
          <p:cNvPicPr>
            <a:picLocks noChangeAspect="1"/>
          </p:cNvPicPr>
          <p:nvPr/>
        </p:nvPicPr>
        <p:blipFill>
          <a:blip r:embed="rId4">
            <a:extLst/>
          </a:blip>
          <a:stretch>
            <a:fillRect/>
          </a:stretch>
        </p:blipFill>
        <p:spPr>
          <a:xfrm>
            <a:off x="3810001" y="3412066"/>
            <a:ext cx="8009599" cy="2999104"/>
          </a:xfrm>
          <a:prstGeom prst="rect">
            <a:avLst/>
          </a:prstGeom>
          <a:ln w="12700">
            <a:miter lim="400000"/>
          </a:ln>
        </p:spPr>
      </p:pic>
      <p:sp>
        <p:nvSpPr>
          <p:cNvPr id="2365" name="Shape 2365"/>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366" name="Shape 2366"/>
          <p:cNvSpPr>
            <a:spLocks noGrp="1"/>
          </p:cNvSpPr>
          <p:nvPr>
            <p:ph type="body" idx="1"/>
          </p:nvPr>
        </p:nvSpPr>
        <p:spPr>
          <a:xfrm>
            <a:off x="799775" y="1691863"/>
            <a:ext cx="10968799" cy="4526105"/>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367" name="Shape 2367"/>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11764074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29.xml><?xml version="1.0" encoding="utf-8"?>
<p:sldLayout xmlns:a="http://schemas.openxmlformats.org/drawingml/2006/main" xmlns:r="http://schemas.openxmlformats.org/officeDocument/2006/relationships" xmlns:p="http://schemas.openxmlformats.org/presentationml/2006/main" type="tx">
  <p:cSld name="9_Bottom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374" name="Shape 2374"/>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375" name="Shape 237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376"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377" name="Shape 2377"/>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2378" name="image5.jpeg"/>
          <p:cNvPicPr>
            <a:picLocks noChangeAspect="1"/>
          </p:cNvPicPr>
          <p:nvPr/>
        </p:nvPicPr>
        <p:blipFill>
          <a:blip r:embed="rId4">
            <a:extLst/>
          </a:blip>
          <a:stretch>
            <a:fillRect/>
          </a:stretch>
        </p:blipFill>
        <p:spPr>
          <a:xfrm>
            <a:off x="3810001" y="3045883"/>
            <a:ext cx="8009599" cy="2999103"/>
          </a:xfrm>
          <a:prstGeom prst="rect">
            <a:avLst/>
          </a:prstGeom>
          <a:ln w="12700">
            <a:miter lim="400000"/>
          </a:ln>
        </p:spPr>
      </p:pic>
      <p:pic>
        <p:nvPicPr>
          <p:cNvPr id="2379"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2380" name="Shape 2380"/>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381" name="Shape 2381"/>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382" name="Shape 2382"/>
          <p:cNvSpPr/>
          <p:nvPr/>
        </p:nvSpPr>
        <p:spPr>
          <a:xfrm>
            <a:off x="4492416" y="6503760"/>
            <a:ext cx="3220003"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2383"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2384" name="Shape 2384"/>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27704885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type="tx">
  <p:cSld name="Divider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659" name="Shape 659"/>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660" name="Shape 66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661"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662"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663" name="Shape 663"/>
          <p:cNvSpPr>
            <a:spLocks noGrp="1"/>
          </p:cNvSpPr>
          <p:nvPr>
            <p:ph type="title"/>
          </p:nvPr>
        </p:nvSpPr>
        <p:spPr>
          <a:xfrm>
            <a:off x="1193521" y="2667000"/>
            <a:ext cx="8433600" cy="1358701"/>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664" name="Shape 66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665" name="image2.png"/>
          <p:cNvPicPr>
            <a:picLocks noChangeAspect="1"/>
          </p:cNvPicPr>
          <p:nvPr/>
        </p:nvPicPr>
        <p:blipFill>
          <a:blip r:embed="rId3">
            <a:extLst/>
          </a:blip>
          <a:stretch>
            <a:fillRect/>
          </a:stretch>
        </p:blipFill>
        <p:spPr>
          <a:xfrm>
            <a:off x="9673800" y="273820"/>
            <a:ext cx="2147602" cy="691201"/>
          </a:xfrm>
          <a:prstGeom prst="rect">
            <a:avLst/>
          </a:prstGeom>
          <a:ln w="12700">
            <a:miter lim="400000"/>
          </a:ln>
        </p:spPr>
      </p:pic>
      <p:sp>
        <p:nvSpPr>
          <p:cNvPr id="666" name="Shape 666"/>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30.xml><?xml version="1.0" encoding="utf-8"?>
<p:sldLayout xmlns:a="http://schemas.openxmlformats.org/drawingml/2006/main" xmlns:r="http://schemas.openxmlformats.org/officeDocument/2006/relationships" xmlns:p="http://schemas.openxmlformats.org/presentationml/2006/main" type="tx">
  <p:cSld name="29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391" name="Shape 239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392" name="Shape 239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39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2394"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2395" name="Shape 239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396" name="image6.png"/>
          <p:cNvPicPr>
            <a:picLocks noChangeAspect="1"/>
          </p:cNvPicPr>
          <p:nvPr/>
        </p:nvPicPr>
        <p:blipFill>
          <a:blip r:embed="rId4">
            <a:extLst/>
          </a:blip>
          <a:stretch>
            <a:fillRect/>
          </a:stretch>
        </p:blipFill>
        <p:spPr>
          <a:xfrm>
            <a:off x="2895600" y="2400300"/>
            <a:ext cx="6400800" cy="2057700"/>
          </a:xfrm>
          <a:prstGeom prst="rect">
            <a:avLst/>
          </a:prstGeom>
          <a:ln w="12700">
            <a:miter lim="400000"/>
          </a:ln>
        </p:spPr>
      </p:pic>
      <p:sp>
        <p:nvSpPr>
          <p:cNvPr id="2397" name="Shape 2397"/>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3293218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31.xml><?xml version="1.0" encoding="utf-8"?>
<p:sldLayout xmlns:a="http://schemas.openxmlformats.org/drawingml/2006/main" xmlns:r="http://schemas.openxmlformats.org/officeDocument/2006/relationships" xmlns:p="http://schemas.openxmlformats.org/presentationml/2006/main" type="tx">
  <p:cSld name="30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404" name="Shape 2404"/>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405" name="Shape 240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406"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2407"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pic>
        <p:nvPicPr>
          <p:cNvPr id="2408" name="image7.png"/>
          <p:cNvPicPr>
            <a:picLocks noChangeAspect="1"/>
          </p:cNvPicPr>
          <p:nvPr/>
        </p:nvPicPr>
        <p:blipFill>
          <a:blip r:embed="rId4">
            <a:extLst/>
          </a:blip>
          <a:stretch>
            <a:fillRect/>
          </a:stretch>
        </p:blipFill>
        <p:spPr>
          <a:xfrm>
            <a:off x="3947967" y="2644849"/>
            <a:ext cx="4718403" cy="1686904"/>
          </a:xfrm>
          <a:prstGeom prst="rect">
            <a:avLst/>
          </a:prstGeom>
          <a:ln w="12700">
            <a:miter lim="400000"/>
          </a:ln>
        </p:spPr>
      </p:pic>
      <p:sp>
        <p:nvSpPr>
          <p:cNvPr id="2409" name="Shape 240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sp>
        <p:nvSpPr>
          <p:cNvPr id="2410" name="Shape 2410"/>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9401928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32.xml><?xml version="1.0" encoding="utf-8"?>
<p:sldLayout xmlns:a="http://schemas.openxmlformats.org/drawingml/2006/main" xmlns:r="http://schemas.openxmlformats.org/officeDocument/2006/relationships" xmlns:p="http://schemas.openxmlformats.org/presentationml/2006/main" type="tx">
  <p:cSld name="9_Title Slide 1">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417" name="Shape 2417"/>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418" name="Shape 241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419"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420" name="Shape 2420"/>
          <p:cNvSpPr>
            <a:spLocks noGrp="1"/>
          </p:cNvSpPr>
          <p:nvPr>
            <p:ph type="title"/>
          </p:nvPr>
        </p:nvSpPr>
        <p:spPr>
          <a:xfrm>
            <a:off x="914400" y="2111123"/>
            <a:ext cx="10363200" cy="1546503"/>
          </a:xfrm>
          <a:prstGeom prst="rect">
            <a:avLst/>
          </a:prstGeom>
        </p:spPr>
        <p:txBody>
          <a:bodyPr lIns="91422" tIns="91422" rIns="91422" bIns="91422" anchor="b"/>
          <a:lstStyle>
            <a:lvl1pPr algn="ctr">
              <a:lnSpc>
                <a:spcPct val="100000"/>
              </a:lnSpc>
              <a:defRPr sz="4800">
                <a:solidFill>
                  <a:srgbClr val="CB3725"/>
                </a:solidFill>
                <a:latin typeface="PT Sans"/>
                <a:ea typeface="PT Sans"/>
                <a:cs typeface="PT Sans"/>
                <a:sym typeface="PT Sans"/>
              </a:defRPr>
            </a:lvl1pPr>
          </a:lstStyle>
          <a:p>
            <a:r>
              <a:t>Title Text</a:t>
            </a:r>
          </a:p>
        </p:txBody>
      </p:sp>
      <p:sp>
        <p:nvSpPr>
          <p:cNvPr id="2421" name="Shape 2421"/>
          <p:cNvSpPr>
            <a:spLocks noGrp="1"/>
          </p:cNvSpPr>
          <p:nvPr>
            <p:ph type="body" sz="quarter" idx="1"/>
          </p:nvPr>
        </p:nvSpPr>
        <p:spPr>
          <a:xfrm>
            <a:off x="914400" y="3786737"/>
            <a:ext cx="10363200" cy="1046403"/>
          </a:xfrm>
          <a:prstGeom prst="rect">
            <a:avLst/>
          </a:prstGeom>
        </p:spPr>
        <p:txBody>
          <a:bodyPr lIns="91422" tIns="91422" rIns="91422" bIns="91422"/>
          <a:lstStyle>
            <a:lvl1pPr marL="0" indent="0" algn="ctr">
              <a:lnSpc>
                <a:spcPct val="100000"/>
              </a:lnSpc>
              <a:spcBef>
                <a:spcPts val="0"/>
              </a:spcBef>
              <a:buSzTx/>
              <a:buFontTx/>
              <a:buNone/>
              <a:defRPr>
                <a:solidFill>
                  <a:srgbClr val="006098"/>
                </a:solidFill>
                <a:latin typeface="PT Sans"/>
                <a:ea typeface="PT Sans"/>
                <a:cs typeface="PT Sans"/>
                <a:sym typeface="PT Sans"/>
              </a:defRPr>
            </a:lvl1pPr>
            <a:lvl2pPr marL="0" indent="0" algn="ctr">
              <a:lnSpc>
                <a:spcPct val="100000"/>
              </a:lnSpc>
              <a:spcBef>
                <a:spcPts val="0"/>
              </a:spcBef>
              <a:buSzTx/>
              <a:buFontTx/>
              <a:buNone/>
              <a:defRPr>
                <a:solidFill>
                  <a:srgbClr val="006098"/>
                </a:solidFill>
                <a:latin typeface="PT Sans"/>
                <a:ea typeface="PT Sans"/>
                <a:cs typeface="PT Sans"/>
                <a:sym typeface="PT Sans"/>
              </a:defRPr>
            </a:lvl2pPr>
            <a:lvl3pPr marL="0" indent="0" algn="ctr">
              <a:lnSpc>
                <a:spcPct val="100000"/>
              </a:lnSpc>
              <a:spcBef>
                <a:spcPts val="0"/>
              </a:spcBef>
              <a:buSzTx/>
              <a:buFontTx/>
              <a:buNone/>
              <a:defRPr>
                <a:solidFill>
                  <a:srgbClr val="006098"/>
                </a:solidFill>
                <a:latin typeface="PT Sans"/>
                <a:ea typeface="PT Sans"/>
                <a:cs typeface="PT Sans"/>
                <a:sym typeface="PT Sans"/>
              </a:defRPr>
            </a:lvl3pPr>
            <a:lvl4pPr marL="0" indent="0" algn="ctr">
              <a:lnSpc>
                <a:spcPct val="100000"/>
              </a:lnSpc>
              <a:spcBef>
                <a:spcPts val="0"/>
              </a:spcBef>
              <a:buSzTx/>
              <a:buFontTx/>
              <a:buNone/>
              <a:defRPr>
                <a:solidFill>
                  <a:srgbClr val="006098"/>
                </a:solidFill>
                <a:latin typeface="PT Sans"/>
                <a:ea typeface="PT Sans"/>
                <a:cs typeface="PT Sans"/>
                <a:sym typeface="PT Sans"/>
              </a:defRPr>
            </a:lvl4pPr>
            <a:lvl5pPr marL="0" indent="0" algn="ctr">
              <a:lnSpc>
                <a:spcPct val="100000"/>
              </a:lnSpc>
              <a:spcBef>
                <a:spcPts val="0"/>
              </a:spcBef>
              <a:buSzTx/>
              <a:buFontTx/>
              <a:buNone/>
              <a:defRPr>
                <a:solidFill>
                  <a:srgbClr val="006098"/>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422" name="Shape 2422"/>
          <p:cNvSpPr>
            <a:spLocks noGrp="1"/>
          </p:cNvSpPr>
          <p:nvPr>
            <p:ph type="sldNum" sz="quarter" idx="2"/>
          </p:nvPr>
        </p:nvSpPr>
        <p:spPr>
          <a:xfrm>
            <a:off x="11409053" y="6465873"/>
            <a:ext cx="266974" cy="259222"/>
          </a:xfrm>
          <a:prstGeom prst="rect">
            <a:avLst/>
          </a:prstGeom>
        </p:spPr>
        <p:txBody>
          <a:bodyPr lIns="0" tIns="0" rIns="0" bIns="0"/>
          <a:lstStyle>
            <a:lvl1pPr algn="l">
              <a:defRPr sz="1800">
                <a:solidFill>
                  <a:srgbClr val="54585B"/>
                </a:solidFill>
                <a:latin typeface="Arial"/>
                <a:ea typeface="Arial"/>
                <a:cs typeface="Arial"/>
                <a:sym typeface="Arial"/>
              </a:defRPr>
            </a:lvl1pPr>
          </a:lstStyle>
          <a:p>
            <a:fld id="{86CB4B4D-7CA3-9044-876B-883B54F8677D}" type="slidenum">
              <a:t>‹#›</a:t>
            </a:fld>
            <a:endParaRPr/>
          </a:p>
        </p:txBody>
      </p:sp>
    </p:spTree>
    <p:extLst>
      <p:ext uri="{BB962C8B-B14F-4D97-AF65-F5344CB8AC3E}">
        <p14:creationId xmlns:p14="http://schemas.microsoft.com/office/powerpoint/2010/main" val="8619329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33.xml><?xml version="1.0" encoding="utf-8"?>
<p:sldLayout xmlns:a="http://schemas.openxmlformats.org/drawingml/2006/main" xmlns:r="http://schemas.openxmlformats.org/officeDocument/2006/relationships" xmlns:p="http://schemas.openxmlformats.org/presentationml/2006/main" type="tx">
  <p:cSld name="14_Title and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429" name="Shape 2429"/>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430" name="Shape 243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431"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432" name="Shape 2432"/>
          <p:cNvSpPr>
            <a:spLocks noGrp="1"/>
          </p:cNvSpPr>
          <p:nvPr>
            <p:ph type="title"/>
          </p:nvPr>
        </p:nvSpPr>
        <p:spPr>
          <a:xfrm>
            <a:off x="799775" y="845996"/>
            <a:ext cx="108844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433" name="Shape 2433"/>
          <p:cNvSpPr>
            <a:spLocks noGrp="1"/>
          </p:cNvSpPr>
          <p:nvPr>
            <p:ph type="body" idx="1"/>
          </p:nvPr>
        </p:nvSpPr>
        <p:spPr>
          <a:xfrm>
            <a:off x="799775" y="1692211"/>
            <a:ext cx="10884400" cy="4526101"/>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434" name="Shape 2434"/>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24560052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34.xml><?xml version="1.0" encoding="utf-8"?>
<p:sldLayout xmlns:a="http://schemas.openxmlformats.org/drawingml/2006/main" xmlns:r="http://schemas.openxmlformats.org/officeDocument/2006/relationships" xmlns:p="http://schemas.openxmlformats.org/presentationml/2006/main" type="tx">
  <p:cSld name="17_Two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441" name="Shape 244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442" name="Shape 244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44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444" name="Shape 2444"/>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445" name="Shape 2445"/>
          <p:cNvSpPr>
            <a:spLocks noGrp="1"/>
          </p:cNvSpPr>
          <p:nvPr>
            <p:ph type="body" sz="half" idx="1"/>
          </p:nvPr>
        </p:nvSpPr>
        <p:spPr>
          <a:xfrm>
            <a:off x="799775" y="1693140"/>
            <a:ext cx="5364399" cy="4568100"/>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446" name="Shape 2446"/>
          <p:cNvSpPr>
            <a:spLocks noGrp="1"/>
          </p:cNvSpPr>
          <p:nvPr>
            <p:ph type="body" sz="half" idx="13"/>
          </p:nvPr>
        </p:nvSpPr>
        <p:spPr>
          <a:xfrm>
            <a:off x="6397364" y="1693140"/>
            <a:ext cx="5364402" cy="4568100"/>
          </a:xfrm>
          <a:prstGeom prst="rect">
            <a:avLst/>
          </a:prstGeom>
        </p:spPr>
        <p:txBody>
          <a:bodyPr lIns="91422" tIns="91422" rIns="91422" bIns="91422"/>
          <a:lstStyle/>
          <a:p>
            <a:endParaRPr/>
          </a:p>
        </p:txBody>
      </p:sp>
      <p:sp>
        <p:nvSpPr>
          <p:cNvPr id="2447" name="Shape 2447"/>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38659513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35.xml><?xml version="1.0" encoding="utf-8"?>
<p:sldLayout xmlns:a="http://schemas.openxmlformats.org/drawingml/2006/main" xmlns:r="http://schemas.openxmlformats.org/officeDocument/2006/relationships" xmlns:p="http://schemas.openxmlformats.org/presentationml/2006/main" type="tx">
  <p:cSld name="13_Divider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454" name="Shape 2454"/>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455" name="Shape 245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456"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2457"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2458" name="Shape 2458"/>
          <p:cNvSpPr>
            <a:spLocks noGrp="1"/>
          </p:cNvSpPr>
          <p:nvPr>
            <p:ph type="title"/>
          </p:nvPr>
        </p:nvSpPr>
        <p:spPr>
          <a:xfrm>
            <a:off x="1193521" y="2667000"/>
            <a:ext cx="8433600" cy="1358701"/>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459" name="Shape 245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460" name="image2.png"/>
          <p:cNvPicPr>
            <a:picLocks noChangeAspect="1"/>
          </p:cNvPicPr>
          <p:nvPr/>
        </p:nvPicPr>
        <p:blipFill>
          <a:blip r:embed="rId3">
            <a:extLst/>
          </a:blip>
          <a:stretch>
            <a:fillRect/>
          </a:stretch>
        </p:blipFill>
        <p:spPr>
          <a:xfrm>
            <a:off x="9673800" y="273820"/>
            <a:ext cx="2147602" cy="691201"/>
          </a:xfrm>
          <a:prstGeom prst="rect">
            <a:avLst/>
          </a:prstGeom>
          <a:ln w="12700">
            <a:miter lim="400000"/>
          </a:ln>
        </p:spPr>
      </p:pic>
      <p:sp>
        <p:nvSpPr>
          <p:cNvPr id="2461" name="Shape 2461"/>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37530393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36.xml><?xml version="1.0" encoding="utf-8"?>
<p:sldLayout xmlns:a="http://schemas.openxmlformats.org/drawingml/2006/main" xmlns:r="http://schemas.openxmlformats.org/officeDocument/2006/relationships" xmlns:p="http://schemas.openxmlformats.org/presentationml/2006/main" type="tx">
  <p:cSld name="14_Title Only">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468" name="Shape 2468"/>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469" name="Shape 246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470"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471" name="Shape 2471"/>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472" name="Shape 2472"/>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18097583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37.xml><?xml version="1.0" encoding="utf-8"?>
<p:sldLayout xmlns:a="http://schemas.openxmlformats.org/drawingml/2006/main" xmlns:r="http://schemas.openxmlformats.org/officeDocument/2006/relationships" xmlns:p="http://schemas.openxmlformats.org/presentationml/2006/main" type="tx">
  <p:cSld name="14_Blank">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479" name="Shape 2479"/>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480" name="Shape 248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481"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482" name="Shape 2482"/>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33256524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38.xml><?xml version="1.0" encoding="utf-8"?>
<p:sldLayout xmlns:a="http://schemas.openxmlformats.org/drawingml/2006/main" xmlns:r="http://schemas.openxmlformats.org/officeDocument/2006/relationships" xmlns:p="http://schemas.openxmlformats.org/presentationml/2006/main" type="tx">
  <p:cSld name="11_Text with Chart or Graphic">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489" name="Shape 2489"/>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490" name="Shape 249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491"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492" name="Shape 2492"/>
          <p:cNvSpPr/>
          <p:nvPr/>
        </p:nvSpPr>
        <p:spPr>
          <a:xfrm flipH="1">
            <a:off x="5747549" y="1113364"/>
            <a:ext cx="1" cy="5181605"/>
          </a:xfrm>
          <a:prstGeom prst="line">
            <a:avLst/>
          </a:prstGeom>
          <a:ln>
            <a:solidFill>
              <a:srgbClr val="54575A"/>
            </a:solidFill>
          </a:ln>
        </p:spPr>
        <p:txBody>
          <a:bodyPr lIns="45718" tIns="45718" rIns="45718" bIns="45718"/>
          <a:lstStyle/>
          <a:p>
            <a:endParaRPr/>
          </a:p>
        </p:txBody>
      </p:sp>
      <p:sp>
        <p:nvSpPr>
          <p:cNvPr id="2493" name="Shape 2493"/>
          <p:cNvSpPr>
            <a:spLocks noGrp="1"/>
          </p:cNvSpPr>
          <p:nvPr>
            <p:ph type="title"/>
          </p:nvPr>
        </p:nvSpPr>
        <p:spPr>
          <a:xfrm>
            <a:off x="892923" y="1070757"/>
            <a:ext cx="4542803" cy="834303"/>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494" name="Shape 2494"/>
          <p:cNvSpPr>
            <a:spLocks noGrp="1"/>
          </p:cNvSpPr>
          <p:nvPr>
            <p:ph type="body" sz="half" idx="1"/>
          </p:nvPr>
        </p:nvSpPr>
        <p:spPr>
          <a:xfrm>
            <a:off x="6129866" y="1069678"/>
            <a:ext cx="5588002" cy="5284504"/>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495" name="Shape 2495"/>
          <p:cNvSpPr>
            <a:spLocks noGrp="1"/>
          </p:cNvSpPr>
          <p:nvPr>
            <p:ph type="body" sz="half" idx="13"/>
          </p:nvPr>
        </p:nvSpPr>
        <p:spPr>
          <a:xfrm>
            <a:off x="892922" y="1905000"/>
            <a:ext cx="4542804" cy="4448701"/>
          </a:xfrm>
          <a:prstGeom prst="rect">
            <a:avLst/>
          </a:prstGeom>
        </p:spPr>
        <p:txBody>
          <a:bodyPr lIns="91422" tIns="91422" rIns="91422" bIns="91422"/>
          <a:lstStyle/>
          <a:p>
            <a:endParaRPr/>
          </a:p>
        </p:txBody>
      </p:sp>
      <p:sp>
        <p:nvSpPr>
          <p:cNvPr id="2496" name="Shape 2496"/>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41840690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39.xml><?xml version="1.0" encoding="utf-8"?>
<p:sldLayout xmlns:a="http://schemas.openxmlformats.org/drawingml/2006/main" xmlns:r="http://schemas.openxmlformats.org/officeDocument/2006/relationships" xmlns:p="http://schemas.openxmlformats.org/presentationml/2006/main" type="tx">
  <p:cSld name="14_Picture with Caption">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503" name="Shape 2503"/>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504" name="Shape 250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505"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506" name="Shape 2506"/>
          <p:cNvSpPr>
            <a:spLocks noGrp="1"/>
          </p:cNvSpPr>
          <p:nvPr>
            <p:ph type="title"/>
          </p:nvPr>
        </p:nvSpPr>
        <p:spPr>
          <a:xfrm>
            <a:off x="719388" y="854021"/>
            <a:ext cx="5410402" cy="984900"/>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507" name="Shape 2507"/>
          <p:cNvSpPr>
            <a:spLocks noGrp="1"/>
          </p:cNvSpPr>
          <p:nvPr>
            <p:ph type="pic" sz="quarter" idx="13"/>
          </p:nvPr>
        </p:nvSpPr>
        <p:spPr>
          <a:xfrm>
            <a:off x="6417731" y="854018"/>
            <a:ext cx="4060000" cy="3076502"/>
          </a:xfrm>
          <a:prstGeom prst="rect">
            <a:avLst/>
          </a:prstGeom>
        </p:spPr>
        <p:txBody>
          <a:bodyPr lIns="91439" tIns="45719" rIns="91439" bIns="45719">
            <a:noAutofit/>
          </a:bodyPr>
          <a:lstStyle/>
          <a:p>
            <a:endParaRPr/>
          </a:p>
        </p:txBody>
      </p:sp>
      <p:sp>
        <p:nvSpPr>
          <p:cNvPr id="2508" name="Shape 2508"/>
          <p:cNvSpPr>
            <a:spLocks noGrp="1"/>
          </p:cNvSpPr>
          <p:nvPr>
            <p:ph type="body" sz="half" idx="1"/>
          </p:nvPr>
        </p:nvSpPr>
        <p:spPr>
          <a:xfrm>
            <a:off x="719388" y="1838872"/>
            <a:ext cx="5410402" cy="4484400"/>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509" name="Shape 2509"/>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16932274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type="tx">
  <p:cSld name="Two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673" name="Shape 673"/>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674" name="Shape 67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675"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676" name="Shape 676"/>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677" name="Shape 677"/>
          <p:cNvSpPr>
            <a:spLocks noGrp="1"/>
          </p:cNvSpPr>
          <p:nvPr>
            <p:ph type="body" sz="half" idx="1"/>
          </p:nvPr>
        </p:nvSpPr>
        <p:spPr>
          <a:xfrm>
            <a:off x="799775" y="1693140"/>
            <a:ext cx="5364399" cy="4568100"/>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678" name="Shape 678"/>
          <p:cNvSpPr>
            <a:spLocks noGrp="1"/>
          </p:cNvSpPr>
          <p:nvPr>
            <p:ph type="body" sz="half" idx="13"/>
          </p:nvPr>
        </p:nvSpPr>
        <p:spPr>
          <a:xfrm>
            <a:off x="6397364" y="1693140"/>
            <a:ext cx="5364402" cy="4568100"/>
          </a:xfrm>
          <a:prstGeom prst="rect">
            <a:avLst/>
          </a:prstGeom>
        </p:spPr>
        <p:txBody>
          <a:bodyPr lIns="91422" tIns="91422" rIns="91422" bIns="91422"/>
          <a:lstStyle/>
          <a:p>
            <a:endParaRPr/>
          </a:p>
        </p:txBody>
      </p:sp>
      <p:sp>
        <p:nvSpPr>
          <p:cNvPr id="679" name="Shape 679"/>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40.xml><?xml version="1.0" encoding="utf-8"?>
<p:sldLayout xmlns:a="http://schemas.openxmlformats.org/drawingml/2006/main" xmlns:r="http://schemas.openxmlformats.org/officeDocument/2006/relationships" xmlns:p="http://schemas.openxmlformats.org/presentationml/2006/main" type="tx">
  <p:cSld name="31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516" name="Shape 2516"/>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517" name="Shape 251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518"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519" name="Shape 2519"/>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2520"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2521" name="Shape 2521"/>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522" name="Shape 2522"/>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523" name="Shape 2523"/>
          <p:cNvSpPr/>
          <p:nvPr/>
        </p:nvSpPr>
        <p:spPr>
          <a:xfrm>
            <a:off x="4505961" y="6503760"/>
            <a:ext cx="3220000"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2524"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2525" name="Shape 2525"/>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20395930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41.xml><?xml version="1.0" encoding="utf-8"?>
<p:sldLayout xmlns:a="http://schemas.openxmlformats.org/drawingml/2006/main" xmlns:r="http://schemas.openxmlformats.org/officeDocument/2006/relationships" xmlns:p="http://schemas.openxmlformats.org/presentationml/2006/main" type="tx">
  <p:cSld name="13_Top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532" name="Shape 2532"/>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533" name="Shape 253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534"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2535" name="image5.jpeg"/>
          <p:cNvPicPr>
            <a:picLocks noChangeAspect="1"/>
          </p:cNvPicPr>
          <p:nvPr/>
        </p:nvPicPr>
        <p:blipFill>
          <a:blip r:embed="rId4">
            <a:extLst/>
          </a:blip>
          <a:stretch>
            <a:fillRect/>
          </a:stretch>
        </p:blipFill>
        <p:spPr>
          <a:xfrm>
            <a:off x="3810001" y="3412066"/>
            <a:ext cx="8009599" cy="2999104"/>
          </a:xfrm>
          <a:prstGeom prst="rect">
            <a:avLst/>
          </a:prstGeom>
          <a:ln w="12700">
            <a:miter lim="400000"/>
          </a:ln>
        </p:spPr>
      </p:pic>
      <p:sp>
        <p:nvSpPr>
          <p:cNvPr id="2536" name="Shape 2536"/>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537" name="Shape 2537"/>
          <p:cNvSpPr>
            <a:spLocks noGrp="1"/>
          </p:cNvSpPr>
          <p:nvPr>
            <p:ph type="body" idx="1"/>
          </p:nvPr>
        </p:nvSpPr>
        <p:spPr>
          <a:xfrm>
            <a:off x="799775" y="1691863"/>
            <a:ext cx="10968799" cy="4526105"/>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538" name="Shape 2538"/>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1048928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42.xml><?xml version="1.0" encoding="utf-8"?>
<p:sldLayout xmlns:a="http://schemas.openxmlformats.org/drawingml/2006/main" xmlns:r="http://schemas.openxmlformats.org/officeDocument/2006/relationships" xmlns:p="http://schemas.openxmlformats.org/presentationml/2006/main" type="tx">
  <p:cSld name="10_Bottom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545" name="Shape 2545"/>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546" name="Shape 254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547"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548" name="Shape 2548"/>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2549" name="image5.jpeg"/>
          <p:cNvPicPr>
            <a:picLocks noChangeAspect="1"/>
          </p:cNvPicPr>
          <p:nvPr/>
        </p:nvPicPr>
        <p:blipFill>
          <a:blip r:embed="rId4">
            <a:extLst/>
          </a:blip>
          <a:stretch>
            <a:fillRect/>
          </a:stretch>
        </p:blipFill>
        <p:spPr>
          <a:xfrm>
            <a:off x="3810001" y="3045883"/>
            <a:ext cx="8009599" cy="2999103"/>
          </a:xfrm>
          <a:prstGeom prst="rect">
            <a:avLst/>
          </a:prstGeom>
          <a:ln w="12700">
            <a:miter lim="400000"/>
          </a:ln>
        </p:spPr>
      </p:pic>
      <p:pic>
        <p:nvPicPr>
          <p:cNvPr id="2550"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2551" name="Shape 2551"/>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552" name="Shape 2552"/>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553" name="Shape 2553"/>
          <p:cNvSpPr/>
          <p:nvPr/>
        </p:nvSpPr>
        <p:spPr>
          <a:xfrm>
            <a:off x="4492416" y="6503760"/>
            <a:ext cx="3220003"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2554"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2555" name="Shape 2555"/>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39953369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43.xml><?xml version="1.0" encoding="utf-8"?>
<p:sldLayout xmlns:a="http://schemas.openxmlformats.org/drawingml/2006/main" xmlns:r="http://schemas.openxmlformats.org/officeDocument/2006/relationships" xmlns:p="http://schemas.openxmlformats.org/presentationml/2006/main" type="tx">
  <p:cSld name="32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562" name="Shape 2562"/>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563" name="Shape 256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564"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2565"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2566" name="Shape 256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567" name="image6.png"/>
          <p:cNvPicPr>
            <a:picLocks noChangeAspect="1"/>
          </p:cNvPicPr>
          <p:nvPr/>
        </p:nvPicPr>
        <p:blipFill>
          <a:blip r:embed="rId4">
            <a:extLst/>
          </a:blip>
          <a:stretch>
            <a:fillRect/>
          </a:stretch>
        </p:blipFill>
        <p:spPr>
          <a:xfrm>
            <a:off x="2895600" y="2400300"/>
            <a:ext cx="6400800" cy="2057700"/>
          </a:xfrm>
          <a:prstGeom prst="rect">
            <a:avLst/>
          </a:prstGeom>
          <a:ln w="12700">
            <a:miter lim="400000"/>
          </a:ln>
        </p:spPr>
      </p:pic>
      <p:sp>
        <p:nvSpPr>
          <p:cNvPr id="2568" name="Shape 2568"/>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3786959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44.xml><?xml version="1.0" encoding="utf-8"?>
<p:sldLayout xmlns:a="http://schemas.openxmlformats.org/drawingml/2006/main" xmlns:r="http://schemas.openxmlformats.org/officeDocument/2006/relationships" xmlns:p="http://schemas.openxmlformats.org/presentationml/2006/main" type="tx">
  <p:cSld name="33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575" name="Shape 2575"/>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576" name="Shape 257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577"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2578"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pic>
        <p:nvPicPr>
          <p:cNvPr id="2579" name="image7.png"/>
          <p:cNvPicPr>
            <a:picLocks noChangeAspect="1"/>
          </p:cNvPicPr>
          <p:nvPr/>
        </p:nvPicPr>
        <p:blipFill>
          <a:blip r:embed="rId4">
            <a:extLst/>
          </a:blip>
          <a:stretch>
            <a:fillRect/>
          </a:stretch>
        </p:blipFill>
        <p:spPr>
          <a:xfrm>
            <a:off x="3947967" y="2644849"/>
            <a:ext cx="4718403" cy="1686904"/>
          </a:xfrm>
          <a:prstGeom prst="rect">
            <a:avLst/>
          </a:prstGeom>
          <a:ln w="12700">
            <a:miter lim="400000"/>
          </a:ln>
        </p:spPr>
      </p:pic>
      <p:sp>
        <p:nvSpPr>
          <p:cNvPr id="2580" name="Shape 258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sp>
        <p:nvSpPr>
          <p:cNvPr id="2581" name="Shape 2581"/>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4665302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45.xml><?xml version="1.0" encoding="utf-8"?>
<p:sldLayout xmlns:a="http://schemas.openxmlformats.org/drawingml/2006/main" xmlns:r="http://schemas.openxmlformats.org/officeDocument/2006/relationships" xmlns:p="http://schemas.openxmlformats.org/presentationml/2006/main" type="tx">
  <p:cSld name="10_Title Slide 1">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588" name="Shape 2588"/>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589" name="Shape 258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590"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591" name="Shape 2591"/>
          <p:cNvSpPr>
            <a:spLocks noGrp="1"/>
          </p:cNvSpPr>
          <p:nvPr>
            <p:ph type="title"/>
          </p:nvPr>
        </p:nvSpPr>
        <p:spPr>
          <a:xfrm>
            <a:off x="914400" y="2111123"/>
            <a:ext cx="10363200" cy="1546503"/>
          </a:xfrm>
          <a:prstGeom prst="rect">
            <a:avLst/>
          </a:prstGeom>
        </p:spPr>
        <p:txBody>
          <a:bodyPr lIns="91422" tIns="91422" rIns="91422" bIns="91422" anchor="b"/>
          <a:lstStyle>
            <a:lvl1pPr algn="ctr">
              <a:lnSpc>
                <a:spcPct val="100000"/>
              </a:lnSpc>
              <a:defRPr sz="4800">
                <a:solidFill>
                  <a:srgbClr val="CB3725"/>
                </a:solidFill>
                <a:latin typeface="PT Sans"/>
                <a:ea typeface="PT Sans"/>
                <a:cs typeface="PT Sans"/>
                <a:sym typeface="PT Sans"/>
              </a:defRPr>
            </a:lvl1pPr>
          </a:lstStyle>
          <a:p>
            <a:r>
              <a:t>Title Text</a:t>
            </a:r>
          </a:p>
        </p:txBody>
      </p:sp>
      <p:sp>
        <p:nvSpPr>
          <p:cNvPr id="2592" name="Shape 2592"/>
          <p:cNvSpPr>
            <a:spLocks noGrp="1"/>
          </p:cNvSpPr>
          <p:nvPr>
            <p:ph type="body" sz="quarter" idx="1"/>
          </p:nvPr>
        </p:nvSpPr>
        <p:spPr>
          <a:xfrm>
            <a:off x="914400" y="3786737"/>
            <a:ext cx="10363200" cy="1046403"/>
          </a:xfrm>
          <a:prstGeom prst="rect">
            <a:avLst/>
          </a:prstGeom>
        </p:spPr>
        <p:txBody>
          <a:bodyPr lIns="91422" tIns="91422" rIns="91422" bIns="91422"/>
          <a:lstStyle>
            <a:lvl1pPr marL="0" indent="0" algn="ctr">
              <a:lnSpc>
                <a:spcPct val="100000"/>
              </a:lnSpc>
              <a:spcBef>
                <a:spcPts val="0"/>
              </a:spcBef>
              <a:buSzTx/>
              <a:buFontTx/>
              <a:buNone/>
              <a:defRPr>
                <a:solidFill>
                  <a:srgbClr val="006098"/>
                </a:solidFill>
                <a:latin typeface="PT Sans"/>
                <a:ea typeface="PT Sans"/>
                <a:cs typeface="PT Sans"/>
                <a:sym typeface="PT Sans"/>
              </a:defRPr>
            </a:lvl1pPr>
            <a:lvl2pPr marL="0" indent="0" algn="ctr">
              <a:lnSpc>
                <a:spcPct val="100000"/>
              </a:lnSpc>
              <a:spcBef>
                <a:spcPts val="0"/>
              </a:spcBef>
              <a:buSzTx/>
              <a:buFontTx/>
              <a:buNone/>
              <a:defRPr>
                <a:solidFill>
                  <a:srgbClr val="006098"/>
                </a:solidFill>
                <a:latin typeface="PT Sans"/>
                <a:ea typeface="PT Sans"/>
                <a:cs typeface="PT Sans"/>
                <a:sym typeface="PT Sans"/>
              </a:defRPr>
            </a:lvl2pPr>
            <a:lvl3pPr marL="0" indent="0" algn="ctr">
              <a:lnSpc>
                <a:spcPct val="100000"/>
              </a:lnSpc>
              <a:spcBef>
                <a:spcPts val="0"/>
              </a:spcBef>
              <a:buSzTx/>
              <a:buFontTx/>
              <a:buNone/>
              <a:defRPr>
                <a:solidFill>
                  <a:srgbClr val="006098"/>
                </a:solidFill>
                <a:latin typeface="PT Sans"/>
                <a:ea typeface="PT Sans"/>
                <a:cs typeface="PT Sans"/>
                <a:sym typeface="PT Sans"/>
              </a:defRPr>
            </a:lvl3pPr>
            <a:lvl4pPr marL="0" indent="0" algn="ctr">
              <a:lnSpc>
                <a:spcPct val="100000"/>
              </a:lnSpc>
              <a:spcBef>
                <a:spcPts val="0"/>
              </a:spcBef>
              <a:buSzTx/>
              <a:buFontTx/>
              <a:buNone/>
              <a:defRPr>
                <a:solidFill>
                  <a:srgbClr val="006098"/>
                </a:solidFill>
                <a:latin typeface="PT Sans"/>
                <a:ea typeface="PT Sans"/>
                <a:cs typeface="PT Sans"/>
                <a:sym typeface="PT Sans"/>
              </a:defRPr>
            </a:lvl4pPr>
            <a:lvl5pPr marL="0" indent="0" algn="ctr">
              <a:lnSpc>
                <a:spcPct val="100000"/>
              </a:lnSpc>
              <a:spcBef>
                <a:spcPts val="0"/>
              </a:spcBef>
              <a:buSzTx/>
              <a:buFontTx/>
              <a:buNone/>
              <a:defRPr>
                <a:solidFill>
                  <a:srgbClr val="006098"/>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593" name="Shape 2593"/>
          <p:cNvSpPr>
            <a:spLocks noGrp="1"/>
          </p:cNvSpPr>
          <p:nvPr>
            <p:ph type="sldNum" sz="quarter" idx="2"/>
          </p:nvPr>
        </p:nvSpPr>
        <p:spPr>
          <a:xfrm>
            <a:off x="11409053" y="6465873"/>
            <a:ext cx="266974" cy="259222"/>
          </a:xfrm>
          <a:prstGeom prst="rect">
            <a:avLst/>
          </a:prstGeom>
        </p:spPr>
        <p:txBody>
          <a:bodyPr lIns="0" tIns="0" rIns="0" bIns="0"/>
          <a:lstStyle>
            <a:lvl1pPr algn="l">
              <a:defRPr sz="1800">
                <a:solidFill>
                  <a:srgbClr val="54585B"/>
                </a:solidFill>
                <a:latin typeface="Arial"/>
                <a:ea typeface="Arial"/>
                <a:cs typeface="Arial"/>
                <a:sym typeface="Arial"/>
              </a:defRPr>
            </a:lvl1pPr>
          </a:lstStyle>
          <a:p>
            <a:fld id="{86CB4B4D-7CA3-9044-876B-883B54F8677D}" type="slidenum">
              <a:t>‹#›</a:t>
            </a:fld>
            <a:endParaRPr/>
          </a:p>
        </p:txBody>
      </p:sp>
    </p:spTree>
    <p:extLst>
      <p:ext uri="{BB962C8B-B14F-4D97-AF65-F5344CB8AC3E}">
        <p14:creationId xmlns:p14="http://schemas.microsoft.com/office/powerpoint/2010/main" val="24660995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46.xml><?xml version="1.0" encoding="utf-8"?>
<p:sldLayout xmlns:a="http://schemas.openxmlformats.org/drawingml/2006/main" xmlns:r="http://schemas.openxmlformats.org/officeDocument/2006/relationships" xmlns:p="http://schemas.openxmlformats.org/presentationml/2006/main" type="tx">
  <p:cSld name="16_Title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600" name="Shape 2600"/>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601" name="Shape 260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602"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2603" name="image3.jpeg"/>
          <p:cNvPicPr>
            <a:picLocks noChangeAspect="1"/>
          </p:cNvPicPr>
          <p:nvPr/>
        </p:nvPicPr>
        <p:blipFill>
          <a:blip r:embed="rId4">
            <a:extLst/>
          </a:blip>
          <a:stretch>
            <a:fillRect/>
          </a:stretch>
        </p:blipFill>
        <p:spPr>
          <a:xfrm>
            <a:off x="0" y="9201"/>
            <a:ext cx="12192000" cy="6858001"/>
          </a:xfrm>
          <a:prstGeom prst="rect">
            <a:avLst/>
          </a:prstGeom>
          <a:ln w="12700">
            <a:miter lim="400000"/>
          </a:ln>
        </p:spPr>
      </p:pic>
      <p:sp>
        <p:nvSpPr>
          <p:cNvPr id="2604" name="Shape 2604"/>
          <p:cNvSpPr>
            <a:spLocks noGrp="1"/>
          </p:cNvSpPr>
          <p:nvPr>
            <p:ph type="title"/>
          </p:nvPr>
        </p:nvSpPr>
        <p:spPr>
          <a:xfrm>
            <a:off x="914400" y="2127736"/>
            <a:ext cx="10464801" cy="2111103"/>
          </a:xfrm>
          <a:prstGeom prst="rect">
            <a:avLst/>
          </a:prstGeom>
        </p:spPr>
        <p:txBody>
          <a:bodyPr lIns="91422" tIns="91422" rIns="91422" bIns="91422" anchor="b"/>
          <a:lstStyle>
            <a:lvl1pPr>
              <a:lnSpc>
                <a:spcPct val="100000"/>
              </a:lnSpc>
              <a:defRPr sz="3600">
                <a:solidFill>
                  <a:srgbClr val="FFFFFF"/>
                </a:solidFill>
                <a:latin typeface="PT Sans"/>
                <a:ea typeface="PT Sans"/>
                <a:cs typeface="PT Sans"/>
                <a:sym typeface="PT Sans"/>
              </a:defRPr>
            </a:lvl1pPr>
          </a:lstStyle>
          <a:p>
            <a:r>
              <a:t>Title Text</a:t>
            </a:r>
          </a:p>
        </p:txBody>
      </p:sp>
      <p:sp>
        <p:nvSpPr>
          <p:cNvPr id="2605" name="Shape 2605"/>
          <p:cNvSpPr>
            <a:spLocks noGrp="1"/>
          </p:cNvSpPr>
          <p:nvPr>
            <p:ph type="body" sz="quarter" idx="1"/>
          </p:nvPr>
        </p:nvSpPr>
        <p:spPr>
          <a:xfrm>
            <a:off x="914400" y="4312137"/>
            <a:ext cx="7721600" cy="1066802"/>
          </a:xfrm>
          <a:prstGeom prst="rect">
            <a:avLst/>
          </a:prstGeom>
        </p:spPr>
        <p:txBody>
          <a:bodyPr lIns="91422" tIns="91422" rIns="91422" bIns="91422"/>
          <a:lstStyle>
            <a:lvl1pPr marL="0" indent="0">
              <a:lnSpc>
                <a:spcPct val="100000"/>
              </a:lnSpc>
              <a:spcBef>
                <a:spcPts val="400"/>
              </a:spcBef>
              <a:buSzTx/>
              <a:buFontTx/>
              <a:buNone/>
              <a:defRPr>
                <a:solidFill>
                  <a:srgbClr val="FFFFFF"/>
                </a:solidFill>
                <a:latin typeface="PT Sans"/>
                <a:ea typeface="PT Sans"/>
                <a:cs typeface="PT Sans"/>
                <a:sym typeface="PT Sans"/>
              </a:defRPr>
            </a:lvl1pPr>
            <a:lvl2pPr marL="0" indent="0">
              <a:lnSpc>
                <a:spcPct val="100000"/>
              </a:lnSpc>
              <a:spcBef>
                <a:spcPts val="400"/>
              </a:spcBef>
              <a:buSzTx/>
              <a:buFontTx/>
              <a:buNone/>
              <a:defRPr>
                <a:solidFill>
                  <a:srgbClr val="FFFFFF"/>
                </a:solidFill>
                <a:latin typeface="PT Sans"/>
                <a:ea typeface="PT Sans"/>
                <a:cs typeface="PT Sans"/>
                <a:sym typeface="PT Sans"/>
              </a:defRPr>
            </a:lvl2pPr>
            <a:lvl3pPr marL="0" indent="0">
              <a:lnSpc>
                <a:spcPct val="100000"/>
              </a:lnSpc>
              <a:spcBef>
                <a:spcPts val="400"/>
              </a:spcBef>
              <a:buSzTx/>
              <a:buFontTx/>
              <a:buNone/>
              <a:defRPr>
                <a:solidFill>
                  <a:srgbClr val="FFFFFF"/>
                </a:solidFill>
                <a:latin typeface="PT Sans"/>
                <a:ea typeface="PT Sans"/>
                <a:cs typeface="PT Sans"/>
                <a:sym typeface="PT Sans"/>
              </a:defRPr>
            </a:lvl3pPr>
            <a:lvl4pPr marL="0" indent="0">
              <a:lnSpc>
                <a:spcPct val="100000"/>
              </a:lnSpc>
              <a:spcBef>
                <a:spcPts val="400"/>
              </a:spcBef>
              <a:buSzTx/>
              <a:buFontTx/>
              <a:buNone/>
              <a:defRPr>
                <a:solidFill>
                  <a:srgbClr val="FFFFFF"/>
                </a:solidFill>
                <a:latin typeface="PT Sans"/>
                <a:ea typeface="PT Sans"/>
                <a:cs typeface="PT Sans"/>
                <a:sym typeface="PT Sans"/>
              </a:defRPr>
            </a:lvl4pPr>
            <a:lvl5pPr marL="0" indent="0">
              <a:lnSpc>
                <a:spcPct val="100000"/>
              </a:lnSpc>
              <a:spcBef>
                <a:spcPts val="400"/>
              </a:spcBef>
              <a:buSzTx/>
              <a:buFontTx/>
              <a:buNone/>
              <a:defRPr>
                <a:solidFill>
                  <a:srgbClr val="FFFFFF"/>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pic>
        <p:nvPicPr>
          <p:cNvPr id="2606" name="image4.png"/>
          <p:cNvPicPr>
            <a:picLocks noChangeAspect="1"/>
          </p:cNvPicPr>
          <p:nvPr/>
        </p:nvPicPr>
        <p:blipFill>
          <a:blip r:embed="rId5">
            <a:extLst/>
          </a:blip>
          <a:stretch>
            <a:fillRect/>
          </a:stretch>
        </p:blipFill>
        <p:spPr>
          <a:xfrm>
            <a:off x="8636000" y="232712"/>
            <a:ext cx="3194001" cy="1026901"/>
          </a:xfrm>
          <a:prstGeom prst="rect">
            <a:avLst/>
          </a:prstGeom>
          <a:ln w="12700">
            <a:miter lim="400000"/>
          </a:ln>
        </p:spPr>
      </p:pic>
      <p:sp>
        <p:nvSpPr>
          <p:cNvPr id="2607" name="Shape 260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sp>
        <p:nvSpPr>
          <p:cNvPr id="2608" name="Shape 2608"/>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9276153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47.xml><?xml version="1.0" encoding="utf-8"?>
<p:sldLayout xmlns:a="http://schemas.openxmlformats.org/drawingml/2006/main" xmlns:r="http://schemas.openxmlformats.org/officeDocument/2006/relationships" xmlns:p="http://schemas.openxmlformats.org/presentationml/2006/main" type="tx">
  <p:cSld name="17_Title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615" name="Shape 2615"/>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616" name="Shape 261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617"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2618" name="image3.jpeg"/>
          <p:cNvPicPr>
            <a:picLocks noChangeAspect="1"/>
          </p:cNvPicPr>
          <p:nvPr/>
        </p:nvPicPr>
        <p:blipFill>
          <a:blip r:embed="rId4">
            <a:extLst/>
          </a:blip>
          <a:stretch>
            <a:fillRect/>
          </a:stretch>
        </p:blipFill>
        <p:spPr>
          <a:xfrm>
            <a:off x="0" y="9201"/>
            <a:ext cx="12192000" cy="6858001"/>
          </a:xfrm>
          <a:prstGeom prst="rect">
            <a:avLst/>
          </a:prstGeom>
          <a:ln w="12700">
            <a:miter lim="400000"/>
          </a:ln>
        </p:spPr>
      </p:pic>
      <p:sp>
        <p:nvSpPr>
          <p:cNvPr id="2619" name="Shape 2619"/>
          <p:cNvSpPr>
            <a:spLocks noGrp="1"/>
          </p:cNvSpPr>
          <p:nvPr>
            <p:ph type="title"/>
          </p:nvPr>
        </p:nvSpPr>
        <p:spPr>
          <a:xfrm>
            <a:off x="914400" y="2127736"/>
            <a:ext cx="10464801" cy="2111103"/>
          </a:xfrm>
          <a:prstGeom prst="rect">
            <a:avLst/>
          </a:prstGeom>
        </p:spPr>
        <p:txBody>
          <a:bodyPr lIns="91422" tIns="91422" rIns="91422" bIns="91422" anchor="b"/>
          <a:lstStyle>
            <a:lvl1pPr>
              <a:lnSpc>
                <a:spcPct val="100000"/>
              </a:lnSpc>
              <a:defRPr sz="3600">
                <a:solidFill>
                  <a:srgbClr val="FFFFFF"/>
                </a:solidFill>
                <a:latin typeface="PT Sans"/>
                <a:ea typeface="PT Sans"/>
                <a:cs typeface="PT Sans"/>
                <a:sym typeface="PT Sans"/>
              </a:defRPr>
            </a:lvl1pPr>
          </a:lstStyle>
          <a:p>
            <a:r>
              <a:t>Title Text</a:t>
            </a:r>
          </a:p>
        </p:txBody>
      </p:sp>
      <p:sp>
        <p:nvSpPr>
          <p:cNvPr id="2620" name="Shape 2620"/>
          <p:cNvSpPr>
            <a:spLocks noGrp="1"/>
          </p:cNvSpPr>
          <p:nvPr>
            <p:ph type="body" sz="quarter" idx="1"/>
          </p:nvPr>
        </p:nvSpPr>
        <p:spPr>
          <a:xfrm>
            <a:off x="914400" y="4312137"/>
            <a:ext cx="7721600" cy="1066802"/>
          </a:xfrm>
          <a:prstGeom prst="rect">
            <a:avLst/>
          </a:prstGeom>
        </p:spPr>
        <p:txBody>
          <a:bodyPr lIns="91422" tIns="91422" rIns="91422" bIns="91422"/>
          <a:lstStyle>
            <a:lvl1pPr marL="0" indent="0">
              <a:lnSpc>
                <a:spcPct val="100000"/>
              </a:lnSpc>
              <a:spcBef>
                <a:spcPts val="400"/>
              </a:spcBef>
              <a:buSzTx/>
              <a:buFontTx/>
              <a:buNone/>
              <a:defRPr>
                <a:solidFill>
                  <a:srgbClr val="FFFFFF"/>
                </a:solidFill>
                <a:latin typeface="PT Sans"/>
                <a:ea typeface="PT Sans"/>
                <a:cs typeface="PT Sans"/>
                <a:sym typeface="PT Sans"/>
              </a:defRPr>
            </a:lvl1pPr>
            <a:lvl2pPr marL="0" indent="0">
              <a:lnSpc>
                <a:spcPct val="100000"/>
              </a:lnSpc>
              <a:spcBef>
                <a:spcPts val="400"/>
              </a:spcBef>
              <a:buSzTx/>
              <a:buFontTx/>
              <a:buNone/>
              <a:defRPr>
                <a:solidFill>
                  <a:srgbClr val="FFFFFF"/>
                </a:solidFill>
                <a:latin typeface="PT Sans"/>
                <a:ea typeface="PT Sans"/>
                <a:cs typeface="PT Sans"/>
                <a:sym typeface="PT Sans"/>
              </a:defRPr>
            </a:lvl2pPr>
            <a:lvl3pPr marL="0" indent="0">
              <a:lnSpc>
                <a:spcPct val="100000"/>
              </a:lnSpc>
              <a:spcBef>
                <a:spcPts val="400"/>
              </a:spcBef>
              <a:buSzTx/>
              <a:buFontTx/>
              <a:buNone/>
              <a:defRPr>
                <a:solidFill>
                  <a:srgbClr val="FFFFFF"/>
                </a:solidFill>
                <a:latin typeface="PT Sans"/>
                <a:ea typeface="PT Sans"/>
                <a:cs typeface="PT Sans"/>
                <a:sym typeface="PT Sans"/>
              </a:defRPr>
            </a:lvl3pPr>
            <a:lvl4pPr marL="0" indent="0">
              <a:lnSpc>
                <a:spcPct val="100000"/>
              </a:lnSpc>
              <a:spcBef>
                <a:spcPts val="400"/>
              </a:spcBef>
              <a:buSzTx/>
              <a:buFontTx/>
              <a:buNone/>
              <a:defRPr>
                <a:solidFill>
                  <a:srgbClr val="FFFFFF"/>
                </a:solidFill>
                <a:latin typeface="PT Sans"/>
                <a:ea typeface="PT Sans"/>
                <a:cs typeface="PT Sans"/>
                <a:sym typeface="PT Sans"/>
              </a:defRPr>
            </a:lvl4pPr>
            <a:lvl5pPr marL="0" indent="0">
              <a:lnSpc>
                <a:spcPct val="100000"/>
              </a:lnSpc>
              <a:spcBef>
                <a:spcPts val="400"/>
              </a:spcBef>
              <a:buSzTx/>
              <a:buFontTx/>
              <a:buNone/>
              <a:defRPr>
                <a:solidFill>
                  <a:srgbClr val="FFFFFF"/>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pic>
        <p:nvPicPr>
          <p:cNvPr id="2621" name="image4.png"/>
          <p:cNvPicPr>
            <a:picLocks noChangeAspect="1"/>
          </p:cNvPicPr>
          <p:nvPr/>
        </p:nvPicPr>
        <p:blipFill>
          <a:blip r:embed="rId5">
            <a:extLst/>
          </a:blip>
          <a:stretch>
            <a:fillRect/>
          </a:stretch>
        </p:blipFill>
        <p:spPr>
          <a:xfrm>
            <a:off x="8636000" y="232712"/>
            <a:ext cx="3194001" cy="1026901"/>
          </a:xfrm>
          <a:prstGeom prst="rect">
            <a:avLst/>
          </a:prstGeom>
          <a:ln w="12700">
            <a:miter lim="400000"/>
          </a:ln>
        </p:spPr>
      </p:pic>
      <p:sp>
        <p:nvSpPr>
          <p:cNvPr id="2622" name="Shape 262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sp>
        <p:nvSpPr>
          <p:cNvPr id="2623" name="Shape 2623"/>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506303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48.xml><?xml version="1.0" encoding="utf-8"?>
<p:sldLayout xmlns:a="http://schemas.openxmlformats.org/drawingml/2006/main" xmlns:r="http://schemas.openxmlformats.org/officeDocument/2006/relationships" xmlns:p="http://schemas.openxmlformats.org/presentationml/2006/main" type="tx">
  <p:cSld name="15_Title and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630" name="Shape 2630"/>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631" name="Shape 263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632"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633" name="Shape 2633"/>
          <p:cNvSpPr>
            <a:spLocks noGrp="1"/>
          </p:cNvSpPr>
          <p:nvPr>
            <p:ph type="title"/>
          </p:nvPr>
        </p:nvSpPr>
        <p:spPr>
          <a:xfrm>
            <a:off x="799775" y="845996"/>
            <a:ext cx="108844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634" name="Shape 2634"/>
          <p:cNvSpPr>
            <a:spLocks noGrp="1"/>
          </p:cNvSpPr>
          <p:nvPr>
            <p:ph type="body" idx="1"/>
          </p:nvPr>
        </p:nvSpPr>
        <p:spPr>
          <a:xfrm>
            <a:off x="799775" y="1692211"/>
            <a:ext cx="10884400" cy="4526101"/>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635" name="Shape 2635"/>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23398454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49.xml><?xml version="1.0" encoding="utf-8"?>
<p:sldLayout xmlns:a="http://schemas.openxmlformats.org/drawingml/2006/main" xmlns:r="http://schemas.openxmlformats.org/officeDocument/2006/relationships" xmlns:p="http://schemas.openxmlformats.org/presentationml/2006/main" type="tx">
  <p:cSld name="18_Two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642" name="Shape 2642"/>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643" name="Shape 264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644"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645" name="Shape 2645"/>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646" name="Shape 2646"/>
          <p:cNvSpPr>
            <a:spLocks noGrp="1"/>
          </p:cNvSpPr>
          <p:nvPr>
            <p:ph type="body" sz="half" idx="1"/>
          </p:nvPr>
        </p:nvSpPr>
        <p:spPr>
          <a:xfrm>
            <a:off x="799775" y="1693140"/>
            <a:ext cx="5364399" cy="4568100"/>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647" name="Shape 2647"/>
          <p:cNvSpPr>
            <a:spLocks noGrp="1"/>
          </p:cNvSpPr>
          <p:nvPr>
            <p:ph type="body" sz="half" idx="13"/>
          </p:nvPr>
        </p:nvSpPr>
        <p:spPr>
          <a:xfrm>
            <a:off x="6397364" y="1693140"/>
            <a:ext cx="5364402" cy="4568100"/>
          </a:xfrm>
          <a:prstGeom prst="rect">
            <a:avLst/>
          </a:prstGeom>
        </p:spPr>
        <p:txBody>
          <a:bodyPr lIns="91422" tIns="91422" rIns="91422" bIns="91422"/>
          <a:lstStyle/>
          <a:p>
            <a:endParaRPr/>
          </a:p>
        </p:txBody>
      </p:sp>
      <p:sp>
        <p:nvSpPr>
          <p:cNvPr id="2648" name="Shape 2648"/>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39501125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type="tx">
  <p:cSld name="Title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686" name="Shape 686"/>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687" name="Shape 68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688"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689" name="image3.jpeg"/>
          <p:cNvPicPr>
            <a:picLocks noChangeAspect="1"/>
          </p:cNvPicPr>
          <p:nvPr/>
        </p:nvPicPr>
        <p:blipFill>
          <a:blip r:embed="rId4">
            <a:extLst/>
          </a:blip>
          <a:stretch>
            <a:fillRect/>
          </a:stretch>
        </p:blipFill>
        <p:spPr>
          <a:xfrm>
            <a:off x="0" y="9201"/>
            <a:ext cx="12192000" cy="6858001"/>
          </a:xfrm>
          <a:prstGeom prst="rect">
            <a:avLst/>
          </a:prstGeom>
          <a:ln w="12700">
            <a:miter lim="400000"/>
          </a:ln>
        </p:spPr>
      </p:pic>
      <p:sp>
        <p:nvSpPr>
          <p:cNvPr id="690" name="Shape 690"/>
          <p:cNvSpPr>
            <a:spLocks noGrp="1"/>
          </p:cNvSpPr>
          <p:nvPr>
            <p:ph type="title"/>
          </p:nvPr>
        </p:nvSpPr>
        <p:spPr>
          <a:xfrm>
            <a:off x="914400" y="2127736"/>
            <a:ext cx="10464801" cy="2111103"/>
          </a:xfrm>
          <a:prstGeom prst="rect">
            <a:avLst/>
          </a:prstGeom>
        </p:spPr>
        <p:txBody>
          <a:bodyPr lIns="91422" tIns="91422" rIns="91422" bIns="91422" anchor="b"/>
          <a:lstStyle>
            <a:lvl1pPr>
              <a:lnSpc>
                <a:spcPct val="100000"/>
              </a:lnSpc>
              <a:defRPr sz="3600">
                <a:solidFill>
                  <a:srgbClr val="FFFFFF"/>
                </a:solidFill>
                <a:latin typeface="PT Sans"/>
                <a:ea typeface="PT Sans"/>
                <a:cs typeface="PT Sans"/>
                <a:sym typeface="PT Sans"/>
              </a:defRPr>
            </a:lvl1pPr>
          </a:lstStyle>
          <a:p>
            <a:r>
              <a:t>Title Text</a:t>
            </a:r>
          </a:p>
        </p:txBody>
      </p:sp>
      <p:sp>
        <p:nvSpPr>
          <p:cNvPr id="691" name="Shape 691"/>
          <p:cNvSpPr>
            <a:spLocks noGrp="1"/>
          </p:cNvSpPr>
          <p:nvPr>
            <p:ph type="body" sz="quarter" idx="1"/>
          </p:nvPr>
        </p:nvSpPr>
        <p:spPr>
          <a:xfrm>
            <a:off x="914400" y="4312137"/>
            <a:ext cx="7721600" cy="1066802"/>
          </a:xfrm>
          <a:prstGeom prst="rect">
            <a:avLst/>
          </a:prstGeom>
        </p:spPr>
        <p:txBody>
          <a:bodyPr lIns="91422" tIns="91422" rIns="91422" bIns="91422"/>
          <a:lstStyle>
            <a:lvl1pPr marL="0" indent="0">
              <a:lnSpc>
                <a:spcPct val="100000"/>
              </a:lnSpc>
              <a:spcBef>
                <a:spcPts val="400"/>
              </a:spcBef>
              <a:buSzTx/>
              <a:buFontTx/>
              <a:buNone/>
              <a:defRPr>
                <a:solidFill>
                  <a:srgbClr val="FFFFFF"/>
                </a:solidFill>
                <a:latin typeface="PT Sans"/>
                <a:ea typeface="PT Sans"/>
                <a:cs typeface="PT Sans"/>
                <a:sym typeface="PT Sans"/>
              </a:defRPr>
            </a:lvl1pPr>
            <a:lvl2pPr marL="0" indent="0">
              <a:lnSpc>
                <a:spcPct val="100000"/>
              </a:lnSpc>
              <a:spcBef>
                <a:spcPts val="400"/>
              </a:spcBef>
              <a:buSzTx/>
              <a:buFontTx/>
              <a:buNone/>
              <a:defRPr>
                <a:solidFill>
                  <a:srgbClr val="FFFFFF"/>
                </a:solidFill>
                <a:latin typeface="PT Sans"/>
                <a:ea typeface="PT Sans"/>
                <a:cs typeface="PT Sans"/>
                <a:sym typeface="PT Sans"/>
              </a:defRPr>
            </a:lvl2pPr>
            <a:lvl3pPr marL="0" indent="0">
              <a:lnSpc>
                <a:spcPct val="100000"/>
              </a:lnSpc>
              <a:spcBef>
                <a:spcPts val="400"/>
              </a:spcBef>
              <a:buSzTx/>
              <a:buFontTx/>
              <a:buNone/>
              <a:defRPr>
                <a:solidFill>
                  <a:srgbClr val="FFFFFF"/>
                </a:solidFill>
                <a:latin typeface="PT Sans"/>
                <a:ea typeface="PT Sans"/>
                <a:cs typeface="PT Sans"/>
                <a:sym typeface="PT Sans"/>
              </a:defRPr>
            </a:lvl3pPr>
            <a:lvl4pPr marL="0" indent="0">
              <a:lnSpc>
                <a:spcPct val="100000"/>
              </a:lnSpc>
              <a:spcBef>
                <a:spcPts val="400"/>
              </a:spcBef>
              <a:buSzTx/>
              <a:buFontTx/>
              <a:buNone/>
              <a:defRPr>
                <a:solidFill>
                  <a:srgbClr val="FFFFFF"/>
                </a:solidFill>
                <a:latin typeface="PT Sans"/>
                <a:ea typeface="PT Sans"/>
                <a:cs typeface="PT Sans"/>
                <a:sym typeface="PT Sans"/>
              </a:defRPr>
            </a:lvl4pPr>
            <a:lvl5pPr marL="0" indent="0">
              <a:lnSpc>
                <a:spcPct val="100000"/>
              </a:lnSpc>
              <a:spcBef>
                <a:spcPts val="400"/>
              </a:spcBef>
              <a:buSzTx/>
              <a:buFontTx/>
              <a:buNone/>
              <a:defRPr>
                <a:solidFill>
                  <a:srgbClr val="FFFFFF"/>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pic>
        <p:nvPicPr>
          <p:cNvPr id="692" name="image4.png"/>
          <p:cNvPicPr>
            <a:picLocks noChangeAspect="1"/>
          </p:cNvPicPr>
          <p:nvPr/>
        </p:nvPicPr>
        <p:blipFill>
          <a:blip r:embed="rId5">
            <a:extLst/>
          </a:blip>
          <a:stretch>
            <a:fillRect/>
          </a:stretch>
        </p:blipFill>
        <p:spPr>
          <a:xfrm>
            <a:off x="8636000" y="232712"/>
            <a:ext cx="3194001" cy="1026901"/>
          </a:xfrm>
          <a:prstGeom prst="rect">
            <a:avLst/>
          </a:prstGeom>
          <a:ln w="12700">
            <a:miter lim="400000"/>
          </a:ln>
        </p:spPr>
      </p:pic>
      <p:sp>
        <p:nvSpPr>
          <p:cNvPr id="693" name="Shape 69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sp>
        <p:nvSpPr>
          <p:cNvPr id="694" name="Shape 694"/>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50.xml><?xml version="1.0" encoding="utf-8"?>
<p:sldLayout xmlns:a="http://schemas.openxmlformats.org/drawingml/2006/main" xmlns:r="http://schemas.openxmlformats.org/officeDocument/2006/relationships" xmlns:p="http://schemas.openxmlformats.org/presentationml/2006/main" type="tx">
  <p:cSld name="14_Divider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655" name="Shape 2655"/>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656" name="Shape 265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657"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2658"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2659" name="Shape 2659"/>
          <p:cNvSpPr>
            <a:spLocks noGrp="1"/>
          </p:cNvSpPr>
          <p:nvPr>
            <p:ph type="title"/>
          </p:nvPr>
        </p:nvSpPr>
        <p:spPr>
          <a:xfrm>
            <a:off x="1193521" y="2667000"/>
            <a:ext cx="8433600" cy="1358701"/>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660" name="Shape 266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661" name="image2.png"/>
          <p:cNvPicPr>
            <a:picLocks noChangeAspect="1"/>
          </p:cNvPicPr>
          <p:nvPr/>
        </p:nvPicPr>
        <p:blipFill>
          <a:blip r:embed="rId3">
            <a:extLst/>
          </a:blip>
          <a:stretch>
            <a:fillRect/>
          </a:stretch>
        </p:blipFill>
        <p:spPr>
          <a:xfrm>
            <a:off x="9673800" y="273820"/>
            <a:ext cx="2147602" cy="691201"/>
          </a:xfrm>
          <a:prstGeom prst="rect">
            <a:avLst/>
          </a:prstGeom>
          <a:ln w="12700">
            <a:miter lim="400000"/>
          </a:ln>
        </p:spPr>
      </p:pic>
      <p:sp>
        <p:nvSpPr>
          <p:cNvPr id="2662" name="Shape 2662"/>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39108879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51.xml><?xml version="1.0" encoding="utf-8"?>
<p:sldLayout xmlns:a="http://schemas.openxmlformats.org/drawingml/2006/main" xmlns:r="http://schemas.openxmlformats.org/officeDocument/2006/relationships" xmlns:p="http://schemas.openxmlformats.org/presentationml/2006/main" type="tx">
  <p:cSld name="15_Title Only">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669" name="Shape 2669"/>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670" name="Shape 267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671"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672" name="Shape 2672"/>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673" name="Shape 2673"/>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17677549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52.xml><?xml version="1.0" encoding="utf-8"?>
<p:sldLayout xmlns:a="http://schemas.openxmlformats.org/drawingml/2006/main" xmlns:r="http://schemas.openxmlformats.org/officeDocument/2006/relationships" xmlns:p="http://schemas.openxmlformats.org/presentationml/2006/main" type="tx">
  <p:cSld name="15_Blank">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680" name="Shape 2680"/>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681" name="Shape 268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682"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683" name="Shape 2683"/>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15521145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53.xml><?xml version="1.0" encoding="utf-8"?>
<p:sldLayout xmlns:a="http://schemas.openxmlformats.org/drawingml/2006/main" xmlns:r="http://schemas.openxmlformats.org/officeDocument/2006/relationships" xmlns:p="http://schemas.openxmlformats.org/presentationml/2006/main" type="tx">
  <p:cSld name="12_Text with Chart or Graphic">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690" name="Shape 2690"/>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691" name="Shape 269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692"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693" name="Shape 2693"/>
          <p:cNvSpPr/>
          <p:nvPr/>
        </p:nvSpPr>
        <p:spPr>
          <a:xfrm flipH="1">
            <a:off x="5747549" y="1113364"/>
            <a:ext cx="1" cy="5181605"/>
          </a:xfrm>
          <a:prstGeom prst="line">
            <a:avLst/>
          </a:prstGeom>
          <a:ln>
            <a:solidFill>
              <a:srgbClr val="54575A"/>
            </a:solidFill>
          </a:ln>
        </p:spPr>
        <p:txBody>
          <a:bodyPr lIns="45718" tIns="45718" rIns="45718" bIns="45718"/>
          <a:lstStyle/>
          <a:p>
            <a:endParaRPr/>
          </a:p>
        </p:txBody>
      </p:sp>
      <p:sp>
        <p:nvSpPr>
          <p:cNvPr id="2694" name="Shape 2694"/>
          <p:cNvSpPr>
            <a:spLocks noGrp="1"/>
          </p:cNvSpPr>
          <p:nvPr>
            <p:ph type="title"/>
          </p:nvPr>
        </p:nvSpPr>
        <p:spPr>
          <a:xfrm>
            <a:off x="892923" y="1070757"/>
            <a:ext cx="4542803" cy="834303"/>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695" name="Shape 2695"/>
          <p:cNvSpPr>
            <a:spLocks noGrp="1"/>
          </p:cNvSpPr>
          <p:nvPr>
            <p:ph type="body" sz="half" idx="1"/>
          </p:nvPr>
        </p:nvSpPr>
        <p:spPr>
          <a:xfrm>
            <a:off x="6129866" y="1069678"/>
            <a:ext cx="5588002" cy="5284504"/>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696" name="Shape 2696"/>
          <p:cNvSpPr>
            <a:spLocks noGrp="1"/>
          </p:cNvSpPr>
          <p:nvPr>
            <p:ph type="body" sz="half" idx="13"/>
          </p:nvPr>
        </p:nvSpPr>
        <p:spPr>
          <a:xfrm>
            <a:off x="892922" y="1905000"/>
            <a:ext cx="4542804" cy="4448701"/>
          </a:xfrm>
          <a:prstGeom prst="rect">
            <a:avLst/>
          </a:prstGeom>
        </p:spPr>
        <p:txBody>
          <a:bodyPr lIns="91422" tIns="91422" rIns="91422" bIns="91422"/>
          <a:lstStyle/>
          <a:p>
            <a:endParaRPr/>
          </a:p>
        </p:txBody>
      </p:sp>
      <p:sp>
        <p:nvSpPr>
          <p:cNvPr id="2697" name="Shape 2697"/>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21245628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54.xml><?xml version="1.0" encoding="utf-8"?>
<p:sldLayout xmlns:a="http://schemas.openxmlformats.org/drawingml/2006/main" xmlns:r="http://schemas.openxmlformats.org/officeDocument/2006/relationships" xmlns:p="http://schemas.openxmlformats.org/presentationml/2006/main" type="tx">
  <p:cSld name="15_Picture with Caption">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704" name="Shape 2704"/>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705" name="Shape 270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706"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707" name="Shape 2707"/>
          <p:cNvSpPr>
            <a:spLocks noGrp="1"/>
          </p:cNvSpPr>
          <p:nvPr>
            <p:ph type="title"/>
          </p:nvPr>
        </p:nvSpPr>
        <p:spPr>
          <a:xfrm>
            <a:off x="719388" y="854021"/>
            <a:ext cx="5410402" cy="984900"/>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708" name="Shape 2708"/>
          <p:cNvSpPr>
            <a:spLocks noGrp="1"/>
          </p:cNvSpPr>
          <p:nvPr>
            <p:ph type="pic" sz="quarter" idx="13"/>
          </p:nvPr>
        </p:nvSpPr>
        <p:spPr>
          <a:xfrm>
            <a:off x="6417731" y="854018"/>
            <a:ext cx="4060000" cy="3076502"/>
          </a:xfrm>
          <a:prstGeom prst="rect">
            <a:avLst/>
          </a:prstGeom>
        </p:spPr>
        <p:txBody>
          <a:bodyPr lIns="91439" tIns="45719" rIns="91439" bIns="45719">
            <a:noAutofit/>
          </a:bodyPr>
          <a:lstStyle/>
          <a:p>
            <a:endParaRPr/>
          </a:p>
        </p:txBody>
      </p:sp>
      <p:sp>
        <p:nvSpPr>
          <p:cNvPr id="2709" name="Shape 2709"/>
          <p:cNvSpPr>
            <a:spLocks noGrp="1"/>
          </p:cNvSpPr>
          <p:nvPr>
            <p:ph type="body" sz="half" idx="1"/>
          </p:nvPr>
        </p:nvSpPr>
        <p:spPr>
          <a:xfrm>
            <a:off x="719388" y="1838872"/>
            <a:ext cx="5410402" cy="4484400"/>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710" name="Shape 2710"/>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26476350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55.xml><?xml version="1.0" encoding="utf-8"?>
<p:sldLayout xmlns:a="http://schemas.openxmlformats.org/drawingml/2006/main" xmlns:r="http://schemas.openxmlformats.org/officeDocument/2006/relationships" xmlns:p="http://schemas.openxmlformats.org/presentationml/2006/main" type="tx">
  <p:cSld name="34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717" name="Shape 2717"/>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718" name="Shape 271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719"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720" name="Shape 2720"/>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2721"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2722" name="Shape 2722"/>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723" name="Shape 2723"/>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724" name="Shape 2724"/>
          <p:cNvSpPr/>
          <p:nvPr/>
        </p:nvSpPr>
        <p:spPr>
          <a:xfrm>
            <a:off x="4505961" y="6503760"/>
            <a:ext cx="3220000"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2725"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2726" name="Shape 2726"/>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15829391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56.xml><?xml version="1.0" encoding="utf-8"?>
<p:sldLayout xmlns:a="http://schemas.openxmlformats.org/drawingml/2006/main" xmlns:r="http://schemas.openxmlformats.org/officeDocument/2006/relationships" xmlns:p="http://schemas.openxmlformats.org/presentationml/2006/main" type="tx">
  <p:cSld name="14_Top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733" name="Shape 2733"/>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734" name="Shape 273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735"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2736" name="image5.jpeg"/>
          <p:cNvPicPr>
            <a:picLocks noChangeAspect="1"/>
          </p:cNvPicPr>
          <p:nvPr/>
        </p:nvPicPr>
        <p:blipFill>
          <a:blip r:embed="rId4">
            <a:extLst/>
          </a:blip>
          <a:stretch>
            <a:fillRect/>
          </a:stretch>
        </p:blipFill>
        <p:spPr>
          <a:xfrm>
            <a:off x="3810001" y="3412066"/>
            <a:ext cx="8009599" cy="2999104"/>
          </a:xfrm>
          <a:prstGeom prst="rect">
            <a:avLst/>
          </a:prstGeom>
          <a:ln w="12700">
            <a:miter lim="400000"/>
          </a:ln>
        </p:spPr>
      </p:pic>
      <p:sp>
        <p:nvSpPr>
          <p:cNvPr id="2737" name="Shape 2737"/>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738" name="Shape 2738"/>
          <p:cNvSpPr>
            <a:spLocks noGrp="1"/>
          </p:cNvSpPr>
          <p:nvPr>
            <p:ph type="body" idx="1"/>
          </p:nvPr>
        </p:nvSpPr>
        <p:spPr>
          <a:xfrm>
            <a:off x="799775" y="1691863"/>
            <a:ext cx="10968799" cy="4526105"/>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739" name="Shape 2739"/>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10992512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57.xml><?xml version="1.0" encoding="utf-8"?>
<p:sldLayout xmlns:a="http://schemas.openxmlformats.org/drawingml/2006/main" xmlns:r="http://schemas.openxmlformats.org/officeDocument/2006/relationships" xmlns:p="http://schemas.openxmlformats.org/presentationml/2006/main" type="tx">
  <p:cSld name="11_Bottom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746" name="Shape 2746"/>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747" name="Shape 274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748"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749" name="Shape 2749"/>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2750" name="image5.jpeg"/>
          <p:cNvPicPr>
            <a:picLocks noChangeAspect="1"/>
          </p:cNvPicPr>
          <p:nvPr/>
        </p:nvPicPr>
        <p:blipFill>
          <a:blip r:embed="rId4">
            <a:extLst/>
          </a:blip>
          <a:stretch>
            <a:fillRect/>
          </a:stretch>
        </p:blipFill>
        <p:spPr>
          <a:xfrm>
            <a:off x="3810001" y="3045883"/>
            <a:ext cx="8009599" cy="2999103"/>
          </a:xfrm>
          <a:prstGeom prst="rect">
            <a:avLst/>
          </a:prstGeom>
          <a:ln w="12700">
            <a:miter lim="400000"/>
          </a:ln>
        </p:spPr>
      </p:pic>
      <p:pic>
        <p:nvPicPr>
          <p:cNvPr id="2751"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2752" name="Shape 2752"/>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753" name="Shape 2753"/>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754" name="Shape 2754"/>
          <p:cNvSpPr/>
          <p:nvPr/>
        </p:nvSpPr>
        <p:spPr>
          <a:xfrm>
            <a:off x="4492416" y="6503760"/>
            <a:ext cx="3220003"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2755"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2756" name="Shape 2756"/>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37729091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58.xml><?xml version="1.0" encoding="utf-8"?>
<p:sldLayout xmlns:a="http://schemas.openxmlformats.org/drawingml/2006/main" xmlns:r="http://schemas.openxmlformats.org/officeDocument/2006/relationships" xmlns:p="http://schemas.openxmlformats.org/presentationml/2006/main" type="tx">
  <p:cSld name="35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763" name="Shape 2763"/>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764" name="Shape 276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765"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2766"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2767" name="Shape 276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768" name="image6.png"/>
          <p:cNvPicPr>
            <a:picLocks noChangeAspect="1"/>
          </p:cNvPicPr>
          <p:nvPr/>
        </p:nvPicPr>
        <p:blipFill>
          <a:blip r:embed="rId4">
            <a:extLst/>
          </a:blip>
          <a:stretch>
            <a:fillRect/>
          </a:stretch>
        </p:blipFill>
        <p:spPr>
          <a:xfrm>
            <a:off x="2895600" y="2400300"/>
            <a:ext cx="6400800" cy="2057700"/>
          </a:xfrm>
          <a:prstGeom prst="rect">
            <a:avLst/>
          </a:prstGeom>
          <a:ln w="12700">
            <a:miter lim="400000"/>
          </a:ln>
        </p:spPr>
      </p:pic>
      <p:sp>
        <p:nvSpPr>
          <p:cNvPr id="2769" name="Shape 2769"/>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4391967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59.xml><?xml version="1.0" encoding="utf-8"?>
<p:sldLayout xmlns:a="http://schemas.openxmlformats.org/drawingml/2006/main" xmlns:r="http://schemas.openxmlformats.org/officeDocument/2006/relationships" xmlns:p="http://schemas.openxmlformats.org/presentationml/2006/main" type="tx">
  <p:cSld name="36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776" name="Shape 2776"/>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777" name="Shape 277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778"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2779"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pic>
        <p:nvPicPr>
          <p:cNvPr id="2780" name="image7.png"/>
          <p:cNvPicPr>
            <a:picLocks noChangeAspect="1"/>
          </p:cNvPicPr>
          <p:nvPr/>
        </p:nvPicPr>
        <p:blipFill>
          <a:blip r:embed="rId4">
            <a:extLst/>
          </a:blip>
          <a:stretch>
            <a:fillRect/>
          </a:stretch>
        </p:blipFill>
        <p:spPr>
          <a:xfrm>
            <a:off x="3947967" y="2644849"/>
            <a:ext cx="4718403" cy="1686904"/>
          </a:xfrm>
          <a:prstGeom prst="rect">
            <a:avLst/>
          </a:prstGeom>
          <a:ln w="12700">
            <a:miter lim="400000"/>
          </a:ln>
        </p:spPr>
      </p:pic>
      <p:sp>
        <p:nvSpPr>
          <p:cNvPr id="2781" name="Shape 278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sp>
        <p:nvSpPr>
          <p:cNvPr id="2782" name="Shape 2782"/>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1025473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type="tx">
  <p:cSld name="Top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701" name="Shape 70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702" name="Shape 70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70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704" name="image5.jpeg"/>
          <p:cNvPicPr>
            <a:picLocks noChangeAspect="1"/>
          </p:cNvPicPr>
          <p:nvPr/>
        </p:nvPicPr>
        <p:blipFill>
          <a:blip r:embed="rId4">
            <a:extLst/>
          </a:blip>
          <a:stretch>
            <a:fillRect/>
          </a:stretch>
        </p:blipFill>
        <p:spPr>
          <a:xfrm>
            <a:off x="3810001" y="3412066"/>
            <a:ext cx="8009599" cy="2999104"/>
          </a:xfrm>
          <a:prstGeom prst="rect">
            <a:avLst/>
          </a:prstGeom>
          <a:ln w="12700">
            <a:miter lim="400000"/>
          </a:ln>
        </p:spPr>
      </p:pic>
      <p:sp>
        <p:nvSpPr>
          <p:cNvPr id="705" name="Shape 705"/>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706" name="Shape 706"/>
          <p:cNvSpPr>
            <a:spLocks noGrp="1"/>
          </p:cNvSpPr>
          <p:nvPr>
            <p:ph type="body" idx="1"/>
          </p:nvPr>
        </p:nvSpPr>
        <p:spPr>
          <a:xfrm>
            <a:off x="799775" y="1691863"/>
            <a:ext cx="10968799" cy="4526105"/>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707" name="Shape 707"/>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60.xml><?xml version="1.0" encoding="utf-8"?>
<p:sldLayout xmlns:a="http://schemas.openxmlformats.org/drawingml/2006/main" xmlns:r="http://schemas.openxmlformats.org/officeDocument/2006/relationships" xmlns:p="http://schemas.openxmlformats.org/presentationml/2006/main" type="tx">
  <p:cSld name="11_Title Slide 1">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789" name="Shape 2789"/>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790" name="Shape 279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791"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792" name="Shape 2792"/>
          <p:cNvSpPr>
            <a:spLocks noGrp="1"/>
          </p:cNvSpPr>
          <p:nvPr>
            <p:ph type="title"/>
          </p:nvPr>
        </p:nvSpPr>
        <p:spPr>
          <a:xfrm>
            <a:off x="914400" y="2111123"/>
            <a:ext cx="10363200" cy="1546503"/>
          </a:xfrm>
          <a:prstGeom prst="rect">
            <a:avLst/>
          </a:prstGeom>
        </p:spPr>
        <p:txBody>
          <a:bodyPr lIns="91422" tIns="91422" rIns="91422" bIns="91422" anchor="b"/>
          <a:lstStyle>
            <a:lvl1pPr algn="ctr">
              <a:lnSpc>
                <a:spcPct val="100000"/>
              </a:lnSpc>
              <a:defRPr sz="4800">
                <a:solidFill>
                  <a:srgbClr val="CB3725"/>
                </a:solidFill>
                <a:latin typeface="PT Sans"/>
                <a:ea typeface="PT Sans"/>
                <a:cs typeface="PT Sans"/>
                <a:sym typeface="PT Sans"/>
              </a:defRPr>
            </a:lvl1pPr>
          </a:lstStyle>
          <a:p>
            <a:r>
              <a:t>Title Text</a:t>
            </a:r>
          </a:p>
        </p:txBody>
      </p:sp>
      <p:sp>
        <p:nvSpPr>
          <p:cNvPr id="2793" name="Shape 2793"/>
          <p:cNvSpPr>
            <a:spLocks noGrp="1"/>
          </p:cNvSpPr>
          <p:nvPr>
            <p:ph type="body" sz="quarter" idx="1"/>
          </p:nvPr>
        </p:nvSpPr>
        <p:spPr>
          <a:xfrm>
            <a:off x="914400" y="3786737"/>
            <a:ext cx="10363200" cy="1046403"/>
          </a:xfrm>
          <a:prstGeom prst="rect">
            <a:avLst/>
          </a:prstGeom>
        </p:spPr>
        <p:txBody>
          <a:bodyPr lIns="91422" tIns="91422" rIns="91422" bIns="91422"/>
          <a:lstStyle>
            <a:lvl1pPr marL="0" indent="0" algn="ctr">
              <a:lnSpc>
                <a:spcPct val="100000"/>
              </a:lnSpc>
              <a:spcBef>
                <a:spcPts val="0"/>
              </a:spcBef>
              <a:buSzTx/>
              <a:buFontTx/>
              <a:buNone/>
              <a:defRPr>
                <a:solidFill>
                  <a:srgbClr val="006098"/>
                </a:solidFill>
                <a:latin typeface="PT Sans"/>
                <a:ea typeface="PT Sans"/>
                <a:cs typeface="PT Sans"/>
                <a:sym typeface="PT Sans"/>
              </a:defRPr>
            </a:lvl1pPr>
            <a:lvl2pPr marL="0" indent="0" algn="ctr">
              <a:lnSpc>
                <a:spcPct val="100000"/>
              </a:lnSpc>
              <a:spcBef>
                <a:spcPts val="0"/>
              </a:spcBef>
              <a:buSzTx/>
              <a:buFontTx/>
              <a:buNone/>
              <a:defRPr>
                <a:solidFill>
                  <a:srgbClr val="006098"/>
                </a:solidFill>
                <a:latin typeface="PT Sans"/>
                <a:ea typeface="PT Sans"/>
                <a:cs typeface="PT Sans"/>
                <a:sym typeface="PT Sans"/>
              </a:defRPr>
            </a:lvl2pPr>
            <a:lvl3pPr marL="0" indent="0" algn="ctr">
              <a:lnSpc>
                <a:spcPct val="100000"/>
              </a:lnSpc>
              <a:spcBef>
                <a:spcPts val="0"/>
              </a:spcBef>
              <a:buSzTx/>
              <a:buFontTx/>
              <a:buNone/>
              <a:defRPr>
                <a:solidFill>
                  <a:srgbClr val="006098"/>
                </a:solidFill>
                <a:latin typeface="PT Sans"/>
                <a:ea typeface="PT Sans"/>
                <a:cs typeface="PT Sans"/>
                <a:sym typeface="PT Sans"/>
              </a:defRPr>
            </a:lvl3pPr>
            <a:lvl4pPr marL="0" indent="0" algn="ctr">
              <a:lnSpc>
                <a:spcPct val="100000"/>
              </a:lnSpc>
              <a:spcBef>
                <a:spcPts val="0"/>
              </a:spcBef>
              <a:buSzTx/>
              <a:buFontTx/>
              <a:buNone/>
              <a:defRPr>
                <a:solidFill>
                  <a:srgbClr val="006098"/>
                </a:solidFill>
                <a:latin typeface="PT Sans"/>
                <a:ea typeface="PT Sans"/>
                <a:cs typeface="PT Sans"/>
                <a:sym typeface="PT Sans"/>
              </a:defRPr>
            </a:lvl4pPr>
            <a:lvl5pPr marL="0" indent="0" algn="ctr">
              <a:lnSpc>
                <a:spcPct val="100000"/>
              </a:lnSpc>
              <a:spcBef>
                <a:spcPts val="0"/>
              </a:spcBef>
              <a:buSzTx/>
              <a:buFontTx/>
              <a:buNone/>
              <a:defRPr>
                <a:solidFill>
                  <a:srgbClr val="006098"/>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794" name="Shape 2794"/>
          <p:cNvSpPr>
            <a:spLocks noGrp="1"/>
          </p:cNvSpPr>
          <p:nvPr>
            <p:ph type="sldNum" sz="quarter" idx="2"/>
          </p:nvPr>
        </p:nvSpPr>
        <p:spPr>
          <a:xfrm>
            <a:off x="11409053" y="6465873"/>
            <a:ext cx="266974" cy="259222"/>
          </a:xfrm>
          <a:prstGeom prst="rect">
            <a:avLst/>
          </a:prstGeom>
        </p:spPr>
        <p:txBody>
          <a:bodyPr lIns="0" tIns="0" rIns="0" bIns="0"/>
          <a:lstStyle>
            <a:lvl1pPr algn="l">
              <a:defRPr sz="1800">
                <a:solidFill>
                  <a:srgbClr val="54585B"/>
                </a:solidFill>
                <a:latin typeface="Arial"/>
                <a:ea typeface="Arial"/>
                <a:cs typeface="Arial"/>
                <a:sym typeface="Arial"/>
              </a:defRPr>
            </a:lvl1pPr>
          </a:lstStyle>
          <a:p>
            <a:fld id="{86CB4B4D-7CA3-9044-876B-883B54F8677D}" type="slidenum">
              <a:t>‹#›</a:t>
            </a:fld>
            <a:endParaRPr/>
          </a:p>
        </p:txBody>
      </p:sp>
    </p:spTree>
    <p:extLst>
      <p:ext uri="{BB962C8B-B14F-4D97-AF65-F5344CB8AC3E}">
        <p14:creationId xmlns:p14="http://schemas.microsoft.com/office/powerpoint/2010/main" val="39964678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61.xml><?xml version="1.0" encoding="utf-8"?>
<p:sldLayout xmlns:a="http://schemas.openxmlformats.org/drawingml/2006/main" xmlns:r="http://schemas.openxmlformats.org/officeDocument/2006/relationships" xmlns:p="http://schemas.openxmlformats.org/presentationml/2006/main" type="tx">
  <p:cSld name="15_Divider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801" name="Shape 280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802" name="Shape 280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80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2804"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2805" name="Shape 2805"/>
          <p:cNvSpPr>
            <a:spLocks noGrp="1"/>
          </p:cNvSpPr>
          <p:nvPr>
            <p:ph type="title"/>
          </p:nvPr>
        </p:nvSpPr>
        <p:spPr>
          <a:xfrm>
            <a:off x="1193521" y="2667000"/>
            <a:ext cx="8433600" cy="1358701"/>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806" name="Shape 280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807" name="image2.png"/>
          <p:cNvPicPr>
            <a:picLocks noChangeAspect="1"/>
          </p:cNvPicPr>
          <p:nvPr/>
        </p:nvPicPr>
        <p:blipFill>
          <a:blip r:embed="rId3">
            <a:extLst/>
          </a:blip>
          <a:stretch>
            <a:fillRect/>
          </a:stretch>
        </p:blipFill>
        <p:spPr>
          <a:xfrm>
            <a:off x="9673800" y="273820"/>
            <a:ext cx="2147602" cy="691201"/>
          </a:xfrm>
          <a:prstGeom prst="rect">
            <a:avLst/>
          </a:prstGeom>
          <a:ln w="12700">
            <a:miter lim="400000"/>
          </a:ln>
        </p:spPr>
      </p:pic>
      <p:sp>
        <p:nvSpPr>
          <p:cNvPr id="2808" name="Shape 2808"/>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14582546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62.xml><?xml version="1.0" encoding="utf-8"?>
<p:sldLayout xmlns:a="http://schemas.openxmlformats.org/drawingml/2006/main" xmlns:r="http://schemas.openxmlformats.org/officeDocument/2006/relationships" xmlns:p="http://schemas.openxmlformats.org/presentationml/2006/main" type="tx">
  <p:cSld name="19_Two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815" name="Shape 2815"/>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816" name="Shape 281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817"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818" name="Shape 2818"/>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819" name="Shape 2819"/>
          <p:cNvSpPr>
            <a:spLocks noGrp="1"/>
          </p:cNvSpPr>
          <p:nvPr>
            <p:ph type="body" sz="half" idx="1"/>
          </p:nvPr>
        </p:nvSpPr>
        <p:spPr>
          <a:xfrm>
            <a:off x="799775" y="1693140"/>
            <a:ext cx="5364399" cy="4568100"/>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820" name="Shape 2820"/>
          <p:cNvSpPr>
            <a:spLocks noGrp="1"/>
          </p:cNvSpPr>
          <p:nvPr>
            <p:ph type="body" sz="half" idx="13"/>
          </p:nvPr>
        </p:nvSpPr>
        <p:spPr>
          <a:xfrm>
            <a:off x="6397364" y="1693140"/>
            <a:ext cx="5364402" cy="4568100"/>
          </a:xfrm>
          <a:prstGeom prst="rect">
            <a:avLst/>
          </a:prstGeom>
        </p:spPr>
        <p:txBody>
          <a:bodyPr lIns="91422" tIns="91422" rIns="91422" bIns="91422"/>
          <a:lstStyle/>
          <a:p>
            <a:endParaRPr/>
          </a:p>
        </p:txBody>
      </p:sp>
      <p:sp>
        <p:nvSpPr>
          <p:cNvPr id="2821" name="Shape 2821"/>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7728602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63.xml><?xml version="1.0" encoding="utf-8"?>
<p:sldLayout xmlns:a="http://schemas.openxmlformats.org/drawingml/2006/main" xmlns:r="http://schemas.openxmlformats.org/officeDocument/2006/relationships" xmlns:p="http://schemas.openxmlformats.org/presentationml/2006/main" type="tx">
  <p:cSld name="18_Title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828" name="Shape 2828"/>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829" name="Shape 282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830"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2831" name="image3.jpeg"/>
          <p:cNvPicPr>
            <a:picLocks noChangeAspect="1"/>
          </p:cNvPicPr>
          <p:nvPr/>
        </p:nvPicPr>
        <p:blipFill>
          <a:blip r:embed="rId4">
            <a:extLst/>
          </a:blip>
          <a:stretch>
            <a:fillRect/>
          </a:stretch>
        </p:blipFill>
        <p:spPr>
          <a:xfrm>
            <a:off x="0" y="9201"/>
            <a:ext cx="12192000" cy="6858001"/>
          </a:xfrm>
          <a:prstGeom prst="rect">
            <a:avLst/>
          </a:prstGeom>
          <a:ln w="12700">
            <a:miter lim="400000"/>
          </a:ln>
        </p:spPr>
      </p:pic>
      <p:sp>
        <p:nvSpPr>
          <p:cNvPr id="2832" name="Shape 2832"/>
          <p:cNvSpPr>
            <a:spLocks noGrp="1"/>
          </p:cNvSpPr>
          <p:nvPr>
            <p:ph type="title"/>
          </p:nvPr>
        </p:nvSpPr>
        <p:spPr>
          <a:xfrm>
            <a:off x="914400" y="2127736"/>
            <a:ext cx="10464801" cy="2111103"/>
          </a:xfrm>
          <a:prstGeom prst="rect">
            <a:avLst/>
          </a:prstGeom>
        </p:spPr>
        <p:txBody>
          <a:bodyPr lIns="91422" tIns="91422" rIns="91422" bIns="91422" anchor="b"/>
          <a:lstStyle>
            <a:lvl1pPr>
              <a:lnSpc>
                <a:spcPct val="100000"/>
              </a:lnSpc>
              <a:defRPr sz="3600">
                <a:solidFill>
                  <a:srgbClr val="FFFFFF"/>
                </a:solidFill>
                <a:latin typeface="PT Sans"/>
                <a:ea typeface="PT Sans"/>
                <a:cs typeface="PT Sans"/>
                <a:sym typeface="PT Sans"/>
              </a:defRPr>
            </a:lvl1pPr>
          </a:lstStyle>
          <a:p>
            <a:r>
              <a:t>Title Text</a:t>
            </a:r>
          </a:p>
        </p:txBody>
      </p:sp>
      <p:sp>
        <p:nvSpPr>
          <p:cNvPr id="2833" name="Shape 2833"/>
          <p:cNvSpPr>
            <a:spLocks noGrp="1"/>
          </p:cNvSpPr>
          <p:nvPr>
            <p:ph type="body" sz="quarter" idx="1"/>
          </p:nvPr>
        </p:nvSpPr>
        <p:spPr>
          <a:xfrm>
            <a:off x="914400" y="4312137"/>
            <a:ext cx="7721600" cy="1066802"/>
          </a:xfrm>
          <a:prstGeom prst="rect">
            <a:avLst/>
          </a:prstGeom>
        </p:spPr>
        <p:txBody>
          <a:bodyPr lIns="91422" tIns="91422" rIns="91422" bIns="91422"/>
          <a:lstStyle>
            <a:lvl1pPr marL="0" indent="0">
              <a:lnSpc>
                <a:spcPct val="100000"/>
              </a:lnSpc>
              <a:spcBef>
                <a:spcPts val="400"/>
              </a:spcBef>
              <a:buSzTx/>
              <a:buFontTx/>
              <a:buNone/>
              <a:defRPr>
                <a:solidFill>
                  <a:srgbClr val="FFFFFF"/>
                </a:solidFill>
                <a:latin typeface="PT Sans"/>
                <a:ea typeface="PT Sans"/>
                <a:cs typeface="PT Sans"/>
                <a:sym typeface="PT Sans"/>
              </a:defRPr>
            </a:lvl1pPr>
            <a:lvl2pPr marL="0" indent="0">
              <a:lnSpc>
                <a:spcPct val="100000"/>
              </a:lnSpc>
              <a:spcBef>
                <a:spcPts val="400"/>
              </a:spcBef>
              <a:buSzTx/>
              <a:buFontTx/>
              <a:buNone/>
              <a:defRPr>
                <a:solidFill>
                  <a:srgbClr val="FFFFFF"/>
                </a:solidFill>
                <a:latin typeface="PT Sans"/>
                <a:ea typeface="PT Sans"/>
                <a:cs typeface="PT Sans"/>
                <a:sym typeface="PT Sans"/>
              </a:defRPr>
            </a:lvl2pPr>
            <a:lvl3pPr marL="0" indent="0">
              <a:lnSpc>
                <a:spcPct val="100000"/>
              </a:lnSpc>
              <a:spcBef>
                <a:spcPts val="400"/>
              </a:spcBef>
              <a:buSzTx/>
              <a:buFontTx/>
              <a:buNone/>
              <a:defRPr>
                <a:solidFill>
                  <a:srgbClr val="FFFFFF"/>
                </a:solidFill>
                <a:latin typeface="PT Sans"/>
                <a:ea typeface="PT Sans"/>
                <a:cs typeface="PT Sans"/>
                <a:sym typeface="PT Sans"/>
              </a:defRPr>
            </a:lvl3pPr>
            <a:lvl4pPr marL="0" indent="0">
              <a:lnSpc>
                <a:spcPct val="100000"/>
              </a:lnSpc>
              <a:spcBef>
                <a:spcPts val="400"/>
              </a:spcBef>
              <a:buSzTx/>
              <a:buFontTx/>
              <a:buNone/>
              <a:defRPr>
                <a:solidFill>
                  <a:srgbClr val="FFFFFF"/>
                </a:solidFill>
                <a:latin typeface="PT Sans"/>
                <a:ea typeface="PT Sans"/>
                <a:cs typeface="PT Sans"/>
                <a:sym typeface="PT Sans"/>
              </a:defRPr>
            </a:lvl4pPr>
            <a:lvl5pPr marL="0" indent="0">
              <a:lnSpc>
                <a:spcPct val="100000"/>
              </a:lnSpc>
              <a:spcBef>
                <a:spcPts val="400"/>
              </a:spcBef>
              <a:buSzTx/>
              <a:buFontTx/>
              <a:buNone/>
              <a:defRPr>
                <a:solidFill>
                  <a:srgbClr val="FFFFFF"/>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pic>
        <p:nvPicPr>
          <p:cNvPr id="2834" name="image4.png"/>
          <p:cNvPicPr>
            <a:picLocks noChangeAspect="1"/>
          </p:cNvPicPr>
          <p:nvPr/>
        </p:nvPicPr>
        <p:blipFill>
          <a:blip r:embed="rId5">
            <a:extLst/>
          </a:blip>
          <a:stretch>
            <a:fillRect/>
          </a:stretch>
        </p:blipFill>
        <p:spPr>
          <a:xfrm>
            <a:off x="8636000" y="232712"/>
            <a:ext cx="3194001" cy="1026901"/>
          </a:xfrm>
          <a:prstGeom prst="rect">
            <a:avLst/>
          </a:prstGeom>
          <a:ln w="12700">
            <a:miter lim="400000"/>
          </a:ln>
        </p:spPr>
      </p:pic>
      <p:sp>
        <p:nvSpPr>
          <p:cNvPr id="2835" name="Shape 283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sp>
        <p:nvSpPr>
          <p:cNvPr id="2836" name="Shape 2836"/>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9089284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64.xml><?xml version="1.0" encoding="utf-8"?>
<p:sldLayout xmlns:a="http://schemas.openxmlformats.org/drawingml/2006/main" xmlns:r="http://schemas.openxmlformats.org/officeDocument/2006/relationships" xmlns:p="http://schemas.openxmlformats.org/presentationml/2006/main" type="tx">
  <p:cSld name="15_Top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843" name="Shape 2843"/>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844" name="Shape 284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845"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2846" name="image5.jpeg"/>
          <p:cNvPicPr>
            <a:picLocks noChangeAspect="1"/>
          </p:cNvPicPr>
          <p:nvPr/>
        </p:nvPicPr>
        <p:blipFill>
          <a:blip r:embed="rId4">
            <a:extLst/>
          </a:blip>
          <a:stretch>
            <a:fillRect/>
          </a:stretch>
        </p:blipFill>
        <p:spPr>
          <a:xfrm>
            <a:off x="3810001" y="3412066"/>
            <a:ext cx="8009599" cy="2999104"/>
          </a:xfrm>
          <a:prstGeom prst="rect">
            <a:avLst/>
          </a:prstGeom>
          <a:ln w="12700">
            <a:miter lim="400000"/>
          </a:ln>
        </p:spPr>
      </p:pic>
      <p:sp>
        <p:nvSpPr>
          <p:cNvPr id="2847" name="Shape 2847"/>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848" name="Shape 2848"/>
          <p:cNvSpPr>
            <a:spLocks noGrp="1"/>
          </p:cNvSpPr>
          <p:nvPr>
            <p:ph type="body" idx="1"/>
          </p:nvPr>
        </p:nvSpPr>
        <p:spPr>
          <a:xfrm>
            <a:off x="799775" y="1691863"/>
            <a:ext cx="10968799" cy="4526105"/>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849" name="Shape 2849"/>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30192541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65.xml><?xml version="1.0" encoding="utf-8"?>
<p:sldLayout xmlns:a="http://schemas.openxmlformats.org/drawingml/2006/main" xmlns:r="http://schemas.openxmlformats.org/officeDocument/2006/relationships" xmlns:p="http://schemas.openxmlformats.org/presentationml/2006/main" type="tx">
  <p:cSld name="16_Title and Content">
    <p:spTree>
      <p:nvGrpSpPr>
        <p:cNvPr id="1" name=""/>
        <p:cNvGrpSpPr/>
        <p:nvPr/>
      </p:nvGrpSpPr>
      <p:grpSpPr>
        <a:xfrm>
          <a:off x="0" y="0"/>
          <a:ext cx="0" cy="0"/>
          <a:chOff x="0" y="0"/>
          <a:chExt cx="0" cy="0"/>
        </a:xfrm>
      </p:grpSpPr>
      <p:sp>
        <p:nvSpPr>
          <p:cNvPr id="2856" name="Shape 2856"/>
          <p:cNvSpPr>
            <a:spLocks noGrp="1"/>
          </p:cNvSpPr>
          <p:nvPr>
            <p:ph type="title"/>
          </p:nvPr>
        </p:nvSpPr>
        <p:spPr>
          <a:prstGeom prst="rect">
            <a:avLst/>
          </a:prstGeom>
        </p:spPr>
        <p:txBody>
          <a:bodyPr/>
          <a:lstStyle/>
          <a:p>
            <a:r>
              <a:t>Title Text</a:t>
            </a:r>
          </a:p>
        </p:txBody>
      </p:sp>
      <p:sp>
        <p:nvSpPr>
          <p:cNvPr id="2857" name="Shape 2857"/>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858" name="Shape 2858"/>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8539786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66.xml><?xml version="1.0" encoding="utf-8"?>
<p:sldLayout xmlns:a="http://schemas.openxmlformats.org/drawingml/2006/main" xmlns:r="http://schemas.openxmlformats.org/officeDocument/2006/relationships" xmlns:p="http://schemas.openxmlformats.org/presentationml/2006/main" type="tx">
  <p:cSld name="4_Section Header">
    <p:spTree>
      <p:nvGrpSpPr>
        <p:cNvPr id="1" name=""/>
        <p:cNvGrpSpPr/>
        <p:nvPr/>
      </p:nvGrpSpPr>
      <p:grpSpPr>
        <a:xfrm>
          <a:off x="0" y="0"/>
          <a:ext cx="0" cy="0"/>
          <a:chOff x="0" y="0"/>
          <a:chExt cx="0" cy="0"/>
        </a:xfrm>
      </p:grpSpPr>
      <p:sp>
        <p:nvSpPr>
          <p:cNvPr id="2865" name="Shape 2865"/>
          <p:cNvSpPr>
            <a:spLocks noGrp="1"/>
          </p:cNvSpPr>
          <p:nvPr>
            <p:ph type="title"/>
          </p:nvPr>
        </p:nvSpPr>
        <p:spPr>
          <a:xfrm>
            <a:off x="831850" y="1709738"/>
            <a:ext cx="10515600" cy="2852737"/>
          </a:xfrm>
          <a:prstGeom prst="rect">
            <a:avLst/>
          </a:prstGeom>
        </p:spPr>
        <p:txBody>
          <a:bodyPr anchor="b"/>
          <a:lstStyle>
            <a:lvl1pPr>
              <a:defRPr sz="6000"/>
            </a:lvl1pPr>
          </a:lstStyle>
          <a:p>
            <a:r>
              <a:t>Title Text</a:t>
            </a:r>
          </a:p>
        </p:txBody>
      </p:sp>
      <p:sp>
        <p:nvSpPr>
          <p:cNvPr id="2866" name="Shape 2866"/>
          <p:cNvSpPr>
            <a:spLocks noGrp="1"/>
          </p:cNvSpPr>
          <p:nvPr>
            <p:ph type="body" sz="quarter" idx="1"/>
          </p:nvPr>
        </p:nvSpPr>
        <p:spPr>
          <a:xfrm>
            <a:off x="831850" y="4589462"/>
            <a:ext cx="10515600" cy="1500190"/>
          </a:xfrm>
          <a:prstGeom prst="rect">
            <a:avLst/>
          </a:prstGeom>
        </p:spPr>
        <p:txBody>
          <a:bodyPr/>
          <a:lstStyle>
            <a:lvl1pPr marL="0" indent="0">
              <a:buSzTx/>
              <a:buFontTx/>
              <a:buNone/>
              <a:defRPr sz="2400">
                <a:solidFill>
                  <a:srgbClr val="888888"/>
                </a:solidFill>
              </a:defRPr>
            </a:lvl1pPr>
            <a:lvl2pPr marL="0" indent="0">
              <a:buSzTx/>
              <a:buFontTx/>
              <a:buNone/>
              <a:defRPr sz="2400">
                <a:solidFill>
                  <a:srgbClr val="888888"/>
                </a:solidFill>
              </a:defRPr>
            </a:lvl2pPr>
            <a:lvl3pPr marL="0" indent="0">
              <a:buSzTx/>
              <a:buFontTx/>
              <a:buNone/>
              <a:defRPr sz="2400">
                <a:solidFill>
                  <a:srgbClr val="888888"/>
                </a:solidFill>
              </a:defRPr>
            </a:lvl3pPr>
            <a:lvl4pPr marL="0" indent="0">
              <a:buSzTx/>
              <a:buFontTx/>
              <a:buNone/>
              <a:defRPr sz="2400">
                <a:solidFill>
                  <a:srgbClr val="888888"/>
                </a:solidFill>
              </a:defRPr>
            </a:lvl4pPr>
            <a:lvl5pPr marL="0" indent="0">
              <a:buSzTx/>
              <a:buFontTx/>
              <a:buNone/>
              <a:defRPr sz="2400">
                <a:solidFill>
                  <a:srgbClr val="888888"/>
                </a:solidFill>
              </a:defRPr>
            </a:lvl5pPr>
          </a:lstStyle>
          <a:p>
            <a:r>
              <a:t>Body Level One</a:t>
            </a:r>
          </a:p>
          <a:p>
            <a:pPr lvl="1"/>
            <a:r>
              <a:t>Body Level Two</a:t>
            </a:r>
          </a:p>
          <a:p>
            <a:pPr lvl="2"/>
            <a:r>
              <a:t>Body Level Three</a:t>
            </a:r>
          </a:p>
          <a:p>
            <a:pPr lvl="3"/>
            <a:r>
              <a:t>Body Level Four</a:t>
            </a:r>
          </a:p>
          <a:p>
            <a:pPr lvl="4"/>
            <a:r>
              <a:t>Body Level Five</a:t>
            </a:r>
          </a:p>
        </p:txBody>
      </p:sp>
      <p:sp>
        <p:nvSpPr>
          <p:cNvPr id="2867" name="Shape 2867"/>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5251869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67.xml><?xml version="1.0" encoding="utf-8"?>
<p:sldLayout xmlns:a="http://schemas.openxmlformats.org/drawingml/2006/main" xmlns:r="http://schemas.openxmlformats.org/officeDocument/2006/relationships" xmlns:p="http://schemas.openxmlformats.org/presentationml/2006/main" type="tx">
  <p:cSld name="20_Two Content">
    <p:spTree>
      <p:nvGrpSpPr>
        <p:cNvPr id="1" name=""/>
        <p:cNvGrpSpPr/>
        <p:nvPr/>
      </p:nvGrpSpPr>
      <p:grpSpPr>
        <a:xfrm>
          <a:off x="0" y="0"/>
          <a:ext cx="0" cy="0"/>
          <a:chOff x="0" y="0"/>
          <a:chExt cx="0" cy="0"/>
        </a:xfrm>
      </p:grpSpPr>
      <p:sp>
        <p:nvSpPr>
          <p:cNvPr id="2874" name="Shape 2874"/>
          <p:cNvSpPr>
            <a:spLocks noGrp="1"/>
          </p:cNvSpPr>
          <p:nvPr>
            <p:ph type="title"/>
          </p:nvPr>
        </p:nvSpPr>
        <p:spPr>
          <a:prstGeom prst="rect">
            <a:avLst/>
          </a:prstGeom>
        </p:spPr>
        <p:txBody>
          <a:bodyPr/>
          <a:lstStyle/>
          <a:p>
            <a:r>
              <a:t>Title Text</a:t>
            </a:r>
          </a:p>
        </p:txBody>
      </p:sp>
      <p:sp>
        <p:nvSpPr>
          <p:cNvPr id="2875" name="Shape 2875"/>
          <p:cNvSpPr>
            <a:spLocks noGrp="1"/>
          </p:cNvSpPr>
          <p:nvPr>
            <p:ph type="body" sz="half" idx="1"/>
          </p:nvPr>
        </p:nvSpPr>
        <p:spPr>
          <a:xfrm>
            <a:off x="838200" y="1825625"/>
            <a:ext cx="5181600" cy="4351338"/>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876" name="Shape 2876"/>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9516185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68.xml><?xml version="1.0" encoding="utf-8"?>
<p:sldLayout xmlns:a="http://schemas.openxmlformats.org/drawingml/2006/main" xmlns:r="http://schemas.openxmlformats.org/officeDocument/2006/relationships" xmlns:p="http://schemas.openxmlformats.org/presentationml/2006/main" type="tx">
  <p:cSld name="4_Comparison">
    <p:spTree>
      <p:nvGrpSpPr>
        <p:cNvPr id="1" name=""/>
        <p:cNvGrpSpPr/>
        <p:nvPr/>
      </p:nvGrpSpPr>
      <p:grpSpPr>
        <a:xfrm>
          <a:off x="0" y="0"/>
          <a:ext cx="0" cy="0"/>
          <a:chOff x="0" y="0"/>
          <a:chExt cx="0" cy="0"/>
        </a:xfrm>
      </p:grpSpPr>
      <p:sp>
        <p:nvSpPr>
          <p:cNvPr id="2883" name="Shape 2883"/>
          <p:cNvSpPr>
            <a:spLocks noGrp="1"/>
          </p:cNvSpPr>
          <p:nvPr>
            <p:ph type="title"/>
          </p:nvPr>
        </p:nvSpPr>
        <p:spPr>
          <a:xfrm>
            <a:off x="839787" y="365125"/>
            <a:ext cx="10515601" cy="1325563"/>
          </a:xfrm>
          <a:prstGeom prst="rect">
            <a:avLst/>
          </a:prstGeom>
        </p:spPr>
        <p:txBody>
          <a:bodyPr/>
          <a:lstStyle/>
          <a:p>
            <a:r>
              <a:t>Title Text</a:t>
            </a:r>
          </a:p>
        </p:txBody>
      </p:sp>
      <p:sp>
        <p:nvSpPr>
          <p:cNvPr id="2884" name="Shape 2884"/>
          <p:cNvSpPr>
            <a:spLocks noGrp="1"/>
          </p:cNvSpPr>
          <p:nvPr>
            <p:ph type="body" sz="quarter" idx="1"/>
          </p:nvPr>
        </p:nvSpPr>
        <p:spPr>
          <a:xfrm>
            <a:off x="839787" y="1681163"/>
            <a:ext cx="5157790" cy="823915"/>
          </a:xfrm>
          <a:prstGeom prst="rect">
            <a:avLst/>
          </a:prstGeom>
        </p:spPr>
        <p:txBody>
          <a:bodyPr anchor="b"/>
          <a:lstStyle>
            <a:lvl1pPr marL="0" indent="0">
              <a:buSzTx/>
              <a:buFontTx/>
              <a:buNone/>
              <a:defRPr sz="2400" b="1"/>
            </a:lvl1pPr>
            <a:lvl2pPr marL="0" indent="0">
              <a:buSzTx/>
              <a:buFontTx/>
              <a:buNone/>
              <a:defRPr sz="2400" b="1"/>
            </a:lvl2pPr>
            <a:lvl3pPr marL="0" indent="0">
              <a:buSzTx/>
              <a:buFontTx/>
              <a:buNone/>
              <a:defRPr sz="2400" b="1"/>
            </a:lvl3pPr>
            <a:lvl4pPr marL="0" indent="0">
              <a:buSzTx/>
              <a:buFontTx/>
              <a:buNone/>
              <a:defRPr sz="2400" b="1"/>
            </a:lvl4pPr>
            <a:lvl5pPr marL="0" indent="0">
              <a:buSzTx/>
              <a:buFontTx/>
              <a:buNone/>
              <a:defRPr sz="2400" b="1"/>
            </a:lvl5pPr>
          </a:lstStyle>
          <a:p>
            <a:r>
              <a:t>Body Level One</a:t>
            </a:r>
          </a:p>
          <a:p>
            <a:pPr lvl="1"/>
            <a:r>
              <a:t>Body Level Two</a:t>
            </a:r>
          </a:p>
          <a:p>
            <a:pPr lvl="2"/>
            <a:r>
              <a:t>Body Level Three</a:t>
            </a:r>
          </a:p>
          <a:p>
            <a:pPr lvl="3"/>
            <a:r>
              <a:t>Body Level Four</a:t>
            </a:r>
          </a:p>
          <a:p>
            <a:pPr lvl="4"/>
            <a:r>
              <a:t>Body Level Five</a:t>
            </a:r>
          </a:p>
        </p:txBody>
      </p:sp>
      <p:sp>
        <p:nvSpPr>
          <p:cNvPr id="2885" name="Shape 2885"/>
          <p:cNvSpPr>
            <a:spLocks noGrp="1"/>
          </p:cNvSpPr>
          <p:nvPr>
            <p:ph type="body" sz="quarter" idx="13"/>
          </p:nvPr>
        </p:nvSpPr>
        <p:spPr>
          <a:xfrm>
            <a:off x="6172200" y="1681163"/>
            <a:ext cx="5183188" cy="823914"/>
          </a:xfrm>
          <a:prstGeom prst="rect">
            <a:avLst/>
          </a:prstGeom>
        </p:spPr>
        <p:txBody>
          <a:bodyPr anchor="b"/>
          <a:lstStyle/>
          <a:p>
            <a:endParaRPr/>
          </a:p>
        </p:txBody>
      </p:sp>
      <p:sp>
        <p:nvSpPr>
          <p:cNvPr id="2886" name="Shape 2886"/>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1962322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69.xml><?xml version="1.0" encoding="utf-8"?>
<p:sldLayout xmlns:a="http://schemas.openxmlformats.org/drawingml/2006/main" xmlns:r="http://schemas.openxmlformats.org/officeDocument/2006/relationships" xmlns:p="http://schemas.openxmlformats.org/presentationml/2006/main" type="tx">
  <p:cSld name="16_Title Only">
    <p:spTree>
      <p:nvGrpSpPr>
        <p:cNvPr id="1" name=""/>
        <p:cNvGrpSpPr/>
        <p:nvPr/>
      </p:nvGrpSpPr>
      <p:grpSpPr>
        <a:xfrm>
          <a:off x="0" y="0"/>
          <a:ext cx="0" cy="0"/>
          <a:chOff x="0" y="0"/>
          <a:chExt cx="0" cy="0"/>
        </a:xfrm>
      </p:grpSpPr>
      <p:sp>
        <p:nvSpPr>
          <p:cNvPr id="2893" name="Shape 2893"/>
          <p:cNvSpPr>
            <a:spLocks noGrp="1"/>
          </p:cNvSpPr>
          <p:nvPr>
            <p:ph type="title"/>
          </p:nvPr>
        </p:nvSpPr>
        <p:spPr>
          <a:prstGeom prst="rect">
            <a:avLst/>
          </a:prstGeom>
        </p:spPr>
        <p:txBody>
          <a:bodyPr/>
          <a:lstStyle/>
          <a:p>
            <a:r>
              <a:t>Title Text</a:t>
            </a:r>
          </a:p>
        </p:txBody>
      </p:sp>
      <p:sp>
        <p:nvSpPr>
          <p:cNvPr id="2894" name="Shape 2894"/>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1306612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type="tx" preserve="1">
  <p:cSld name="1_Top Bar-bee with Lin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701" name="Shape 701"/>
          <p:cNvSpPr/>
          <p:nvPr/>
        </p:nvSpPr>
        <p:spPr>
          <a:xfrm>
            <a:off x="426981" y="581996"/>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702" name="Shape 70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70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704" name="image5.jpeg"/>
          <p:cNvPicPr>
            <a:picLocks noChangeAspect="1"/>
          </p:cNvPicPr>
          <p:nvPr/>
        </p:nvPicPr>
        <p:blipFill>
          <a:blip r:embed="rId4">
            <a:extLst/>
          </a:blip>
          <a:stretch>
            <a:fillRect/>
          </a:stretch>
        </p:blipFill>
        <p:spPr>
          <a:xfrm>
            <a:off x="3810001" y="3412066"/>
            <a:ext cx="8009599" cy="2999104"/>
          </a:xfrm>
          <a:prstGeom prst="rect">
            <a:avLst/>
          </a:prstGeom>
          <a:ln w="12700">
            <a:miter lim="400000"/>
          </a:ln>
        </p:spPr>
      </p:pic>
      <p:sp>
        <p:nvSpPr>
          <p:cNvPr id="705" name="Shape 705"/>
          <p:cNvSpPr>
            <a:spLocks noGrp="1"/>
          </p:cNvSpPr>
          <p:nvPr>
            <p:ph type="title"/>
          </p:nvPr>
        </p:nvSpPr>
        <p:spPr>
          <a:xfrm>
            <a:off x="798782" y="833967"/>
            <a:ext cx="10970002" cy="836099"/>
          </a:xfrm>
          <a:prstGeom prst="rect">
            <a:avLst/>
          </a:prstGeom>
        </p:spPr>
        <p:txBody>
          <a:bodyPr lIns="91422" tIns="91422" rIns="91422" bIns="91422"/>
          <a:lstStyle>
            <a:lvl1pPr algn="l">
              <a:lnSpc>
                <a:spcPct val="100000"/>
              </a:lnSpc>
              <a:defRPr sz="3600" b="1">
                <a:solidFill>
                  <a:srgbClr val="CB3725"/>
                </a:solidFill>
                <a:latin typeface="PT Sans"/>
                <a:ea typeface="PT Sans"/>
                <a:cs typeface="PT Sans"/>
                <a:sym typeface="PT Sans"/>
              </a:defRPr>
            </a:lvl1pPr>
          </a:lstStyle>
          <a:p>
            <a:r>
              <a:rPr dirty="0"/>
              <a:t>Title Text</a:t>
            </a:r>
          </a:p>
        </p:txBody>
      </p:sp>
      <p:sp>
        <p:nvSpPr>
          <p:cNvPr id="706" name="Shape 706"/>
          <p:cNvSpPr>
            <a:spLocks noGrp="1"/>
          </p:cNvSpPr>
          <p:nvPr>
            <p:ph type="body" idx="1"/>
          </p:nvPr>
        </p:nvSpPr>
        <p:spPr>
          <a:xfrm>
            <a:off x="789949" y="1999902"/>
            <a:ext cx="10968799" cy="4526105"/>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707" name="Shape 707"/>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cxnSp>
        <p:nvCxnSpPr>
          <p:cNvPr id="3" name="Straight Connector 2"/>
          <p:cNvCxnSpPr/>
          <p:nvPr userDrawn="1"/>
        </p:nvCxnSpPr>
        <p:spPr>
          <a:xfrm flipV="1">
            <a:off x="951184" y="1546627"/>
            <a:ext cx="7972878" cy="13026"/>
          </a:xfrm>
          <a:prstGeom prst="line">
            <a:avLst/>
          </a:prstGeom>
          <a:noFill/>
          <a:ln w="19050" cap="flat">
            <a:solidFill>
              <a:srgbClr val="C00000"/>
            </a:solidFill>
            <a:prstDash val="solid"/>
            <a:round/>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34139187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70.xml><?xml version="1.0" encoding="utf-8"?>
<p:sldLayout xmlns:a="http://schemas.openxmlformats.org/drawingml/2006/main" xmlns:r="http://schemas.openxmlformats.org/officeDocument/2006/relationships" xmlns:p="http://schemas.openxmlformats.org/presentationml/2006/main" type="tx">
  <p:cSld name="16_Blank">
    <p:spTree>
      <p:nvGrpSpPr>
        <p:cNvPr id="1" name=""/>
        <p:cNvGrpSpPr/>
        <p:nvPr/>
      </p:nvGrpSpPr>
      <p:grpSpPr>
        <a:xfrm>
          <a:off x="0" y="0"/>
          <a:ext cx="0" cy="0"/>
          <a:chOff x="0" y="0"/>
          <a:chExt cx="0" cy="0"/>
        </a:xfrm>
      </p:grpSpPr>
      <p:sp>
        <p:nvSpPr>
          <p:cNvPr id="2901" name="Shape 2901"/>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0163393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71.xml><?xml version="1.0" encoding="utf-8"?>
<p:sldLayout xmlns:a="http://schemas.openxmlformats.org/drawingml/2006/main" xmlns:r="http://schemas.openxmlformats.org/officeDocument/2006/relationships" xmlns:p="http://schemas.openxmlformats.org/presentationml/2006/main" type="tx">
  <p:cSld name="4_Content with Caption">
    <p:spTree>
      <p:nvGrpSpPr>
        <p:cNvPr id="1" name=""/>
        <p:cNvGrpSpPr/>
        <p:nvPr/>
      </p:nvGrpSpPr>
      <p:grpSpPr>
        <a:xfrm>
          <a:off x="0" y="0"/>
          <a:ext cx="0" cy="0"/>
          <a:chOff x="0" y="0"/>
          <a:chExt cx="0" cy="0"/>
        </a:xfrm>
      </p:grpSpPr>
      <p:sp>
        <p:nvSpPr>
          <p:cNvPr id="2908" name="Shape 2908"/>
          <p:cNvSpPr>
            <a:spLocks noGrp="1"/>
          </p:cNvSpPr>
          <p:nvPr>
            <p:ph type="title"/>
          </p:nvPr>
        </p:nvSpPr>
        <p:spPr>
          <a:xfrm>
            <a:off x="839787" y="457200"/>
            <a:ext cx="3932240" cy="1600200"/>
          </a:xfrm>
          <a:prstGeom prst="rect">
            <a:avLst/>
          </a:prstGeom>
        </p:spPr>
        <p:txBody>
          <a:bodyPr anchor="b"/>
          <a:lstStyle>
            <a:lvl1pPr>
              <a:defRPr sz="3200"/>
            </a:lvl1pPr>
          </a:lstStyle>
          <a:p>
            <a:r>
              <a:t>Title Text</a:t>
            </a:r>
          </a:p>
        </p:txBody>
      </p:sp>
      <p:sp>
        <p:nvSpPr>
          <p:cNvPr id="2909" name="Shape 2909"/>
          <p:cNvSpPr>
            <a:spLocks noGrp="1"/>
          </p:cNvSpPr>
          <p:nvPr>
            <p:ph type="body" sz="half" idx="1"/>
          </p:nvPr>
        </p:nvSpPr>
        <p:spPr>
          <a:xfrm>
            <a:off x="5183187" y="987425"/>
            <a:ext cx="6172203" cy="4873625"/>
          </a:xfrm>
          <a:prstGeom prst="rect">
            <a:avLst/>
          </a:prstGeom>
        </p:spPr>
        <p:txBody>
          <a:bodyPr/>
          <a:lstStyle>
            <a:lvl1pPr>
              <a:defRPr sz="3200"/>
            </a:lvl1pPr>
            <a:lvl2pPr marL="718457" indent="-261257">
              <a:defRPr sz="3200"/>
            </a:lvl2pPr>
            <a:lvl3pPr marL="1219200" indent="-304800">
              <a:defRPr sz="3200"/>
            </a:lvl3pPr>
            <a:lvl4pPr marL="1737360" indent="-365760">
              <a:defRPr sz="3200"/>
            </a:lvl4pPr>
            <a:lvl5pPr marL="2194560" indent="-365760">
              <a:defRPr sz="3200"/>
            </a:lvl5pPr>
          </a:lstStyle>
          <a:p>
            <a:r>
              <a:t>Body Level One</a:t>
            </a:r>
          </a:p>
          <a:p>
            <a:pPr lvl="1"/>
            <a:r>
              <a:t>Body Level Two</a:t>
            </a:r>
          </a:p>
          <a:p>
            <a:pPr lvl="2"/>
            <a:r>
              <a:t>Body Level Three</a:t>
            </a:r>
          </a:p>
          <a:p>
            <a:pPr lvl="3"/>
            <a:r>
              <a:t>Body Level Four</a:t>
            </a:r>
          </a:p>
          <a:p>
            <a:pPr lvl="4"/>
            <a:r>
              <a:t>Body Level Five</a:t>
            </a:r>
          </a:p>
        </p:txBody>
      </p:sp>
      <p:sp>
        <p:nvSpPr>
          <p:cNvPr id="2910" name="Shape 2910"/>
          <p:cNvSpPr>
            <a:spLocks noGrp="1"/>
          </p:cNvSpPr>
          <p:nvPr>
            <p:ph type="body" sz="quarter" idx="13"/>
          </p:nvPr>
        </p:nvSpPr>
        <p:spPr>
          <a:xfrm>
            <a:off x="839787" y="2057400"/>
            <a:ext cx="3932238" cy="3811588"/>
          </a:xfrm>
          <a:prstGeom prst="rect">
            <a:avLst/>
          </a:prstGeom>
        </p:spPr>
        <p:txBody>
          <a:bodyPr/>
          <a:lstStyle/>
          <a:p>
            <a:endParaRPr/>
          </a:p>
        </p:txBody>
      </p:sp>
      <p:sp>
        <p:nvSpPr>
          <p:cNvPr id="2911" name="Shape 2911"/>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0432860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72.xml><?xml version="1.0" encoding="utf-8"?>
<p:sldLayout xmlns:a="http://schemas.openxmlformats.org/drawingml/2006/main" xmlns:r="http://schemas.openxmlformats.org/officeDocument/2006/relationships" xmlns:p="http://schemas.openxmlformats.org/presentationml/2006/main" type="tx">
  <p:cSld name="16_Picture with Caption">
    <p:spTree>
      <p:nvGrpSpPr>
        <p:cNvPr id="1" name=""/>
        <p:cNvGrpSpPr/>
        <p:nvPr/>
      </p:nvGrpSpPr>
      <p:grpSpPr>
        <a:xfrm>
          <a:off x="0" y="0"/>
          <a:ext cx="0" cy="0"/>
          <a:chOff x="0" y="0"/>
          <a:chExt cx="0" cy="0"/>
        </a:xfrm>
      </p:grpSpPr>
      <p:sp>
        <p:nvSpPr>
          <p:cNvPr id="2918" name="Shape 2918"/>
          <p:cNvSpPr>
            <a:spLocks noGrp="1"/>
          </p:cNvSpPr>
          <p:nvPr>
            <p:ph type="title"/>
          </p:nvPr>
        </p:nvSpPr>
        <p:spPr>
          <a:xfrm>
            <a:off x="839787" y="457200"/>
            <a:ext cx="3932240" cy="1600200"/>
          </a:xfrm>
          <a:prstGeom prst="rect">
            <a:avLst/>
          </a:prstGeom>
        </p:spPr>
        <p:txBody>
          <a:bodyPr anchor="b"/>
          <a:lstStyle>
            <a:lvl1pPr>
              <a:defRPr sz="3200"/>
            </a:lvl1pPr>
          </a:lstStyle>
          <a:p>
            <a:r>
              <a:t>Title Text</a:t>
            </a:r>
          </a:p>
        </p:txBody>
      </p:sp>
      <p:sp>
        <p:nvSpPr>
          <p:cNvPr id="2919" name="Shape 2919"/>
          <p:cNvSpPr>
            <a:spLocks noGrp="1"/>
          </p:cNvSpPr>
          <p:nvPr>
            <p:ph type="pic" sz="half" idx="13"/>
          </p:nvPr>
        </p:nvSpPr>
        <p:spPr>
          <a:xfrm>
            <a:off x="5183187" y="987425"/>
            <a:ext cx="6172203" cy="4873625"/>
          </a:xfrm>
          <a:prstGeom prst="rect">
            <a:avLst/>
          </a:prstGeom>
        </p:spPr>
        <p:txBody>
          <a:bodyPr lIns="91439" tIns="45719" rIns="91439" bIns="45719">
            <a:noAutofit/>
          </a:bodyPr>
          <a:lstStyle/>
          <a:p>
            <a:endParaRPr/>
          </a:p>
        </p:txBody>
      </p:sp>
      <p:sp>
        <p:nvSpPr>
          <p:cNvPr id="2920" name="Shape 2920"/>
          <p:cNvSpPr>
            <a:spLocks noGrp="1"/>
          </p:cNvSpPr>
          <p:nvPr>
            <p:ph type="body" sz="quarter" idx="1"/>
          </p:nvPr>
        </p:nvSpPr>
        <p:spPr>
          <a:xfrm>
            <a:off x="839787" y="2057400"/>
            <a:ext cx="3932240" cy="3811588"/>
          </a:xfrm>
          <a:prstGeom prst="rect">
            <a:avLst/>
          </a:prstGeom>
        </p:spPr>
        <p:txBody>
          <a:bodyPr/>
          <a:lstStyle>
            <a:lvl1pPr marL="0" indent="0">
              <a:buSzTx/>
              <a:buFontTx/>
              <a:buNone/>
              <a:defRPr sz="1600"/>
            </a:lvl1pPr>
            <a:lvl2pPr marL="0" indent="0">
              <a:buSzTx/>
              <a:buFontTx/>
              <a:buNone/>
              <a:defRPr sz="1600"/>
            </a:lvl2pPr>
            <a:lvl3pPr marL="0" indent="0">
              <a:buSzTx/>
              <a:buFontTx/>
              <a:buNone/>
              <a:defRPr sz="1600"/>
            </a:lvl3pPr>
            <a:lvl4pPr marL="0" indent="0">
              <a:buSzTx/>
              <a:buFontTx/>
              <a:buNone/>
              <a:defRPr sz="1600"/>
            </a:lvl4pPr>
            <a:lvl5pPr marL="0" indent="0">
              <a:buSzTx/>
              <a:buFontTx/>
              <a:buNone/>
              <a:defRPr sz="1600"/>
            </a:lvl5pPr>
          </a:lstStyle>
          <a:p>
            <a:r>
              <a:t>Body Level One</a:t>
            </a:r>
          </a:p>
          <a:p>
            <a:pPr lvl="1"/>
            <a:r>
              <a:t>Body Level Two</a:t>
            </a:r>
          </a:p>
          <a:p>
            <a:pPr lvl="2"/>
            <a:r>
              <a:t>Body Level Three</a:t>
            </a:r>
          </a:p>
          <a:p>
            <a:pPr lvl="3"/>
            <a:r>
              <a:t>Body Level Four</a:t>
            </a:r>
          </a:p>
          <a:p>
            <a:pPr lvl="4"/>
            <a:r>
              <a:t>Body Level Five</a:t>
            </a:r>
          </a:p>
        </p:txBody>
      </p:sp>
      <p:sp>
        <p:nvSpPr>
          <p:cNvPr id="2921" name="Shape 2921"/>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9652191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73.xml><?xml version="1.0" encoding="utf-8"?>
<p:sldLayout xmlns:a="http://schemas.openxmlformats.org/drawingml/2006/main" xmlns:r="http://schemas.openxmlformats.org/officeDocument/2006/relationships" xmlns:p="http://schemas.openxmlformats.org/presentationml/2006/main" type="tx">
  <p:cSld name="4_Title and Vertical Text">
    <p:spTree>
      <p:nvGrpSpPr>
        <p:cNvPr id="1" name=""/>
        <p:cNvGrpSpPr/>
        <p:nvPr/>
      </p:nvGrpSpPr>
      <p:grpSpPr>
        <a:xfrm>
          <a:off x="0" y="0"/>
          <a:ext cx="0" cy="0"/>
          <a:chOff x="0" y="0"/>
          <a:chExt cx="0" cy="0"/>
        </a:xfrm>
      </p:grpSpPr>
      <p:sp>
        <p:nvSpPr>
          <p:cNvPr id="2928" name="Shape 2928"/>
          <p:cNvSpPr>
            <a:spLocks noGrp="1"/>
          </p:cNvSpPr>
          <p:nvPr>
            <p:ph type="title"/>
          </p:nvPr>
        </p:nvSpPr>
        <p:spPr>
          <a:prstGeom prst="rect">
            <a:avLst/>
          </a:prstGeom>
        </p:spPr>
        <p:txBody>
          <a:bodyPr/>
          <a:lstStyle/>
          <a:p>
            <a:r>
              <a:t>Title Text</a:t>
            </a:r>
          </a:p>
        </p:txBody>
      </p:sp>
      <p:sp>
        <p:nvSpPr>
          <p:cNvPr id="2929" name="Shape 2929"/>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930" name="Shape 2930"/>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611243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74.xml><?xml version="1.0" encoding="utf-8"?>
<p:sldLayout xmlns:a="http://schemas.openxmlformats.org/drawingml/2006/main" xmlns:r="http://schemas.openxmlformats.org/officeDocument/2006/relationships" xmlns:p="http://schemas.openxmlformats.org/presentationml/2006/main" type="tx">
  <p:cSld name="4_Vertical Title and Text">
    <p:spTree>
      <p:nvGrpSpPr>
        <p:cNvPr id="1" name=""/>
        <p:cNvGrpSpPr/>
        <p:nvPr/>
      </p:nvGrpSpPr>
      <p:grpSpPr>
        <a:xfrm>
          <a:off x="0" y="0"/>
          <a:ext cx="0" cy="0"/>
          <a:chOff x="0" y="0"/>
          <a:chExt cx="0" cy="0"/>
        </a:xfrm>
      </p:grpSpPr>
      <p:sp>
        <p:nvSpPr>
          <p:cNvPr id="2937" name="Shape 2937"/>
          <p:cNvSpPr>
            <a:spLocks noGrp="1"/>
          </p:cNvSpPr>
          <p:nvPr>
            <p:ph type="title"/>
          </p:nvPr>
        </p:nvSpPr>
        <p:spPr>
          <a:xfrm>
            <a:off x="8724900" y="365125"/>
            <a:ext cx="2628900" cy="5811838"/>
          </a:xfrm>
          <a:prstGeom prst="rect">
            <a:avLst/>
          </a:prstGeom>
        </p:spPr>
        <p:txBody>
          <a:bodyPr/>
          <a:lstStyle/>
          <a:p>
            <a:r>
              <a:t>Title Text</a:t>
            </a:r>
          </a:p>
        </p:txBody>
      </p:sp>
      <p:sp>
        <p:nvSpPr>
          <p:cNvPr id="2938" name="Shape 2938"/>
          <p:cNvSpPr>
            <a:spLocks noGrp="1"/>
          </p:cNvSpPr>
          <p:nvPr>
            <p:ph type="body" idx="1"/>
          </p:nvPr>
        </p:nvSpPr>
        <p:spPr>
          <a:xfrm>
            <a:off x="838200" y="365125"/>
            <a:ext cx="7734300" cy="5811838"/>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939" name="Shape 2939"/>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8724472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75.xml><?xml version="1.0" encoding="utf-8"?>
<p:sldLayout xmlns:a="http://schemas.openxmlformats.org/drawingml/2006/main" xmlns:r="http://schemas.openxmlformats.org/officeDocument/2006/relationships" xmlns:p="http://schemas.openxmlformats.org/presentationml/2006/main" type="tx">
  <p:cSld name="19_Title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946" name="Shape 2946"/>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947" name="Shape 294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948"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2949" name="image3.jpeg"/>
          <p:cNvPicPr>
            <a:picLocks noChangeAspect="1"/>
          </p:cNvPicPr>
          <p:nvPr/>
        </p:nvPicPr>
        <p:blipFill>
          <a:blip r:embed="rId4">
            <a:extLst/>
          </a:blip>
          <a:stretch>
            <a:fillRect/>
          </a:stretch>
        </p:blipFill>
        <p:spPr>
          <a:xfrm>
            <a:off x="0" y="9201"/>
            <a:ext cx="12192000" cy="6858001"/>
          </a:xfrm>
          <a:prstGeom prst="rect">
            <a:avLst/>
          </a:prstGeom>
          <a:ln w="12700">
            <a:miter lim="400000"/>
          </a:ln>
        </p:spPr>
      </p:pic>
      <p:sp>
        <p:nvSpPr>
          <p:cNvPr id="2950" name="Shape 2950"/>
          <p:cNvSpPr>
            <a:spLocks noGrp="1"/>
          </p:cNvSpPr>
          <p:nvPr>
            <p:ph type="title"/>
          </p:nvPr>
        </p:nvSpPr>
        <p:spPr>
          <a:xfrm>
            <a:off x="914400" y="2127736"/>
            <a:ext cx="10464801" cy="2111103"/>
          </a:xfrm>
          <a:prstGeom prst="rect">
            <a:avLst/>
          </a:prstGeom>
        </p:spPr>
        <p:txBody>
          <a:bodyPr lIns="91422" tIns="91422" rIns="91422" bIns="91422" anchor="b"/>
          <a:lstStyle>
            <a:lvl1pPr>
              <a:lnSpc>
                <a:spcPct val="100000"/>
              </a:lnSpc>
              <a:defRPr sz="3600">
                <a:solidFill>
                  <a:srgbClr val="FFFFFF"/>
                </a:solidFill>
                <a:latin typeface="PT Sans"/>
                <a:ea typeface="PT Sans"/>
                <a:cs typeface="PT Sans"/>
                <a:sym typeface="PT Sans"/>
              </a:defRPr>
            </a:lvl1pPr>
          </a:lstStyle>
          <a:p>
            <a:r>
              <a:t>Title Text</a:t>
            </a:r>
          </a:p>
        </p:txBody>
      </p:sp>
      <p:sp>
        <p:nvSpPr>
          <p:cNvPr id="2951" name="Shape 2951"/>
          <p:cNvSpPr>
            <a:spLocks noGrp="1"/>
          </p:cNvSpPr>
          <p:nvPr>
            <p:ph type="body" sz="quarter" idx="1"/>
          </p:nvPr>
        </p:nvSpPr>
        <p:spPr>
          <a:xfrm>
            <a:off x="914400" y="4312137"/>
            <a:ext cx="7721600" cy="1066802"/>
          </a:xfrm>
          <a:prstGeom prst="rect">
            <a:avLst/>
          </a:prstGeom>
        </p:spPr>
        <p:txBody>
          <a:bodyPr lIns="91422" tIns="91422" rIns="91422" bIns="91422"/>
          <a:lstStyle>
            <a:lvl1pPr marL="0" indent="0">
              <a:lnSpc>
                <a:spcPct val="100000"/>
              </a:lnSpc>
              <a:spcBef>
                <a:spcPts val="400"/>
              </a:spcBef>
              <a:buSzTx/>
              <a:buFontTx/>
              <a:buNone/>
              <a:defRPr>
                <a:solidFill>
                  <a:srgbClr val="FFFFFF"/>
                </a:solidFill>
                <a:latin typeface="PT Sans"/>
                <a:ea typeface="PT Sans"/>
                <a:cs typeface="PT Sans"/>
                <a:sym typeface="PT Sans"/>
              </a:defRPr>
            </a:lvl1pPr>
            <a:lvl2pPr marL="0" indent="0">
              <a:lnSpc>
                <a:spcPct val="100000"/>
              </a:lnSpc>
              <a:spcBef>
                <a:spcPts val="400"/>
              </a:spcBef>
              <a:buSzTx/>
              <a:buFontTx/>
              <a:buNone/>
              <a:defRPr>
                <a:solidFill>
                  <a:srgbClr val="FFFFFF"/>
                </a:solidFill>
                <a:latin typeface="PT Sans"/>
                <a:ea typeface="PT Sans"/>
                <a:cs typeface="PT Sans"/>
                <a:sym typeface="PT Sans"/>
              </a:defRPr>
            </a:lvl2pPr>
            <a:lvl3pPr marL="0" indent="0">
              <a:lnSpc>
                <a:spcPct val="100000"/>
              </a:lnSpc>
              <a:spcBef>
                <a:spcPts val="400"/>
              </a:spcBef>
              <a:buSzTx/>
              <a:buFontTx/>
              <a:buNone/>
              <a:defRPr>
                <a:solidFill>
                  <a:srgbClr val="FFFFFF"/>
                </a:solidFill>
                <a:latin typeface="PT Sans"/>
                <a:ea typeface="PT Sans"/>
                <a:cs typeface="PT Sans"/>
                <a:sym typeface="PT Sans"/>
              </a:defRPr>
            </a:lvl3pPr>
            <a:lvl4pPr marL="0" indent="0">
              <a:lnSpc>
                <a:spcPct val="100000"/>
              </a:lnSpc>
              <a:spcBef>
                <a:spcPts val="400"/>
              </a:spcBef>
              <a:buSzTx/>
              <a:buFontTx/>
              <a:buNone/>
              <a:defRPr>
                <a:solidFill>
                  <a:srgbClr val="FFFFFF"/>
                </a:solidFill>
                <a:latin typeface="PT Sans"/>
                <a:ea typeface="PT Sans"/>
                <a:cs typeface="PT Sans"/>
                <a:sym typeface="PT Sans"/>
              </a:defRPr>
            </a:lvl4pPr>
            <a:lvl5pPr marL="0" indent="0">
              <a:lnSpc>
                <a:spcPct val="100000"/>
              </a:lnSpc>
              <a:spcBef>
                <a:spcPts val="400"/>
              </a:spcBef>
              <a:buSzTx/>
              <a:buFontTx/>
              <a:buNone/>
              <a:defRPr>
                <a:solidFill>
                  <a:srgbClr val="FFFFFF"/>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pic>
        <p:nvPicPr>
          <p:cNvPr id="2952" name="image4.png"/>
          <p:cNvPicPr>
            <a:picLocks noChangeAspect="1"/>
          </p:cNvPicPr>
          <p:nvPr/>
        </p:nvPicPr>
        <p:blipFill>
          <a:blip r:embed="rId5">
            <a:extLst/>
          </a:blip>
          <a:stretch>
            <a:fillRect/>
          </a:stretch>
        </p:blipFill>
        <p:spPr>
          <a:xfrm>
            <a:off x="8636000" y="232712"/>
            <a:ext cx="3194001" cy="1026901"/>
          </a:xfrm>
          <a:prstGeom prst="rect">
            <a:avLst/>
          </a:prstGeom>
          <a:ln w="12700">
            <a:miter lim="400000"/>
          </a:ln>
        </p:spPr>
      </p:pic>
      <p:sp>
        <p:nvSpPr>
          <p:cNvPr id="2953" name="Shape 295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sp>
        <p:nvSpPr>
          <p:cNvPr id="2954" name="Shape 2954"/>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663380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76.xml><?xml version="1.0" encoding="utf-8"?>
<p:sldLayout xmlns:a="http://schemas.openxmlformats.org/drawingml/2006/main" xmlns:r="http://schemas.openxmlformats.org/officeDocument/2006/relationships" xmlns:p="http://schemas.openxmlformats.org/presentationml/2006/main" type="tx">
  <p:cSld name="17_Title and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961" name="Shape 296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962" name="Shape 296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96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964" name="Shape 2964"/>
          <p:cNvSpPr>
            <a:spLocks noGrp="1"/>
          </p:cNvSpPr>
          <p:nvPr>
            <p:ph type="title"/>
          </p:nvPr>
        </p:nvSpPr>
        <p:spPr>
          <a:xfrm>
            <a:off x="799775" y="845996"/>
            <a:ext cx="108844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965" name="Shape 2965"/>
          <p:cNvSpPr>
            <a:spLocks noGrp="1"/>
          </p:cNvSpPr>
          <p:nvPr>
            <p:ph type="body" idx="1"/>
          </p:nvPr>
        </p:nvSpPr>
        <p:spPr>
          <a:xfrm>
            <a:off x="799775" y="1692211"/>
            <a:ext cx="10884400" cy="4526101"/>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966" name="Shape 2966"/>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26748220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77.xml><?xml version="1.0" encoding="utf-8"?>
<p:sldLayout xmlns:a="http://schemas.openxmlformats.org/drawingml/2006/main" xmlns:r="http://schemas.openxmlformats.org/officeDocument/2006/relationships" xmlns:p="http://schemas.openxmlformats.org/presentationml/2006/main" type="tx">
  <p:cSld name="21_Two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973" name="Shape 2973"/>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974" name="Shape 297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975"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976" name="Shape 2976"/>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977" name="Shape 2977"/>
          <p:cNvSpPr>
            <a:spLocks noGrp="1"/>
          </p:cNvSpPr>
          <p:nvPr>
            <p:ph type="body" sz="half" idx="1"/>
          </p:nvPr>
        </p:nvSpPr>
        <p:spPr>
          <a:xfrm>
            <a:off x="799775" y="1693140"/>
            <a:ext cx="5364399" cy="4568100"/>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978" name="Shape 2978"/>
          <p:cNvSpPr>
            <a:spLocks noGrp="1"/>
          </p:cNvSpPr>
          <p:nvPr>
            <p:ph type="body" sz="half" idx="13"/>
          </p:nvPr>
        </p:nvSpPr>
        <p:spPr>
          <a:xfrm>
            <a:off x="6397364" y="1693140"/>
            <a:ext cx="5364402" cy="4568100"/>
          </a:xfrm>
          <a:prstGeom prst="rect">
            <a:avLst/>
          </a:prstGeom>
        </p:spPr>
        <p:txBody>
          <a:bodyPr lIns="91422" tIns="91422" rIns="91422" bIns="91422"/>
          <a:lstStyle/>
          <a:p>
            <a:endParaRPr/>
          </a:p>
        </p:txBody>
      </p:sp>
      <p:sp>
        <p:nvSpPr>
          <p:cNvPr id="2979" name="Shape 2979"/>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35995975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78.xml><?xml version="1.0" encoding="utf-8"?>
<p:sldLayout xmlns:a="http://schemas.openxmlformats.org/drawingml/2006/main" xmlns:r="http://schemas.openxmlformats.org/officeDocument/2006/relationships" xmlns:p="http://schemas.openxmlformats.org/presentationml/2006/main" type="tx">
  <p:cSld name="16_Divider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986" name="Shape 2986"/>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987" name="Shape 298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988"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2989"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2990" name="Shape 2990"/>
          <p:cNvSpPr>
            <a:spLocks noGrp="1"/>
          </p:cNvSpPr>
          <p:nvPr>
            <p:ph type="title"/>
          </p:nvPr>
        </p:nvSpPr>
        <p:spPr>
          <a:xfrm>
            <a:off x="1193521" y="2667000"/>
            <a:ext cx="8433600" cy="1358701"/>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991" name="Shape 299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992" name="image2.png"/>
          <p:cNvPicPr>
            <a:picLocks noChangeAspect="1"/>
          </p:cNvPicPr>
          <p:nvPr/>
        </p:nvPicPr>
        <p:blipFill>
          <a:blip r:embed="rId3">
            <a:extLst/>
          </a:blip>
          <a:stretch>
            <a:fillRect/>
          </a:stretch>
        </p:blipFill>
        <p:spPr>
          <a:xfrm>
            <a:off x="9673800" y="273820"/>
            <a:ext cx="2147602" cy="691201"/>
          </a:xfrm>
          <a:prstGeom prst="rect">
            <a:avLst/>
          </a:prstGeom>
          <a:ln w="12700">
            <a:miter lim="400000"/>
          </a:ln>
        </p:spPr>
      </p:pic>
      <p:sp>
        <p:nvSpPr>
          <p:cNvPr id="2993" name="Shape 2993"/>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24714606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79.xml><?xml version="1.0" encoding="utf-8"?>
<p:sldLayout xmlns:a="http://schemas.openxmlformats.org/drawingml/2006/main" xmlns:r="http://schemas.openxmlformats.org/officeDocument/2006/relationships" xmlns:p="http://schemas.openxmlformats.org/presentationml/2006/main" type="tx">
  <p:cSld name="17_Title Only">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000" name="Shape 3000"/>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001" name="Shape 300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002"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003" name="Shape 3003"/>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004" name="Shape 3004"/>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10231686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type="tx">
  <p:cSld name="Title Slide">
    <p:spTree>
      <p:nvGrpSpPr>
        <p:cNvPr id="1" name=""/>
        <p:cNvGrpSpPr/>
        <p:nvPr/>
      </p:nvGrpSpPr>
      <p:grpSpPr>
        <a:xfrm>
          <a:off x="0" y="0"/>
          <a:ext cx="0" cy="0"/>
          <a:chOff x="0" y="0"/>
          <a:chExt cx="0" cy="0"/>
        </a:xfrm>
      </p:grpSpPr>
      <p:sp>
        <p:nvSpPr>
          <p:cNvPr id="714" name="Shape 714"/>
          <p:cNvSpPr>
            <a:spLocks noGrp="1"/>
          </p:cNvSpPr>
          <p:nvPr>
            <p:ph type="title"/>
          </p:nvPr>
        </p:nvSpPr>
        <p:spPr>
          <a:xfrm>
            <a:off x="1524000" y="1122362"/>
            <a:ext cx="9144000" cy="2387601"/>
          </a:xfrm>
          <a:prstGeom prst="rect">
            <a:avLst/>
          </a:prstGeom>
        </p:spPr>
        <p:txBody>
          <a:bodyPr anchor="b"/>
          <a:lstStyle>
            <a:lvl1pPr algn="ctr">
              <a:defRPr sz="6000"/>
            </a:lvl1pPr>
          </a:lstStyle>
          <a:p>
            <a:r>
              <a:t>Title Text</a:t>
            </a:r>
          </a:p>
        </p:txBody>
      </p:sp>
      <p:sp>
        <p:nvSpPr>
          <p:cNvPr id="715" name="Shape 715"/>
          <p:cNvSpPr>
            <a:spLocks noGrp="1"/>
          </p:cNvSpPr>
          <p:nvPr>
            <p:ph type="body" sz="quarter" idx="1"/>
          </p:nvPr>
        </p:nvSpPr>
        <p:spPr>
          <a:xfrm>
            <a:off x="1524000" y="3602037"/>
            <a:ext cx="9144000" cy="1655765"/>
          </a:xfrm>
          <a:prstGeom prst="rect">
            <a:avLst/>
          </a:prstGeom>
        </p:spPr>
        <p:txBody>
          <a:bodyPr/>
          <a:lstStyle>
            <a:lvl1pPr marL="0" indent="0" algn="ctr">
              <a:buSzTx/>
              <a:buFontTx/>
              <a:buNone/>
              <a:defRPr sz="2400"/>
            </a:lvl1pPr>
            <a:lvl2pPr marL="0" indent="0" algn="ctr">
              <a:buSzTx/>
              <a:buFontTx/>
              <a:buNone/>
              <a:defRPr sz="2400"/>
            </a:lvl2pPr>
            <a:lvl3pPr marL="0" indent="0" algn="ctr">
              <a:buSzTx/>
              <a:buFontTx/>
              <a:buNone/>
              <a:defRPr sz="2400"/>
            </a:lvl3pPr>
            <a:lvl4pPr marL="0" indent="0" algn="ctr">
              <a:buSzTx/>
              <a:buFontTx/>
              <a:buNone/>
              <a:defRPr sz="2400"/>
            </a:lvl4pPr>
            <a:lvl5pPr marL="0" indent="0" algn="ctr">
              <a:buSzTx/>
              <a:buFontTx/>
              <a:buNone/>
              <a:defRPr sz="2400"/>
            </a:lvl5pPr>
          </a:lstStyle>
          <a:p>
            <a:r>
              <a:t>Body Level One</a:t>
            </a:r>
          </a:p>
          <a:p>
            <a:pPr lvl="1"/>
            <a:r>
              <a:t>Body Level Two</a:t>
            </a:r>
          </a:p>
          <a:p>
            <a:pPr lvl="2"/>
            <a:r>
              <a:t>Body Level Three</a:t>
            </a:r>
          </a:p>
          <a:p>
            <a:pPr lvl="3"/>
            <a:r>
              <a:t>Body Level Four</a:t>
            </a:r>
          </a:p>
          <a:p>
            <a:pPr lvl="4"/>
            <a:r>
              <a:t>Body Level Five</a:t>
            </a:r>
          </a:p>
        </p:txBody>
      </p:sp>
      <p:sp>
        <p:nvSpPr>
          <p:cNvPr id="716" name="Shape 716"/>
          <p:cNvSpPr/>
          <p:nvPr/>
        </p:nvSpPr>
        <p:spPr>
          <a:xfrm>
            <a:off x="5464256" y="3298195"/>
            <a:ext cx="1292473" cy="2438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1100"/>
            </a:lvl1pPr>
          </a:lstStyle>
          <a:p>
            <a:r>
              <a:t>CloudBees Jenkins </a:t>
            </a:r>
          </a:p>
        </p:txBody>
      </p:sp>
      <p:sp>
        <p:nvSpPr>
          <p:cNvPr id="717" name="Shape 717"/>
          <p:cNvSpPr/>
          <p:nvPr/>
        </p:nvSpPr>
        <p:spPr>
          <a:xfrm>
            <a:off x="5464256" y="3298195"/>
            <a:ext cx="1292473" cy="2438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1100"/>
            </a:lvl1pPr>
          </a:lstStyle>
          <a:p>
            <a:r>
              <a:t>CloudBees Jenkins </a:t>
            </a:r>
          </a:p>
        </p:txBody>
      </p:sp>
      <p:sp>
        <p:nvSpPr>
          <p:cNvPr id="718" name="Shape 718"/>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80.xml><?xml version="1.0" encoding="utf-8"?>
<p:sldLayout xmlns:a="http://schemas.openxmlformats.org/drawingml/2006/main" xmlns:r="http://schemas.openxmlformats.org/officeDocument/2006/relationships" xmlns:p="http://schemas.openxmlformats.org/presentationml/2006/main" type="tx">
  <p:cSld name="17_Blank">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011" name="Shape 301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012" name="Shape 301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01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014" name="Shape 3014"/>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6685977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81.xml><?xml version="1.0" encoding="utf-8"?>
<p:sldLayout xmlns:a="http://schemas.openxmlformats.org/drawingml/2006/main" xmlns:r="http://schemas.openxmlformats.org/officeDocument/2006/relationships" xmlns:p="http://schemas.openxmlformats.org/presentationml/2006/main" type="tx">
  <p:cSld name="13_Text with Chart or Graphic">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021" name="Shape 302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022" name="Shape 302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02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024" name="Shape 3024"/>
          <p:cNvSpPr/>
          <p:nvPr/>
        </p:nvSpPr>
        <p:spPr>
          <a:xfrm flipH="1">
            <a:off x="5747549" y="1113364"/>
            <a:ext cx="1" cy="5181605"/>
          </a:xfrm>
          <a:prstGeom prst="line">
            <a:avLst/>
          </a:prstGeom>
          <a:ln>
            <a:solidFill>
              <a:srgbClr val="54575A"/>
            </a:solidFill>
          </a:ln>
        </p:spPr>
        <p:txBody>
          <a:bodyPr lIns="45718" tIns="45718" rIns="45718" bIns="45718"/>
          <a:lstStyle/>
          <a:p>
            <a:endParaRPr/>
          </a:p>
        </p:txBody>
      </p:sp>
      <p:sp>
        <p:nvSpPr>
          <p:cNvPr id="3025" name="Shape 3025"/>
          <p:cNvSpPr>
            <a:spLocks noGrp="1"/>
          </p:cNvSpPr>
          <p:nvPr>
            <p:ph type="title"/>
          </p:nvPr>
        </p:nvSpPr>
        <p:spPr>
          <a:xfrm>
            <a:off x="892923" y="1070757"/>
            <a:ext cx="4542803" cy="834303"/>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026" name="Shape 3026"/>
          <p:cNvSpPr>
            <a:spLocks noGrp="1"/>
          </p:cNvSpPr>
          <p:nvPr>
            <p:ph type="body" sz="half" idx="1"/>
          </p:nvPr>
        </p:nvSpPr>
        <p:spPr>
          <a:xfrm>
            <a:off x="6129866" y="1069678"/>
            <a:ext cx="5588002" cy="5284504"/>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027" name="Shape 3027"/>
          <p:cNvSpPr>
            <a:spLocks noGrp="1"/>
          </p:cNvSpPr>
          <p:nvPr>
            <p:ph type="body" sz="half" idx="13"/>
          </p:nvPr>
        </p:nvSpPr>
        <p:spPr>
          <a:xfrm>
            <a:off x="892922" y="1905000"/>
            <a:ext cx="4542804" cy="4448701"/>
          </a:xfrm>
          <a:prstGeom prst="rect">
            <a:avLst/>
          </a:prstGeom>
        </p:spPr>
        <p:txBody>
          <a:bodyPr lIns="91422" tIns="91422" rIns="91422" bIns="91422"/>
          <a:lstStyle/>
          <a:p>
            <a:endParaRPr/>
          </a:p>
        </p:txBody>
      </p:sp>
      <p:sp>
        <p:nvSpPr>
          <p:cNvPr id="3028" name="Shape 3028"/>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40723271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82.xml><?xml version="1.0" encoding="utf-8"?>
<p:sldLayout xmlns:a="http://schemas.openxmlformats.org/drawingml/2006/main" xmlns:r="http://schemas.openxmlformats.org/officeDocument/2006/relationships" xmlns:p="http://schemas.openxmlformats.org/presentationml/2006/main" type="tx">
  <p:cSld name="17_Picture with Caption">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035" name="Shape 3035"/>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036" name="Shape 303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037"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038" name="Shape 3038"/>
          <p:cNvSpPr>
            <a:spLocks noGrp="1"/>
          </p:cNvSpPr>
          <p:nvPr>
            <p:ph type="title"/>
          </p:nvPr>
        </p:nvSpPr>
        <p:spPr>
          <a:xfrm>
            <a:off x="719388" y="854021"/>
            <a:ext cx="5410402" cy="984900"/>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039" name="Shape 3039"/>
          <p:cNvSpPr>
            <a:spLocks noGrp="1"/>
          </p:cNvSpPr>
          <p:nvPr>
            <p:ph type="pic" sz="quarter" idx="13"/>
          </p:nvPr>
        </p:nvSpPr>
        <p:spPr>
          <a:xfrm>
            <a:off x="6417731" y="854018"/>
            <a:ext cx="4060000" cy="3076502"/>
          </a:xfrm>
          <a:prstGeom prst="rect">
            <a:avLst/>
          </a:prstGeom>
        </p:spPr>
        <p:txBody>
          <a:bodyPr lIns="91439" tIns="45719" rIns="91439" bIns="45719">
            <a:noAutofit/>
          </a:bodyPr>
          <a:lstStyle/>
          <a:p>
            <a:endParaRPr/>
          </a:p>
        </p:txBody>
      </p:sp>
      <p:sp>
        <p:nvSpPr>
          <p:cNvPr id="3040" name="Shape 3040"/>
          <p:cNvSpPr>
            <a:spLocks noGrp="1"/>
          </p:cNvSpPr>
          <p:nvPr>
            <p:ph type="body" sz="half" idx="1"/>
          </p:nvPr>
        </p:nvSpPr>
        <p:spPr>
          <a:xfrm>
            <a:off x="719388" y="1838872"/>
            <a:ext cx="5410402" cy="4484400"/>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041" name="Shape 3041"/>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33568851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83.xml><?xml version="1.0" encoding="utf-8"?>
<p:sldLayout xmlns:a="http://schemas.openxmlformats.org/drawingml/2006/main" xmlns:r="http://schemas.openxmlformats.org/officeDocument/2006/relationships" xmlns:p="http://schemas.openxmlformats.org/presentationml/2006/main" type="tx">
  <p:cSld name="37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048" name="Shape 3048"/>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049" name="Shape 304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050"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051" name="Shape 3051"/>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3052"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3053" name="Shape 3053"/>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054" name="Shape 3054"/>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055" name="Shape 3055"/>
          <p:cNvSpPr/>
          <p:nvPr/>
        </p:nvSpPr>
        <p:spPr>
          <a:xfrm>
            <a:off x="4505961" y="6503760"/>
            <a:ext cx="3220000"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3056"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3057" name="Shape 3057"/>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37642792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84.xml><?xml version="1.0" encoding="utf-8"?>
<p:sldLayout xmlns:a="http://schemas.openxmlformats.org/drawingml/2006/main" xmlns:r="http://schemas.openxmlformats.org/officeDocument/2006/relationships" xmlns:p="http://schemas.openxmlformats.org/presentationml/2006/main" type="tx">
  <p:cSld name="16_Top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064" name="Shape 3064"/>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065" name="Shape 306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066"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3067" name="image5.jpeg"/>
          <p:cNvPicPr>
            <a:picLocks noChangeAspect="1"/>
          </p:cNvPicPr>
          <p:nvPr/>
        </p:nvPicPr>
        <p:blipFill>
          <a:blip r:embed="rId4">
            <a:extLst/>
          </a:blip>
          <a:stretch>
            <a:fillRect/>
          </a:stretch>
        </p:blipFill>
        <p:spPr>
          <a:xfrm>
            <a:off x="3810001" y="3412066"/>
            <a:ext cx="8009599" cy="2999104"/>
          </a:xfrm>
          <a:prstGeom prst="rect">
            <a:avLst/>
          </a:prstGeom>
          <a:ln w="12700">
            <a:miter lim="400000"/>
          </a:ln>
        </p:spPr>
      </p:pic>
      <p:sp>
        <p:nvSpPr>
          <p:cNvPr id="3068" name="Shape 3068"/>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069" name="Shape 3069"/>
          <p:cNvSpPr>
            <a:spLocks noGrp="1"/>
          </p:cNvSpPr>
          <p:nvPr>
            <p:ph type="body" idx="1"/>
          </p:nvPr>
        </p:nvSpPr>
        <p:spPr>
          <a:xfrm>
            <a:off x="799775" y="1691863"/>
            <a:ext cx="10968799" cy="4526105"/>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070" name="Shape 3070"/>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1313050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85.xml><?xml version="1.0" encoding="utf-8"?>
<p:sldLayout xmlns:a="http://schemas.openxmlformats.org/drawingml/2006/main" xmlns:r="http://schemas.openxmlformats.org/officeDocument/2006/relationships" xmlns:p="http://schemas.openxmlformats.org/presentationml/2006/main" type="tx">
  <p:cSld name="12_Bottom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077" name="Shape 3077"/>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078" name="Shape 307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079"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080" name="Shape 3080"/>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3081" name="image5.jpeg"/>
          <p:cNvPicPr>
            <a:picLocks noChangeAspect="1"/>
          </p:cNvPicPr>
          <p:nvPr/>
        </p:nvPicPr>
        <p:blipFill>
          <a:blip r:embed="rId4">
            <a:extLst/>
          </a:blip>
          <a:stretch>
            <a:fillRect/>
          </a:stretch>
        </p:blipFill>
        <p:spPr>
          <a:xfrm>
            <a:off x="3810001" y="3045883"/>
            <a:ext cx="8009599" cy="2999103"/>
          </a:xfrm>
          <a:prstGeom prst="rect">
            <a:avLst/>
          </a:prstGeom>
          <a:ln w="12700">
            <a:miter lim="400000"/>
          </a:ln>
        </p:spPr>
      </p:pic>
      <p:pic>
        <p:nvPicPr>
          <p:cNvPr id="3082"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3083" name="Shape 3083"/>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084" name="Shape 3084"/>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085" name="Shape 3085"/>
          <p:cNvSpPr/>
          <p:nvPr/>
        </p:nvSpPr>
        <p:spPr>
          <a:xfrm>
            <a:off x="4492416" y="6503760"/>
            <a:ext cx="3220003"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3086"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3087" name="Shape 3087"/>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8933297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86.xml><?xml version="1.0" encoding="utf-8"?>
<p:sldLayout xmlns:a="http://schemas.openxmlformats.org/drawingml/2006/main" xmlns:r="http://schemas.openxmlformats.org/officeDocument/2006/relationships" xmlns:p="http://schemas.openxmlformats.org/presentationml/2006/main" type="tx">
  <p:cSld name="38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094" name="Shape 3094"/>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095" name="Shape 309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096"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3097"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3098" name="Shape 309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099" name="image6.png"/>
          <p:cNvPicPr>
            <a:picLocks noChangeAspect="1"/>
          </p:cNvPicPr>
          <p:nvPr/>
        </p:nvPicPr>
        <p:blipFill>
          <a:blip r:embed="rId4">
            <a:extLst/>
          </a:blip>
          <a:stretch>
            <a:fillRect/>
          </a:stretch>
        </p:blipFill>
        <p:spPr>
          <a:xfrm>
            <a:off x="2895600" y="2400300"/>
            <a:ext cx="6400800" cy="2057700"/>
          </a:xfrm>
          <a:prstGeom prst="rect">
            <a:avLst/>
          </a:prstGeom>
          <a:ln w="12700">
            <a:miter lim="400000"/>
          </a:ln>
        </p:spPr>
      </p:pic>
      <p:sp>
        <p:nvSpPr>
          <p:cNvPr id="3100" name="Shape 3100"/>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6584584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87.xml><?xml version="1.0" encoding="utf-8"?>
<p:sldLayout xmlns:a="http://schemas.openxmlformats.org/drawingml/2006/main" xmlns:r="http://schemas.openxmlformats.org/officeDocument/2006/relationships" xmlns:p="http://schemas.openxmlformats.org/presentationml/2006/main" type="tx">
  <p:cSld name="39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107" name="Shape 3107"/>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108" name="Shape 310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109"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3110"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pic>
        <p:nvPicPr>
          <p:cNvPr id="3111" name="image7.png"/>
          <p:cNvPicPr>
            <a:picLocks noChangeAspect="1"/>
          </p:cNvPicPr>
          <p:nvPr/>
        </p:nvPicPr>
        <p:blipFill>
          <a:blip r:embed="rId4">
            <a:extLst/>
          </a:blip>
          <a:stretch>
            <a:fillRect/>
          </a:stretch>
        </p:blipFill>
        <p:spPr>
          <a:xfrm>
            <a:off x="3947967" y="2644849"/>
            <a:ext cx="4718403" cy="1686904"/>
          </a:xfrm>
          <a:prstGeom prst="rect">
            <a:avLst/>
          </a:prstGeom>
          <a:ln w="12700">
            <a:miter lim="400000"/>
          </a:ln>
        </p:spPr>
      </p:pic>
      <p:sp>
        <p:nvSpPr>
          <p:cNvPr id="3112" name="Shape 311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sp>
        <p:nvSpPr>
          <p:cNvPr id="3113" name="Shape 3113"/>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4173940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88.xml><?xml version="1.0" encoding="utf-8"?>
<p:sldLayout xmlns:a="http://schemas.openxmlformats.org/drawingml/2006/main" xmlns:r="http://schemas.openxmlformats.org/officeDocument/2006/relationships" xmlns:p="http://schemas.openxmlformats.org/presentationml/2006/main" type="tx">
  <p:cSld name="12_Title Slide 1">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120" name="Shape 3120"/>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121" name="Shape 312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122"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123" name="Shape 3123"/>
          <p:cNvSpPr>
            <a:spLocks noGrp="1"/>
          </p:cNvSpPr>
          <p:nvPr>
            <p:ph type="title"/>
          </p:nvPr>
        </p:nvSpPr>
        <p:spPr>
          <a:xfrm>
            <a:off x="914400" y="2111123"/>
            <a:ext cx="10363200" cy="1546503"/>
          </a:xfrm>
          <a:prstGeom prst="rect">
            <a:avLst/>
          </a:prstGeom>
        </p:spPr>
        <p:txBody>
          <a:bodyPr lIns="91422" tIns="91422" rIns="91422" bIns="91422" anchor="b"/>
          <a:lstStyle>
            <a:lvl1pPr algn="ctr">
              <a:lnSpc>
                <a:spcPct val="100000"/>
              </a:lnSpc>
              <a:defRPr sz="4800">
                <a:solidFill>
                  <a:srgbClr val="CB3725"/>
                </a:solidFill>
                <a:latin typeface="PT Sans"/>
                <a:ea typeface="PT Sans"/>
                <a:cs typeface="PT Sans"/>
                <a:sym typeface="PT Sans"/>
              </a:defRPr>
            </a:lvl1pPr>
          </a:lstStyle>
          <a:p>
            <a:r>
              <a:t>Title Text</a:t>
            </a:r>
          </a:p>
        </p:txBody>
      </p:sp>
      <p:sp>
        <p:nvSpPr>
          <p:cNvPr id="3124" name="Shape 3124"/>
          <p:cNvSpPr>
            <a:spLocks noGrp="1"/>
          </p:cNvSpPr>
          <p:nvPr>
            <p:ph type="body" sz="quarter" idx="1"/>
          </p:nvPr>
        </p:nvSpPr>
        <p:spPr>
          <a:xfrm>
            <a:off x="914400" y="3786737"/>
            <a:ext cx="10363200" cy="1046403"/>
          </a:xfrm>
          <a:prstGeom prst="rect">
            <a:avLst/>
          </a:prstGeom>
        </p:spPr>
        <p:txBody>
          <a:bodyPr lIns="91422" tIns="91422" rIns="91422" bIns="91422"/>
          <a:lstStyle>
            <a:lvl1pPr marL="0" indent="0" algn="ctr">
              <a:lnSpc>
                <a:spcPct val="100000"/>
              </a:lnSpc>
              <a:spcBef>
                <a:spcPts val="0"/>
              </a:spcBef>
              <a:buSzTx/>
              <a:buFontTx/>
              <a:buNone/>
              <a:defRPr>
                <a:solidFill>
                  <a:srgbClr val="006098"/>
                </a:solidFill>
                <a:latin typeface="PT Sans"/>
                <a:ea typeface="PT Sans"/>
                <a:cs typeface="PT Sans"/>
                <a:sym typeface="PT Sans"/>
              </a:defRPr>
            </a:lvl1pPr>
            <a:lvl2pPr marL="0" indent="0" algn="ctr">
              <a:lnSpc>
                <a:spcPct val="100000"/>
              </a:lnSpc>
              <a:spcBef>
                <a:spcPts val="0"/>
              </a:spcBef>
              <a:buSzTx/>
              <a:buFontTx/>
              <a:buNone/>
              <a:defRPr>
                <a:solidFill>
                  <a:srgbClr val="006098"/>
                </a:solidFill>
                <a:latin typeface="PT Sans"/>
                <a:ea typeface="PT Sans"/>
                <a:cs typeface="PT Sans"/>
                <a:sym typeface="PT Sans"/>
              </a:defRPr>
            </a:lvl2pPr>
            <a:lvl3pPr marL="0" indent="0" algn="ctr">
              <a:lnSpc>
                <a:spcPct val="100000"/>
              </a:lnSpc>
              <a:spcBef>
                <a:spcPts val="0"/>
              </a:spcBef>
              <a:buSzTx/>
              <a:buFontTx/>
              <a:buNone/>
              <a:defRPr>
                <a:solidFill>
                  <a:srgbClr val="006098"/>
                </a:solidFill>
                <a:latin typeface="PT Sans"/>
                <a:ea typeface="PT Sans"/>
                <a:cs typeface="PT Sans"/>
                <a:sym typeface="PT Sans"/>
              </a:defRPr>
            </a:lvl3pPr>
            <a:lvl4pPr marL="0" indent="0" algn="ctr">
              <a:lnSpc>
                <a:spcPct val="100000"/>
              </a:lnSpc>
              <a:spcBef>
                <a:spcPts val="0"/>
              </a:spcBef>
              <a:buSzTx/>
              <a:buFontTx/>
              <a:buNone/>
              <a:defRPr>
                <a:solidFill>
                  <a:srgbClr val="006098"/>
                </a:solidFill>
                <a:latin typeface="PT Sans"/>
                <a:ea typeface="PT Sans"/>
                <a:cs typeface="PT Sans"/>
                <a:sym typeface="PT Sans"/>
              </a:defRPr>
            </a:lvl4pPr>
            <a:lvl5pPr marL="0" indent="0" algn="ctr">
              <a:lnSpc>
                <a:spcPct val="100000"/>
              </a:lnSpc>
              <a:spcBef>
                <a:spcPts val="0"/>
              </a:spcBef>
              <a:buSzTx/>
              <a:buFontTx/>
              <a:buNone/>
              <a:defRPr>
                <a:solidFill>
                  <a:srgbClr val="006098"/>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125" name="Shape 3125"/>
          <p:cNvSpPr>
            <a:spLocks noGrp="1"/>
          </p:cNvSpPr>
          <p:nvPr>
            <p:ph type="sldNum" sz="quarter" idx="2"/>
          </p:nvPr>
        </p:nvSpPr>
        <p:spPr>
          <a:xfrm>
            <a:off x="11409053" y="6465873"/>
            <a:ext cx="266974" cy="259222"/>
          </a:xfrm>
          <a:prstGeom prst="rect">
            <a:avLst/>
          </a:prstGeom>
        </p:spPr>
        <p:txBody>
          <a:bodyPr lIns="0" tIns="0" rIns="0" bIns="0"/>
          <a:lstStyle>
            <a:lvl1pPr algn="l">
              <a:defRPr sz="1800">
                <a:solidFill>
                  <a:srgbClr val="54585B"/>
                </a:solidFill>
                <a:latin typeface="Arial"/>
                <a:ea typeface="Arial"/>
                <a:cs typeface="Arial"/>
                <a:sym typeface="Arial"/>
              </a:defRPr>
            </a:lvl1pPr>
          </a:lstStyle>
          <a:p>
            <a:fld id="{86CB4B4D-7CA3-9044-876B-883B54F8677D}" type="slidenum">
              <a:t>‹#›</a:t>
            </a:fld>
            <a:endParaRPr/>
          </a:p>
        </p:txBody>
      </p:sp>
    </p:spTree>
    <p:extLst>
      <p:ext uri="{BB962C8B-B14F-4D97-AF65-F5344CB8AC3E}">
        <p14:creationId xmlns:p14="http://schemas.microsoft.com/office/powerpoint/2010/main" val="22233620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89.xml><?xml version="1.0" encoding="utf-8"?>
<p:sldLayout xmlns:a="http://schemas.openxmlformats.org/drawingml/2006/main" xmlns:r="http://schemas.openxmlformats.org/officeDocument/2006/relationships" xmlns:p="http://schemas.openxmlformats.org/presentationml/2006/main" type="tx">
  <p:cSld name="18_Title and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132" name="Shape 3132"/>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133" name="Shape 313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134"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135" name="Shape 3135"/>
          <p:cNvSpPr>
            <a:spLocks noGrp="1"/>
          </p:cNvSpPr>
          <p:nvPr>
            <p:ph type="title"/>
          </p:nvPr>
        </p:nvSpPr>
        <p:spPr>
          <a:xfrm>
            <a:off x="799775" y="845996"/>
            <a:ext cx="108844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136" name="Shape 3136"/>
          <p:cNvSpPr>
            <a:spLocks noGrp="1"/>
          </p:cNvSpPr>
          <p:nvPr>
            <p:ph type="body" idx="1"/>
          </p:nvPr>
        </p:nvSpPr>
        <p:spPr>
          <a:xfrm>
            <a:off x="799775" y="1692211"/>
            <a:ext cx="10884400" cy="4526101"/>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137" name="Shape 3137"/>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21913553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725" name="Shape 725"/>
          <p:cNvSpPr>
            <a:spLocks noGrp="1"/>
          </p:cNvSpPr>
          <p:nvPr>
            <p:ph type="title"/>
          </p:nvPr>
        </p:nvSpPr>
        <p:spPr>
          <a:prstGeom prst="rect">
            <a:avLst/>
          </a:prstGeom>
        </p:spPr>
        <p:txBody>
          <a:bodyPr/>
          <a:lstStyle/>
          <a:p>
            <a:r>
              <a:t>Title Text</a:t>
            </a:r>
          </a:p>
        </p:txBody>
      </p:sp>
      <p:sp>
        <p:nvSpPr>
          <p:cNvPr id="726" name="Shape 726"/>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727" name="Shape 727"/>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90.xml><?xml version="1.0" encoding="utf-8"?>
<p:sldLayout xmlns:a="http://schemas.openxmlformats.org/drawingml/2006/main" xmlns:r="http://schemas.openxmlformats.org/officeDocument/2006/relationships" xmlns:p="http://schemas.openxmlformats.org/presentationml/2006/main" type="tx">
  <p:cSld name="22_Two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144" name="Shape 3144"/>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145" name="Shape 314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146"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147" name="Shape 3147"/>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148" name="Shape 3148"/>
          <p:cNvSpPr>
            <a:spLocks noGrp="1"/>
          </p:cNvSpPr>
          <p:nvPr>
            <p:ph type="body" sz="half" idx="1"/>
          </p:nvPr>
        </p:nvSpPr>
        <p:spPr>
          <a:xfrm>
            <a:off x="799775" y="1693140"/>
            <a:ext cx="5364399" cy="4568100"/>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149" name="Shape 3149"/>
          <p:cNvSpPr>
            <a:spLocks noGrp="1"/>
          </p:cNvSpPr>
          <p:nvPr>
            <p:ph type="body" sz="half" idx="13"/>
          </p:nvPr>
        </p:nvSpPr>
        <p:spPr>
          <a:xfrm>
            <a:off x="6397364" y="1693140"/>
            <a:ext cx="5364402" cy="4568100"/>
          </a:xfrm>
          <a:prstGeom prst="rect">
            <a:avLst/>
          </a:prstGeom>
        </p:spPr>
        <p:txBody>
          <a:bodyPr lIns="91422" tIns="91422" rIns="91422" bIns="91422"/>
          <a:lstStyle/>
          <a:p>
            <a:endParaRPr/>
          </a:p>
        </p:txBody>
      </p:sp>
      <p:sp>
        <p:nvSpPr>
          <p:cNvPr id="3150" name="Shape 3150"/>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22422457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91.xml><?xml version="1.0" encoding="utf-8"?>
<p:sldLayout xmlns:a="http://schemas.openxmlformats.org/drawingml/2006/main" xmlns:r="http://schemas.openxmlformats.org/officeDocument/2006/relationships" xmlns:p="http://schemas.openxmlformats.org/presentationml/2006/main" type="tx">
  <p:cSld name="17_Divider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157" name="Shape 3157"/>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158" name="Shape 315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159"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3160"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3161" name="Shape 3161"/>
          <p:cNvSpPr>
            <a:spLocks noGrp="1"/>
          </p:cNvSpPr>
          <p:nvPr>
            <p:ph type="title"/>
          </p:nvPr>
        </p:nvSpPr>
        <p:spPr>
          <a:xfrm>
            <a:off x="1193521" y="2667000"/>
            <a:ext cx="8433600" cy="1358701"/>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162" name="Shape 316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163" name="image2.png"/>
          <p:cNvPicPr>
            <a:picLocks noChangeAspect="1"/>
          </p:cNvPicPr>
          <p:nvPr/>
        </p:nvPicPr>
        <p:blipFill>
          <a:blip r:embed="rId3">
            <a:extLst/>
          </a:blip>
          <a:stretch>
            <a:fillRect/>
          </a:stretch>
        </p:blipFill>
        <p:spPr>
          <a:xfrm>
            <a:off x="9673800" y="273820"/>
            <a:ext cx="2147602" cy="691201"/>
          </a:xfrm>
          <a:prstGeom prst="rect">
            <a:avLst/>
          </a:prstGeom>
          <a:ln w="12700">
            <a:miter lim="400000"/>
          </a:ln>
        </p:spPr>
      </p:pic>
      <p:sp>
        <p:nvSpPr>
          <p:cNvPr id="3164" name="Shape 3164"/>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13373234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92.xml><?xml version="1.0" encoding="utf-8"?>
<p:sldLayout xmlns:a="http://schemas.openxmlformats.org/drawingml/2006/main" xmlns:r="http://schemas.openxmlformats.org/officeDocument/2006/relationships" xmlns:p="http://schemas.openxmlformats.org/presentationml/2006/main" type="tx">
  <p:cSld name="18_Title Only">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171" name="Shape 317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172" name="Shape 317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17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174" name="Shape 3174"/>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175" name="Shape 3175"/>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12233203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93.xml><?xml version="1.0" encoding="utf-8"?>
<p:sldLayout xmlns:a="http://schemas.openxmlformats.org/drawingml/2006/main" xmlns:r="http://schemas.openxmlformats.org/officeDocument/2006/relationships" xmlns:p="http://schemas.openxmlformats.org/presentationml/2006/main" type="tx">
  <p:cSld name="18_Blank">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182" name="Shape 3182"/>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183" name="Shape 318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184"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185" name="Shape 3185"/>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38395749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94.xml><?xml version="1.0" encoding="utf-8"?>
<p:sldLayout xmlns:a="http://schemas.openxmlformats.org/drawingml/2006/main" xmlns:r="http://schemas.openxmlformats.org/officeDocument/2006/relationships" xmlns:p="http://schemas.openxmlformats.org/presentationml/2006/main" type="tx">
  <p:cSld name="14_Text with Chart or Graphic">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192" name="Shape 3192"/>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193" name="Shape 319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194"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195" name="Shape 3195"/>
          <p:cNvSpPr/>
          <p:nvPr/>
        </p:nvSpPr>
        <p:spPr>
          <a:xfrm flipH="1">
            <a:off x="5747549" y="1113364"/>
            <a:ext cx="1" cy="5181605"/>
          </a:xfrm>
          <a:prstGeom prst="line">
            <a:avLst/>
          </a:prstGeom>
          <a:ln>
            <a:solidFill>
              <a:srgbClr val="54575A"/>
            </a:solidFill>
          </a:ln>
        </p:spPr>
        <p:txBody>
          <a:bodyPr lIns="45718" tIns="45718" rIns="45718" bIns="45718"/>
          <a:lstStyle/>
          <a:p>
            <a:endParaRPr/>
          </a:p>
        </p:txBody>
      </p:sp>
      <p:sp>
        <p:nvSpPr>
          <p:cNvPr id="3196" name="Shape 3196"/>
          <p:cNvSpPr>
            <a:spLocks noGrp="1"/>
          </p:cNvSpPr>
          <p:nvPr>
            <p:ph type="title"/>
          </p:nvPr>
        </p:nvSpPr>
        <p:spPr>
          <a:xfrm>
            <a:off x="892923" y="1070757"/>
            <a:ext cx="4542803" cy="834303"/>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197" name="Shape 3197"/>
          <p:cNvSpPr>
            <a:spLocks noGrp="1"/>
          </p:cNvSpPr>
          <p:nvPr>
            <p:ph type="body" sz="half" idx="1"/>
          </p:nvPr>
        </p:nvSpPr>
        <p:spPr>
          <a:xfrm>
            <a:off x="6129866" y="1069678"/>
            <a:ext cx="5588002" cy="5284504"/>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198" name="Shape 3198"/>
          <p:cNvSpPr>
            <a:spLocks noGrp="1"/>
          </p:cNvSpPr>
          <p:nvPr>
            <p:ph type="body" sz="half" idx="13"/>
          </p:nvPr>
        </p:nvSpPr>
        <p:spPr>
          <a:xfrm>
            <a:off x="892922" y="1905000"/>
            <a:ext cx="4542804" cy="4448701"/>
          </a:xfrm>
          <a:prstGeom prst="rect">
            <a:avLst/>
          </a:prstGeom>
        </p:spPr>
        <p:txBody>
          <a:bodyPr lIns="91422" tIns="91422" rIns="91422" bIns="91422"/>
          <a:lstStyle/>
          <a:p>
            <a:endParaRPr/>
          </a:p>
        </p:txBody>
      </p:sp>
      <p:sp>
        <p:nvSpPr>
          <p:cNvPr id="3199" name="Shape 3199"/>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11324552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95.xml><?xml version="1.0" encoding="utf-8"?>
<p:sldLayout xmlns:a="http://schemas.openxmlformats.org/drawingml/2006/main" xmlns:r="http://schemas.openxmlformats.org/officeDocument/2006/relationships" xmlns:p="http://schemas.openxmlformats.org/presentationml/2006/main" type="tx">
  <p:cSld name="18_Picture with Caption">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206" name="Shape 3206"/>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207" name="Shape 320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208"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209" name="Shape 3209"/>
          <p:cNvSpPr>
            <a:spLocks noGrp="1"/>
          </p:cNvSpPr>
          <p:nvPr>
            <p:ph type="title"/>
          </p:nvPr>
        </p:nvSpPr>
        <p:spPr>
          <a:xfrm>
            <a:off x="719388" y="854021"/>
            <a:ext cx="5410402" cy="984900"/>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210" name="Shape 3210"/>
          <p:cNvSpPr>
            <a:spLocks noGrp="1"/>
          </p:cNvSpPr>
          <p:nvPr>
            <p:ph type="pic" sz="quarter" idx="13"/>
          </p:nvPr>
        </p:nvSpPr>
        <p:spPr>
          <a:xfrm>
            <a:off x="6417731" y="854018"/>
            <a:ext cx="4060000" cy="3076502"/>
          </a:xfrm>
          <a:prstGeom prst="rect">
            <a:avLst/>
          </a:prstGeom>
        </p:spPr>
        <p:txBody>
          <a:bodyPr lIns="91439" tIns="45719" rIns="91439" bIns="45719">
            <a:noAutofit/>
          </a:bodyPr>
          <a:lstStyle/>
          <a:p>
            <a:endParaRPr/>
          </a:p>
        </p:txBody>
      </p:sp>
      <p:sp>
        <p:nvSpPr>
          <p:cNvPr id="3211" name="Shape 3211"/>
          <p:cNvSpPr>
            <a:spLocks noGrp="1"/>
          </p:cNvSpPr>
          <p:nvPr>
            <p:ph type="body" sz="half" idx="1"/>
          </p:nvPr>
        </p:nvSpPr>
        <p:spPr>
          <a:xfrm>
            <a:off x="719388" y="1838872"/>
            <a:ext cx="5410402" cy="4484400"/>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212" name="Shape 3212"/>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21371902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96.xml><?xml version="1.0" encoding="utf-8"?>
<p:sldLayout xmlns:a="http://schemas.openxmlformats.org/drawingml/2006/main" xmlns:r="http://schemas.openxmlformats.org/officeDocument/2006/relationships" xmlns:p="http://schemas.openxmlformats.org/presentationml/2006/main" type="tx">
  <p:cSld name="40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219" name="Shape 3219"/>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220" name="Shape 322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221"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222" name="Shape 3222"/>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3223"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3224" name="Shape 3224"/>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225" name="Shape 3225"/>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226" name="Shape 3226"/>
          <p:cNvSpPr/>
          <p:nvPr/>
        </p:nvSpPr>
        <p:spPr>
          <a:xfrm>
            <a:off x="4505961" y="6503760"/>
            <a:ext cx="3220000"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3227"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3228" name="Shape 3228"/>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32388804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97.xml><?xml version="1.0" encoding="utf-8"?>
<p:sldLayout xmlns:a="http://schemas.openxmlformats.org/drawingml/2006/main" xmlns:r="http://schemas.openxmlformats.org/officeDocument/2006/relationships" xmlns:p="http://schemas.openxmlformats.org/presentationml/2006/main" type="tx">
  <p:cSld name="17_Top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235" name="Shape 3235"/>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236" name="Shape 323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237"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3238" name="image5.jpeg"/>
          <p:cNvPicPr>
            <a:picLocks noChangeAspect="1"/>
          </p:cNvPicPr>
          <p:nvPr/>
        </p:nvPicPr>
        <p:blipFill>
          <a:blip r:embed="rId4">
            <a:extLst/>
          </a:blip>
          <a:stretch>
            <a:fillRect/>
          </a:stretch>
        </p:blipFill>
        <p:spPr>
          <a:xfrm>
            <a:off x="3810001" y="3412066"/>
            <a:ext cx="8009599" cy="2999104"/>
          </a:xfrm>
          <a:prstGeom prst="rect">
            <a:avLst/>
          </a:prstGeom>
          <a:ln w="12700">
            <a:miter lim="400000"/>
          </a:ln>
        </p:spPr>
      </p:pic>
      <p:sp>
        <p:nvSpPr>
          <p:cNvPr id="3239" name="Shape 3239"/>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240" name="Shape 3240"/>
          <p:cNvSpPr>
            <a:spLocks noGrp="1"/>
          </p:cNvSpPr>
          <p:nvPr>
            <p:ph type="body" idx="1"/>
          </p:nvPr>
        </p:nvSpPr>
        <p:spPr>
          <a:xfrm>
            <a:off x="799775" y="1691863"/>
            <a:ext cx="10968799" cy="4526105"/>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241" name="Shape 3241"/>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32759566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98.xml><?xml version="1.0" encoding="utf-8"?>
<p:sldLayout xmlns:a="http://schemas.openxmlformats.org/drawingml/2006/main" xmlns:r="http://schemas.openxmlformats.org/officeDocument/2006/relationships" xmlns:p="http://schemas.openxmlformats.org/presentationml/2006/main" type="tx">
  <p:cSld name="13_Bottom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248" name="Shape 3248"/>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249" name="Shape 324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250"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251" name="Shape 3251"/>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3252" name="image5.jpeg"/>
          <p:cNvPicPr>
            <a:picLocks noChangeAspect="1"/>
          </p:cNvPicPr>
          <p:nvPr/>
        </p:nvPicPr>
        <p:blipFill>
          <a:blip r:embed="rId4">
            <a:extLst/>
          </a:blip>
          <a:stretch>
            <a:fillRect/>
          </a:stretch>
        </p:blipFill>
        <p:spPr>
          <a:xfrm>
            <a:off x="3810001" y="3045883"/>
            <a:ext cx="8009599" cy="2999103"/>
          </a:xfrm>
          <a:prstGeom prst="rect">
            <a:avLst/>
          </a:prstGeom>
          <a:ln w="12700">
            <a:miter lim="400000"/>
          </a:ln>
        </p:spPr>
      </p:pic>
      <p:pic>
        <p:nvPicPr>
          <p:cNvPr id="3253"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3254" name="Shape 3254"/>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255" name="Shape 3255"/>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256" name="Shape 3256"/>
          <p:cNvSpPr/>
          <p:nvPr/>
        </p:nvSpPr>
        <p:spPr>
          <a:xfrm>
            <a:off x="4492416" y="6503760"/>
            <a:ext cx="3220003"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3257"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3258" name="Shape 3258"/>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21410825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99.xml><?xml version="1.0" encoding="utf-8"?>
<p:sldLayout xmlns:a="http://schemas.openxmlformats.org/drawingml/2006/main" xmlns:r="http://schemas.openxmlformats.org/officeDocument/2006/relationships" xmlns:p="http://schemas.openxmlformats.org/presentationml/2006/main" type="tx">
  <p:cSld name="41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265" name="Shape 3265"/>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266" name="Shape 326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267"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3268"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3269" name="Shape 326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270" name="image6.png"/>
          <p:cNvPicPr>
            <a:picLocks noChangeAspect="1"/>
          </p:cNvPicPr>
          <p:nvPr/>
        </p:nvPicPr>
        <p:blipFill>
          <a:blip r:embed="rId4">
            <a:extLst/>
          </a:blip>
          <a:stretch>
            <a:fillRect/>
          </a:stretch>
        </p:blipFill>
        <p:spPr>
          <a:xfrm>
            <a:off x="2895600" y="2400300"/>
            <a:ext cx="6400800" cy="2057700"/>
          </a:xfrm>
          <a:prstGeom prst="rect">
            <a:avLst/>
          </a:prstGeom>
          <a:ln w="12700">
            <a:miter lim="400000"/>
          </a:ln>
        </p:spPr>
      </p:pic>
      <p:sp>
        <p:nvSpPr>
          <p:cNvPr id="3271" name="Shape 3271"/>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3090237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56" name="Shape 56"/>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type="tx">
  <p:cSld name="Section Header">
    <p:spTree>
      <p:nvGrpSpPr>
        <p:cNvPr id="1" name=""/>
        <p:cNvGrpSpPr/>
        <p:nvPr/>
      </p:nvGrpSpPr>
      <p:grpSpPr>
        <a:xfrm>
          <a:off x="0" y="0"/>
          <a:ext cx="0" cy="0"/>
          <a:chOff x="0" y="0"/>
          <a:chExt cx="0" cy="0"/>
        </a:xfrm>
      </p:grpSpPr>
      <p:sp>
        <p:nvSpPr>
          <p:cNvPr id="734" name="Shape 734"/>
          <p:cNvSpPr>
            <a:spLocks noGrp="1"/>
          </p:cNvSpPr>
          <p:nvPr>
            <p:ph type="title"/>
          </p:nvPr>
        </p:nvSpPr>
        <p:spPr>
          <a:xfrm>
            <a:off x="831850" y="1709738"/>
            <a:ext cx="10515600" cy="2852737"/>
          </a:xfrm>
          <a:prstGeom prst="rect">
            <a:avLst/>
          </a:prstGeom>
        </p:spPr>
        <p:txBody>
          <a:bodyPr anchor="b"/>
          <a:lstStyle>
            <a:lvl1pPr>
              <a:defRPr sz="6000"/>
            </a:lvl1pPr>
          </a:lstStyle>
          <a:p>
            <a:r>
              <a:t>Title Text</a:t>
            </a:r>
          </a:p>
        </p:txBody>
      </p:sp>
      <p:sp>
        <p:nvSpPr>
          <p:cNvPr id="735" name="Shape 735"/>
          <p:cNvSpPr>
            <a:spLocks noGrp="1"/>
          </p:cNvSpPr>
          <p:nvPr>
            <p:ph type="body" sz="quarter" idx="1"/>
          </p:nvPr>
        </p:nvSpPr>
        <p:spPr>
          <a:xfrm>
            <a:off x="831850" y="4589462"/>
            <a:ext cx="10515600" cy="1500190"/>
          </a:xfrm>
          <a:prstGeom prst="rect">
            <a:avLst/>
          </a:prstGeom>
        </p:spPr>
        <p:txBody>
          <a:bodyPr/>
          <a:lstStyle>
            <a:lvl1pPr marL="0" indent="0">
              <a:buSzTx/>
              <a:buFontTx/>
              <a:buNone/>
              <a:defRPr sz="2400">
                <a:solidFill>
                  <a:srgbClr val="888888"/>
                </a:solidFill>
              </a:defRPr>
            </a:lvl1pPr>
            <a:lvl2pPr marL="0" indent="0">
              <a:buSzTx/>
              <a:buFontTx/>
              <a:buNone/>
              <a:defRPr sz="2400">
                <a:solidFill>
                  <a:srgbClr val="888888"/>
                </a:solidFill>
              </a:defRPr>
            </a:lvl2pPr>
            <a:lvl3pPr marL="0" indent="0">
              <a:buSzTx/>
              <a:buFontTx/>
              <a:buNone/>
              <a:defRPr sz="2400">
                <a:solidFill>
                  <a:srgbClr val="888888"/>
                </a:solidFill>
              </a:defRPr>
            </a:lvl3pPr>
            <a:lvl4pPr marL="0" indent="0">
              <a:buSzTx/>
              <a:buFontTx/>
              <a:buNone/>
              <a:defRPr sz="2400">
                <a:solidFill>
                  <a:srgbClr val="888888"/>
                </a:solidFill>
              </a:defRPr>
            </a:lvl4pPr>
            <a:lvl5pPr marL="0" indent="0">
              <a:buSzTx/>
              <a:buFontTx/>
              <a:buNone/>
              <a:defRPr sz="2400">
                <a:solidFill>
                  <a:srgbClr val="888888"/>
                </a:solidFill>
              </a:defRPr>
            </a:lvl5pPr>
          </a:lstStyle>
          <a:p>
            <a:r>
              <a:t>Body Level One</a:t>
            </a:r>
          </a:p>
          <a:p>
            <a:pPr lvl="1"/>
            <a:r>
              <a:t>Body Level Two</a:t>
            </a:r>
          </a:p>
          <a:p>
            <a:pPr lvl="2"/>
            <a:r>
              <a:t>Body Level Three</a:t>
            </a:r>
          </a:p>
          <a:p>
            <a:pPr lvl="3"/>
            <a:r>
              <a:t>Body Level Four</a:t>
            </a:r>
          </a:p>
          <a:p>
            <a:pPr lvl="4"/>
            <a:r>
              <a:t>Body Level Five</a:t>
            </a:r>
          </a:p>
        </p:txBody>
      </p:sp>
      <p:sp>
        <p:nvSpPr>
          <p:cNvPr id="736" name="Shape 736"/>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00.xml><?xml version="1.0" encoding="utf-8"?>
<p:sldLayout xmlns:a="http://schemas.openxmlformats.org/drawingml/2006/main" xmlns:r="http://schemas.openxmlformats.org/officeDocument/2006/relationships" xmlns:p="http://schemas.openxmlformats.org/presentationml/2006/main" type="tx">
  <p:cSld name="42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278" name="Shape 3278"/>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279" name="Shape 327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280"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3281"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pic>
        <p:nvPicPr>
          <p:cNvPr id="3282" name="image7.png"/>
          <p:cNvPicPr>
            <a:picLocks noChangeAspect="1"/>
          </p:cNvPicPr>
          <p:nvPr/>
        </p:nvPicPr>
        <p:blipFill>
          <a:blip r:embed="rId4">
            <a:extLst/>
          </a:blip>
          <a:stretch>
            <a:fillRect/>
          </a:stretch>
        </p:blipFill>
        <p:spPr>
          <a:xfrm>
            <a:off x="3947967" y="2644849"/>
            <a:ext cx="4718403" cy="1686904"/>
          </a:xfrm>
          <a:prstGeom prst="rect">
            <a:avLst/>
          </a:prstGeom>
          <a:ln w="12700">
            <a:miter lim="400000"/>
          </a:ln>
        </p:spPr>
      </p:pic>
      <p:sp>
        <p:nvSpPr>
          <p:cNvPr id="3283" name="Shape 328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sp>
        <p:nvSpPr>
          <p:cNvPr id="3284" name="Shape 3284"/>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4059630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01.xml><?xml version="1.0" encoding="utf-8"?>
<p:sldLayout xmlns:a="http://schemas.openxmlformats.org/drawingml/2006/main" xmlns:r="http://schemas.openxmlformats.org/officeDocument/2006/relationships" xmlns:p="http://schemas.openxmlformats.org/presentationml/2006/main" type="tx">
  <p:cSld name="13_Title Slide 1">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291" name="Shape 329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292" name="Shape 329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29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294" name="Shape 3294"/>
          <p:cNvSpPr>
            <a:spLocks noGrp="1"/>
          </p:cNvSpPr>
          <p:nvPr>
            <p:ph type="title"/>
          </p:nvPr>
        </p:nvSpPr>
        <p:spPr>
          <a:xfrm>
            <a:off x="914400" y="2111123"/>
            <a:ext cx="10363200" cy="1546503"/>
          </a:xfrm>
          <a:prstGeom prst="rect">
            <a:avLst/>
          </a:prstGeom>
        </p:spPr>
        <p:txBody>
          <a:bodyPr lIns="91422" tIns="91422" rIns="91422" bIns="91422" anchor="b"/>
          <a:lstStyle>
            <a:lvl1pPr algn="ctr">
              <a:lnSpc>
                <a:spcPct val="100000"/>
              </a:lnSpc>
              <a:defRPr sz="4800">
                <a:solidFill>
                  <a:srgbClr val="CB3725"/>
                </a:solidFill>
                <a:latin typeface="PT Sans"/>
                <a:ea typeface="PT Sans"/>
                <a:cs typeface="PT Sans"/>
                <a:sym typeface="PT Sans"/>
              </a:defRPr>
            </a:lvl1pPr>
          </a:lstStyle>
          <a:p>
            <a:r>
              <a:t>Title Text</a:t>
            </a:r>
          </a:p>
        </p:txBody>
      </p:sp>
      <p:sp>
        <p:nvSpPr>
          <p:cNvPr id="3295" name="Shape 3295"/>
          <p:cNvSpPr>
            <a:spLocks noGrp="1"/>
          </p:cNvSpPr>
          <p:nvPr>
            <p:ph type="body" sz="quarter" idx="1"/>
          </p:nvPr>
        </p:nvSpPr>
        <p:spPr>
          <a:xfrm>
            <a:off x="914400" y="3786737"/>
            <a:ext cx="10363200" cy="1046403"/>
          </a:xfrm>
          <a:prstGeom prst="rect">
            <a:avLst/>
          </a:prstGeom>
        </p:spPr>
        <p:txBody>
          <a:bodyPr lIns="91422" tIns="91422" rIns="91422" bIns="91422"/>
          <a:lstStyle>
            <a:lvl1pPr marL="0" indent="0" algn="ctr">
              <a:lnSpc>
                <a:spcPct val="100000"/>
              </a:lnSpc>
              <a:spcBef>
                <a:spcPts val="0"/>
              </a:spcBef>
              <a:buSzTx/>
              <a:buFontTx/>
              <a:buNone/>
              <a:defRPr>
                <a:solidFill>
                  <a:srgbClr val="006098"/>
                </a:solidFill>
                <a:latin typeface="PT Sans"/>
                <a:ea typeface="PT Sans"/>
                <a:cs typeface="PT Sans"/>
                <a:sym typeface="PT Sans"/>
              </a:defRPr>
            </a:lvl1pPr>
            <a:lvl2pPr marL="0" indent="0" algn="ctr">
              <a:lnSpc>
                <a:spcPct val="100000"/>
              </a:lnSpc>
              <a:spcBef>
                <a:spcPts val="0"/>
              </a:spcBef>
              <a:buSzTx/>
              <a:buFontTx/>
              <a:buNone/>
              <a:defRPr>
                <a:solidFill>
                  <a:srgbClr val="006098"/>
                </a:solidFill>
                <a:latin typeface="PT Sans"/>
                <a:ea typeface="PT Sans"/>
                <a:cs typeface="PT Sans"/>
                <a:sym typeface="PT Sans"/>
              </a:defRPr>
            </a:lvl2pPr>
            <a:lvl3pPr marL="0" indent="0" algn="ctr">
              <a:lnSpc>
                <a:spcPct val="100000"/>
              </a:lnSpc>
              <a:spcBef>
                <a:spcPts val="0"/>
              </a:spcBef>
              <a:buSzTx/>
              <a:buFontTx/>
              <a:buNone/>
              <a:defRPr>
                <a:solidFill>
                  <a:srgbClr val="006098"/>
                </a:solidFill>
                <a:latin typeface="PT Sans"/>
                <a:ea typeface="PT Sans"/>
                <a:cs typeface="PT Sans"/>
                <a:sym typeface="PT Sans"/>
              </a:defRPr>
            </a:lvl3pPr>
            <a:lvl4pPr marL="0" indent="0" algn="ctr">
              <a:lnSpc>
                <a:spcPct val="100000"/>
              </a:lnSpc>
              <a:spcBef>
                <a:spcPts val="0"/>
              </a:spcBef>
              <a:buSzTx/>
              <a:buFontTx/>
              <a:buNone/>
              <a:defRPr>
                <a:solidFill>
                  <a:srgbClr val="006098"/>
                </a:solidFill>
                <a:latin typeface="PT Sans"/>
                <a:ea typeface="PT Sans"/>
                <a:cs typeface="PT Sans"/>
                <a:sym typeface="PT Sans"/>
              </a:defRPr>
            </a:lvl4pPr>
            <a:lvl5pPr marL="0" indent="0" algn="ctr">
              <a:lnSpc>
                <a:spcPct val="100000"/>
              </a:lnSpc>
              <a:spcBef>
                <a:spcPts val="0"/>
              </a:spcBef>
              <a:buSzTx/>
              <a:buFontTx/>
              <a:buNone/>
              <a:defRPr>
                <a:solidFill>
                  <a:srgbClr val="006098"/>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296" name="Shape 3296"/>
          <p:cNvSpPr>
            <a:spLocks noGrp="1"/>
          </p:cNvSpPr>
          <p:nvPr>
            <p:ph type="sldNum" sz="quarter" idx="2"/>
          </p:nvPr>
        </p:nvSpPr>
        <p:spPr>
          <a:xfrm>
            <a:off x="11409053" y="6465873"/>
            <a:ext cx="266974" cy="259222"/>
          </a:xfrm>
          <a:prstGeom prst="rect">
            <a:avLst/>
          </a:prstGeom>
        </p:spPr>
        <p:txBody>
          <a:bodyPr lIns="0" tIns="0" rIns="0" bIns="0"/>
          <a:lstStyle>
            <a:lvl1pPr algn="l">
              <a:defRPr sz="1800">
                <a:solidFill>
                  <a:srgbClr val="54585B"/>
                </a:solidFill>
                <a:latin typeface="Arial"/>
                <a:ea typeface="Arial"/>
                <a:cs typeface="Arial"/>
                <a:sym typeface="Arial"/>
              </a:defRPr>
            </a:lvl1pPr>
          </a:lstStyle>
          <a:p>
            <a:fld id="{86CB4B4D-7CA3-9044-876B-883B54F8677D}" type="slidenum">
              <a:t>‹#›</a:t>
            </a:fld>
            <a:endParaRPr/>
          </a:p>
        </p:txBody>
      </p:sp>
    </p:spTree>
    <p:extLst>
      <p:ext uri="{BB962C8B-B14F-4D97-AF65-F5344CB8AC3E}">
        <p14:creationId xmlns:p14="http://schemas.microsoft.com/office/powerpoint/2010/main" val="8875957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02.xml><?xml version="1.0" encoding="utf-8"?>
<p:sldLayout xmlns:a="http://schemas.openxmlformats.org/drawingml/2006/main" xmlns:r="http://schemas.openxmlformats.org/officeDocument/2006/relationships" xmlns:p="http://schemas.openxmlformats.org/presentationml/2006/main" type="tx">
  <p:cSld name="20_Title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303" name="Shape 3303"/>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304" name="Shape 330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305"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3306" name="image3.jpeg"/>
          <p:cNvPicPr>
            <a:picLocks noChangeAspect="1"/>
          </p:cNvPicPr>
          <p:nvPr/>
        </p:nvPicPr>
        <p:blipFill>
          <a:blip r:embed="rId4">
            <a:extLst/>
          </a:blip>
          <a:stretch>
            <a:fillRect/>
          </a:stretch>
        </p:blipFill>
        <p:spPr>
          <a:xfrm>
            <a:off x="0" y="9201"/>
            <a:ext cx="12192000" cy="6858001"/>
          </a:xfrm>
          <a:prstGeom prst="rect">
            <a:avLst/>
          </a:prstGeom>
          <a:ln w="12700">
            <a:miter lim="400000"/>
          </a:ln>
        </p:spPr>
      </p:pic>
      <p:sp>
        <p:nvSpPr>
          <p:cNvPr id="3307" name="Shape 3307"/>
          <p:cNvSpPr>
            <a:spLocks noGrp="1"/>
          </p:cNvSpPr>
          <p:nvPr>
            <p:ph type="title"/>
          </p:nvPr>
        </p:nvSpPr>
        <p:spPr>
          <a:xfrm>
            <a:off x="914400" y="2127736"/>
            <a:ext cx="10464801" cy="2111103"/>
          </a:xfrm>
          <a:prstGeom prst="rect">
            <a:avLst/>
          </a:prstGeom>
        </p:spPr>
        <p:txBody>
          <a:bodyPr lIns="91422" tIns="91422" rIns="91422" bIns="91422" anchor="b"/>
          <a:lstStyle>
            <a:lvl1pPr>
              <a:lnSpc>
                <a:spcPct val="100000"/>
              </a:lnSpc>
              <a:defRPr sz="3600">
                <a:solidFill>
                  <a:srgbClr val="FFFFFF"/>
                </a:solidFill>
                <a:latin typeface="PT Sans"/>
                <a:ea typeface="PT Sans"/>
                <a:cs typeface="PT Sans"/>
                <a:sym typeface="PT Sans"/>
              </a:defRPr>
            </a:lvl1pPr>
          </a:lstStyle>
          <a:p>
            <a:r>
              <a:t>Title Text</a:t>
            </a:r>
          </a:p>
        </p:txBody>
      </p:sp>
      <p:sp>
        <p:nvSpPr>
          <p:cNvPr id="3308" name="Shape 3308"/>
          <p:cNvSpPr>
            <a:spLocks noGrp="1"/>
          </p:cNvSpPr>
          <p:nvPr>
            <p:ph type="body" sz="quarter" idx="1"/>
          </p:nvPr>
        </p:nvSpPr>
        <p:spPr>
          <a:xfrm>
            <a:off x="914400" y="4312137"/>
            <a:ext cx="7721600" cy="1066802"/>
          </a:xfrm>
          <a:prstGeom prst="rect">
            <a:avLst/>
          </a:prstGeom>
        </p:spPr>
        <p:txBody>
          <a:bodyPr lIns="91422" tIns="91422" rIns="91422" bIns="91422"/>
          <a:lstStyle>
            <a:lvl1pPr marL="0" indent="0">
              <a:lnSpc>
                <a:spcPct val="100000"/>
              </a:lnSpc>
              <a:spcBef>
                <a:spcPts val="400"/>
              </a:spcBef>
              <a:buSzTx/>
              <a:buFontTx/>
              <a:buNone/>
              <a:defRPr>
                <a:solidFill>
                  <a:srgbClr val="FFFFFF"/>
                </a:solidFill>
                <a:latin typeface="PT Sans"/>
                <a:ea typeface="PT Sans"/>
                <a:cs typeface="PT Sans"/>
                <a:sym typeface="PT Sans"/>
              </a:defRPr>
            </a:lvl1pPr>
            <a:lvl2pPr marL="0" indent="0">
              <a:lnSpc>
                <a:spcPct val="100000"/>
              </a:lnSpc>
              <a:spcBef>
                <a:spcPts val="400"/>
              </a:spcBef>
              <a:buSzTx/>
              <a:buFontTx/>
              <a:buNone/>
              <a:defRPr>
                <a:solidFill>
                  <a:srgbClr val="FFFFFF"/>
                </a:solidFill>
                <a:latin typeface="PT Sans"/>
                <a:ea typeface="PT Sans"/>
                <a:cs typeface="PT Sans"/>
                <a:sym typeface="PT Sans"/>
              </a:defRPr>
            </a:lvl2pPr>
            <a:lvl3pPr marL="0" indent="0">
              <a:lnSpc>
                <a:spcPct val="100000"/>
              </a:lnSpc>
              <a:spcBef>
                <a:spcPts val="400"/>
              </a:spcBef>
              <a:buSzTx/>
              <a:buFontTx/>
              <a:buNone/>
              <a:defRPr>
                <a:solidFill>
                  <a:srgbClr val="FFFFFF"/>
                </a:solidFill>
                <a:latin typeface="PT Sans"/>
                <a:ea typeface="PT Sans"/>
                <a:cs typeface="PT Sans"/>
                <a:sym typeface="PT Sans"/>
              </a:defRPr>
            </a:lvl3pPr>
            <a:lvl4pPr marL="0" indent="0">
              <a:lnSpc>
                <a:spcPct val="100000"/>
              </a:lnSpc>
              <a:spcBef>
                <a:spcPts val="400"/>
              </a:spcBef>
              <a:buSzTx/>
              <a:buFontTx/>
              <a:buNone/>
              <a:defRPr>
                <a:solidFill>
                  <a:srgbClr val="FFFFFF"/>
                </a:solidFill>
                <a:latin typeface="PT Sans"/>
                <a:ea typeface="PT Sans"/>
                <a:cs typeface="PT Sans"/>
                <a:sym typeface="PT Sans"/>
              </a:defRPr>
            </a:lvl4pPr>
            <a:lvl5pPr marL="0" indent="0">
              <a:lnSpc>
                <a:spcPct val="100000"/>
              </a:lnSpc>
              <a:spcBef>
                <a:spcPts val="400"/>
              </a:spcBef>
              <a:buSzTx/>
              <a:buFontTx/>
              <a:buNone/>
              <a:defRPr>
                <a:solidFill>
                  <a:srgbClr val="FFFFFF"/>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pic>
        <p:nvPicPr>
          <p:cNvPr id="3309" name="image4.png"/>
          <p:cNvPicPr>
            <a:picLocks noChangeAspect="1"/>
          </p:cNvPicPr>
          <p:nvPr/>
        </p:nvPicPr>
        <p:blipFill>
          <a:blip r:embed="rId5">
            <a:extLst/>
          </a:blip>
          <a:stretch>
            <a:fillRect/>
          </a:stretch>
        </p:blipFill>
        <p:spPr>
          <a:xfrm>
            <a:off x="8636000" y="232712"/>
            <a:ext cx="3194001" cy="1026901"/>
          </a:xfrm>
          <a:prstGeom prst="rect">
            <a:avLst/>
          </a:prstGeom>
          <a:ln w="12700">
            <a:miter lim="400000"/>
          </a:ln>
        </p:spPr>
      </p:pic>
      <p:sp>
        <p:nvSpPr>
          <p:cNvPr id="3310" name="Shape 331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sp>
        <p:nvSpPr>
          <p:cNvPr id="3311" name="Shape 3311"/>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8369322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03.xml><?xml version="1.0" encoding="utf-8"?>
<p:sldLayout xmlns:a="http://schemas.openxmlformats.org/drawingml/2006/main" xmlns:r="http://schemas.openxmlformats.org/officeDocument/2006/relationships" xmlns:p="http://schemas.openxmlformats.org/presentationml/2006/main" type="tx">
  <p:cSld name="21_Title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318" name="Shape 3318"/>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319" name="Shape 331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320"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3321" name="image3.jpeg"/>
          <p:cNvPicPr>
            <a:picLocks noChangeAspect="1"/>
          </p:cNvPicPr>
          <p:nvPr/>
        </p:nvPicPr>
        <p:blipFill>
          <a:blip r:embed="rId4">
            <a:extLst/>
          </a:blip>
          <a:stretch>
            <a:fillRect/>
          </a:stretch>
        </p:blipFill>
        <p:spPr>
          <a:xfrm>
            <a:off x="0" y="9201"/>
            <a:ext cx="12192000" cy="6858001"/>
          </a:xfrm>
          <a:prstGeom prst="rect">
            <a:avLst/>
          </a:prstGeom>
          <a:ln w="12700">
            <a:miter lim="400000"/>
          </a:ln>
        </p:spPr>
      </p:pic>
      <p:sp>
        <p:nvSpPr>
          <p:cNvPr id="3322" name="Shape 3322"/>
          <p:cNvSpPr>
            <a:spLocks noGrp="1"/>
          </p:cNvSpPr>
          <p:nvPr>
            <p:ph type="title"/>
          </p:nvPr>
        </p:nvSpPr>
        <p:spPr>
          <a:xfrm>
            <a:off x="914400" y="2127736"/>
            <a:ext cx="10464801" cy="2111103"/>
          </a:xfrm>
          <a:prstGeom prst="rect">
            <a:avLst/>
          </a:prstGeom>
        </p:spPr>
        <p:txBody>
          <a:bodyPr lIns="91422" tIns="91422" rIns="91422" bIns="91422" anchor="b"/>
          <a:lstStyle>
            <a:lvl1pPr>
              <a:lnSpc>
                <a:spcPct val="100000"/>
              </a:lnSpc>
              <a:defRPr sz="3600">
                <a:solidFill>
                  <a:srgbClr val="FFFFFF"/>
                </a:solidFill>
                <a:latin typeface="PT Sans"/>
                <a:ea typeface="PT Sans"/>
                <a:cs typeface="PT Sans"/>
                <a:sym typeface="PT Sans"/>
              </a:defRPr>
            </a:lvl1pPr>
          </a:lstStyle>
          <a:p>
            <a:r>
              <a:t>Title Text</a:t>
            </a:r>
          </a:p>
        </p:txBody>
      </p:sp>
      <p:sp>
        <p:nvSpPr>
          <p:cNvPr id="3323" name="Shape 3323"/>
          <p:cNvSpPr>
            <a:spLocks noGrp="1"/>
          </p:cNvSpPr>
          <p:nvPr>
            <p:ph type="body" sz="quarter" idx="1"/>
          </p:nvPr>
        </p:nvSpPr>
        <p:spPr>
          <a:xfrm>
            <a:off x="914400" y="4312137"/>
            <a:ext cx="7721600" cy="1066802"/>
          </a:xfrm>
          <a:prstGeom prst="rect">
            <a:avLst/>
          </a:prstGeom>
        </p:spPr>
        <p:txBody>
          <a:bodyPr lIns="91422" tIns="91422" rIns="91422" bIns="91422"/>
          <a:lstStyle>
            <a:lvl1pPr marL="0" indent="0">
              <a:lnSpc>
                <a:spcPct val="100000"/>
              </a:lnSpc>
              <a:spcBef>
                <a:spcPts val="400"/>
              </a:spcBef>
              <a:buSzTx/>
              <a:buFontTx/>
              <a:buNone/>
              <a:defRPr>
                <a:solidFill>
                  <a:srgbClr val="FFFFFF"/>
                </a:solidFill>
                <a:latin typeface="PT Sans"/>
                <a:ea typeface="PT Sans"/>
                <a:cs typeface="PT Sans"/>
                <a:sym typeface="PT Sans"/>
              </a:defRPr>
            </a:lvl1pPr>
            <a:lvl2pPr marL="0" indent="0">
              <a:lnSpc>
                <a:spcPct val="100000"/>
              </a:lnSpc>
              <a:spcBef>
                <a:spcPts val="400"/>
              </a:spcBef>
              <a:buSzTx/>
              <a:buFontTx/>
              <a:buNone/>
              <a:defRPr>
                <a:solidFill>
                  <a:srgbClr val="FFFFFF"/>
                </a:solidFill>
                <a:latin typeface="PT Sans"/>
                <a:ea typeface="PT Sans"/>
                <a:cs typeface="PT Sans"/>
                <a:sym typeface="PT Sans"/>
              </a:defRPr>
            </a:lvl2pPr>
            <a:lvl3pPr marL="0" indent="0">
              <a:lnSpc>
                <a:spcPct val="100000"/>
              </a:lnSpc>
              <a:spcBef>
                <a:spcPts val="400"/>
              </a:spcBef>
              <a:buSzTx/>
              <a:buFontTx/>
              <a:buNone/>
              <a:defRPr>
                <a:solidFill>
                  <a:srgbClr val="FFFFFF"/>
                </a:solidFill>
                <a:latin typeface="PT Sans"/>
                <a:ea typeface="PT Sans"/>
                <a:cs typeface="PT Sans"/>
                <a:sym typeface="PT Sans"/>
              </a:defRPr>
            </a:lvl3pPr>
            <a:lvl4pPr marL="0" indent="0">
              <a:lnSpc>
                <a:spcPct val="100000"/>
              </a:lnSpc>
              <a:spcBef>
                <a:spcPts val="400"/>
              </a:spcBef>
              <a:buSzTx/>
              <a:buFontTx/>
              <a:buNone/>
              <a:defRPr>
                <a:solidFill>
                  <a:srgbClr val="FFFFFF"/>
                </a:solidFill>
                <a:latin typeface="PT Sans"/>
                <a:ea typeface="PT Sans"/>
                <a:cs typeface="PT Sans"/>
                <a:sym typeface="PT Sans"/>
              </a:defRPr>
            </a:lvl4pPr>
            <a:lvl5pPr marL="0" indent="0">
              <a:lnSpc>
                <a:spcPct val="100000"/>
              </a:lnSpc>
              <a:spcBef>
                <a:spcPts val="400"/>
              </a:spcBef>
              <a:buSzTx/>
              <a:buFontTx/>
              <a:buNone/>
              <a:defRPr>
                <a:solidFill>
                  <a:srgbClr val="FFFFFF"/>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pic>
        <p:nvPicPr>
          <p:cNvPr id="3324" name="image4.png"/>
          <p:cNvPicPr>
            <a:picLocks noChangeAspect="1"/>
          </p:cNvPicPr>
          <p:nvPr/>
        </p:nvPicPr>
        <p:blipFill>
          <a:blip r:embed="rId5">
            <a:extLst/>
          </a:blip>
          <a:stretch>
            <a:fillRect/>
          </a:stretch>
        </p:blipFill>
        <p:spPr>
          <a:xfrm>
            <a:off x="8636000" y="232712"/>
            <a:ext cx="3194001" cy="1026901"/>
          </a:xfrm>
          <a:prstGeom prst="rect">
            <a:avLst/>
          </a:prstGeom>
          <a:ln w="12700">
            <a:miter lim="400000"/>
          </a:ln>
        </p:spPr>
      </p:pic>
      <p:sp>
        <p:nvSpPr>
          <p:cNvPr id="3325" name="Shape 332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sp>
        <p:nvSpPr>
          <p:cNvPr id="3326" name="Shape 3326"/>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4455344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04.xml><?xml version="1.0" encoding="utf-8"?>
<p:sldLayout xmlns:a="http://schemas.openxmlformats.org/drawingml/2006/main" xmlns:r="http://schemas.openxmlformats.org/officeDocument/2006/relationships" xmlns:p="http://schemas.openxmlformats.org/presentationml/2006/main" type="tx">
  <p:cSld name="19_Title and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333" name="Shape 3333"/>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334" name="Shape 333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335"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336" name="Shape 3336"/>
          <p:cNvSpPr>
            <a:spLocks noGrp="1"/>
          </p:cNvSpPr>
          <p:nvPr>
            <p:ph type="title"/>
          </p:nvPr>
        </p:nvSpPr>
        <p:spPr>
          <a:xfrm>
            <a:off x="799775" y="845996"/>
            <a:ext cx="108844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337" name="Shape 3337"/>
          <p:cNvSpPr>
            <a:spLocks noGrp="1"/>
          </p:cNvSpPr>
          <p:nvPr>
            <p:ph type="body" idx="1"/>
          </p:nvPr>
        </p:nvSpPr>
        <p:spPr>
          <a:xfrm>
            <a:off x="799775" y="1692211"/>
            <a:ext cx="10884400" cy="4526101"/>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338" name="Shape 3338"/>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35841848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05.xml><?xml version="1.0" encoding="utf-8"?>
<p:sldLayout xmlns:a="http://schemas.openxmlformats.org/drawingml/2006/main" xmlns:r="http://schemas.openxmlformats.org/officeDocument/2006/relationships" xmlns:p="http://schemas.openxmlformats.org/presentationml/2006/main" type="tx">
  <p:cSld name="23_Two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345" name="Shape 3345"/>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346" name="Shape 334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347"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348" name="Shape 3348"/>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349" name="Shape 3349"/>
          <p:cNvSpPr>
            <a:spLocks noGrp="1"/>
          </p:cNvSpPr>
          <p:nvPr>
            <p:ph type="body" sz="half" idx="1"/>
          </p:nvPr>
        </p:nvSpPr>
        <p:spPr>
          <a:xfrm>
            <a:off x="799775" y="1693140"/>
            <a:ext cx="5364399" cy="4568100"/>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350" name="Shape 3350"/>
          <p:cNvSpPr>
            <a:spLocks noGrp="1"/>
          </p:cNvSpPr>
          <p:nvPr>
            <p:ph type="body" sz="half" idx="13"/>
          </p:nvPr>
        </p:nvSpPr>
        <p:spPr>
          <a:xfrm>
            <a:off x="6397364" y="1693140"/>
            <a:ext cx="5364402" cy="4568100"/>
          </a:xfrm>
          <a:prstGeom prst="rect">
            <a:avLst/>
          </a:prstGeom>
        </p:spPr>
        <p:txBody>
          <a:bodyPr lIns="91422" tIns="91422" rIns="91422" bIns="91422"/>
          <a:lstStyle/>
          <a:p>
            <a:endParaRPr/>
          </a:p>
        </p:txBody>
      </p:sp>
      <p:sp>
        <p:nvSpPr>
          <p:cNvPr id="3351" name="Shape 3351"/>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11126706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06.xml><?xml version="1.0" encoding="utf-8"?>
<p:sldLayout xmlns:a="http://schemas.openxmlformats.org/drawingml/2006/main" xmlns:r="http://schemas.openxmlformats.org/officeDocument/2006/relationships" xmlns:p="http://schemas.openxmlformats.org/presentationml/2006/main" type="tx">
  <p:cSld name="18_Divider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358" name="Shape 3358"/>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359" name="Shape 335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360"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3361"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3362" name="Shape 3362"/>
          <p:cNvSpPr>
            <a:spLocks noGrp="1"/>
          </p:cNvSpPr>
          <p:nvPr>
            <p:ph type="title"/>
          </p:nvPr>
        </p:nvSpPr>
        <p:spPr>
          <a:xfrm>
            <a:off x="1193521" y="2667000"/>
            <a:ext cx="8433600" cy="1358701"/>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363" name="Shape 336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364" name="image2.png"/>
          <p:cNvPicPr>
            <a:picLocks noChangeAspect="1"/>
          </p:cNvPicPr>
          <p:nvPr/>
        </p:nvPicPr>
        <p:blipFill>
          <a:blip r:embed="rId3">
            <a:extLst/>
          </a:blip>
          <a:stretch>
            <a:fillRect/>
          </a:stretch>
        </p:blipFill>
        <p:spPr>
          <a:xfrm>
            <a:off x="9673800" y="273820"/>
            <a:ext cx="2147602" cy="691201"/>
          </a:xfrm>
          <a:prstGeom prst="rect">
            <a:avLst/>
          </a:prstGeom>
          <a:ln w="12700">
            <a:miter lim="400000"/>
          </a:ln>
        </p:spPr>
      </p:pic>
      <p:sp>
        <p:nvSpPr>
          <p:cNvPr id="3365" name="Shape 3365"/>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35226710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07.xml><?xml version="1.0" encoding="utf-8"?>
<p:sldLayout xmlns:a="http://schemas.openxmlformats.org/drawingml/2006/main" xmlns:r="http://schemas.openxmlformats.org/officeDocument/2006/relationships" xmlns:p="http://schemas.openxmlformats.org/presentationml/2006/main" type="tx">
  <p:cSld name="19_Title Only">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372" name="Shape 3372"/>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373" name="Shape 337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374"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375" name="Shape 3375"/>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376" name="Shape 3376"/>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12125502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08.xml><?xml version="1.0" encoding="utf-8"?>
<p:sldLayout xmlns:a="http://schemas.openxmlformats.org/drawingml/2006/main" xmlns:r="http://schemas.openxmlformats.org/officeDocument/2006/relationships" xmlns:p="http://schemas.openxmlformats.org/presentationml/2006/main" type="tx">
  <p:cSld name="19_Blank">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383" name="Shape 3383"/>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384" name="Shape 338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385"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386" name="Shape 3386"/>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17910399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09.xml><?xml version="1.0" encoding="utf-8"?>
<p:sldLayout xmlns:a="http://schemas.openxmlformats.org/drawingml/2006/main" xmlns:r="http://schemas.openxmlformats.org/officeDocument/2006/relationships" xmlns:p="http://schemas.openxmlformats.org/presentationml/2006/main" type="tx">
  <p:cSld name="15_Text with Chart or Graphic">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393" name="Shape 3393"/>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394" name="Shape 339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395"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396" name="Shape 3396"/>
          <p:cNvSpPr/>
          <p:nvPr/>
        </p:nvSpPr>
        <p:spPr>
          <a:xfrm flipH="1">
            <a:off x="5747549" y="1113364"/>
            <a:ext cx="1" cy="5181605"/>
          </a:xfrm>
          <a:prstGeom prst="line">
            <a:avLst/>
          </a:prstGeom>
          <a:ln>
            <a:solidFill>
              <a:srgbClr val="54575A"/>
            </a:solidFill>
          </a:ln>
        </p:spPr>
        <p:txBody>
          <a:bodyPr lIns="45718" tIns="45718" rIns="45718" bIns="45718"/>
          <a:lstStyle/>
          <a:p>
            <a:endParaRPr/>
          </a:p>
        </p:txBody>
      </p:sp>
      <p:sp>
        <p:nvSpPr>
          <p:cNvPr id="3397" name="Shape 3397"/>
          <p:cNvSpPr>
            <a:spLocks noGrp="1"/>
          </p:cNvSpPr>
          <p:nvPr>
            <p:ph type="title"/>
          </p:nvPr>
        </p:nvSpPr>
        <p:spPr>
          <a:xfrm>
            <a:off x="892923" y="1070757"/>
            <a:ext cx="4542803" cy="834303"/>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398" name="Shape 3398"/>
          <p:cNvSpPr>
            <a:spLocks noGrp="1"/>
          </p:cNvSpPr>
          <p:nvPr>
            <p:ph type="body" sz="half" idx="1"/>
          </p:nvPr>
        </p:nvSpPr>
        <p:spPr>
          <a:xfrm>
            <a:off x="6129866" y="1069678"/>
            <a:ext cx="5588002" cy="5284504"/>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399" name="Shape 3399"/>
          <p:cNvSpPr>
            <a:spLocks noGrp="1"/>
          </p:cNvSpPr>
          <p:nvPr>
            <p:ph type="body" sz="half" idx="13"/>
          </p:nvPr>
        </p:nvSpPr>
        <p:spPr>
          <a:xfrm>
            <a:off x="892922" y="1905000"/>
            <a:ext cx="4542804" cy="4448701"/>
          </a:xfrm>
          <a:prstGeom prst="rect">
            <a:avLst/>
          </a:prstGeom>
        </p:spPr>
        <p:txBody>
          <a:bodyPr lIns="91422" tIns="91422" rIns="91422" bIns="91422"/>
          <a:lstStyle/>
          <a:p>
            <a:endParaRPr/>
          </a:p>
        </p:txBody>
      </p:sp>
      <p:sp>
        <p:nvSpPr>
          <p:cNvPr id="3400" name="Shape 3400"/>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41882904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type="tx">
  <p:cSld name="Two Content">
    <p:spTree>
      <p:nvGrpSpPr>
        <p:cNvPr id="1" name=""/>
        <p:cNvGrpSpPr/>
        <p:nvPr/>
      </p:nvGrpSpPr>
      <p:grpSpPr>
        <a:xfrm>
          <a:off x="0" y="0"/>
          <a:ext cx="0" cy="0"/>
          <a:chOff x="0" y="0"/>
          <a:chExt cx="0" cy="0"/>
        </a:xfrm>
      </p:grpSpPr>
      <p:sp>
        <p:nvSpPr>
          <p:cNvPr id="743" name="Shape 743"/>
          <p:cNvSpPr>
            <a:spLocks noGrp="1"/>
          </p:cNvSpPr>
          <p:nvPr>
            <p:ph type="title"/>
          </p:nvPr>
        </p:nvSpPr>
        <p:spPr>
          <a:prstGeom prst="rect">
            <a:avLst/>
          </a:prstGeom>
        </p:spPr>
        <p:txBody>
          <a:bodyPr/>
          <a:lstStyle/>
          <a:p>
            <a:r>
              <a:t>Title Text</a:t>
            </a:r>
          </a:p>
        </p:txBody>
      </p:sp>
      <p:sp>
        <p:nvSpPr>
          <p:cNvPr id="744" name="Shape 744"/>
          <p:cNvSpPr>
            <a:spLocks noGrp="1"/>
          </p:cNvSpPr>
          <p:nvPr>
            <p:ph type="body" sz="half" idx="1"/>
          </p:nvPr>
        </p:nvSpPr>
        <p:spPr>
          <a:xfrm>
            <a:off x="838200" y="1825625"/>
            <a:ext cx="5181600" cy="4351338"/>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745" name="Shape 745"/>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10.xml><?xml version="1.0" encoding="utf-8"?>
<p:sldLayout xmlns:a="http://schemas.openxmlformats.org/drawingml/2006/main" xmlns:r="http://schemas.openxmlformats.org/officeDocument/2006/relationships" xmlns:p="http://schemas.openxmlformats.org/presentationml/2006/main" type="tx">
  <p:cSld name="19_Picture with Caption">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407" name="Shape 3407"/>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408" name="Shape 340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409"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410" name="Shape 3410"/>
          <p:cNvSpPr>
            <a:spLocks noGrp="1"/>
          </p:cNvSpPr>
          <p:nvPr>
            <p:ph type="title"/>
          </p:nvPr>
        </p:nvSpPr>
        <p:spPr>
          <a:xfrm>
            <a:off x="719388" y="854021"/>
            <a:ext cx="5410402" cy="984900"/>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411" name="Shape 3411"/>
          <p:cNvSpPr>
            <a:spLocks noGrp="1"/>
          </p:cNvSpPr>
          <p:nvPr>
            <p:ph type="pic" sz="quarter" idx="13"/>
          </p:nvPr>
        </p:nvSpPr>
        <p:spPr>
          <a:xfrm>
            <a:off x="6417731" y="854018"/>
            <a:ext cx="4060000" cy="3076502"/>
          </a:xfrm>
          <a:prstGeom prst="rect">
            <a:avLst/>
          </a:prstGeom>
        </p:spPr>
        <p:txBody>
          <a:bodyPr lIns="91439" tIns="45719" rIns="91439" bIns="45719">
            <a:noAutofit/>
          </a:bodyPr>
          <a:lstStyle/>
          <a:p>
            <a:endParaRPr/>
          </a:p>
        </p:txBody>
      </p:sp>
      <p:sp>
        <p:nvSpPr>
          <p:cNvPr id="3412" name="Shape 3412"/>
          <p:cNvSpPr>
            <a:spLocks noGrp="1"/>
          </p:cNvSpPr>
          <p:nvPr>
            <p:ph type="body" sz="half" idx="1"/>
          </p:nvPr>
        </p:nvSpPr>
        <p:spPr>
          <a:xfrm>
            <a:off x="719388" y="1838872"/>
            <a:ext cx="5410402" cy="4484400"/>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413" name="Shape 3413"/>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28031368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11.xml><?xml version="1.0" encoding="utf-8"?>
<p:sldLayout xmlns:a="http://schemas.openxmlformats.org/drawingml/2006/main" xmlns:r="http://schemas.openxmlformats.org/officeDocument/2006/relationships" xmlns:p="http://schemas.openxmlformats.org/presentationml/2006/main" type="tx">
  <p:cSld name="43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420" name="Shape 3420"/>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421" name="Shape 342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422"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423" name="Shape 3423"/>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3424"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3425" name="Shape 3425"/>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426" name="Shape 3426"/>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427" name="Shape 3427"/>
          <p:cNvSpPr/>
          <p:nvPr/>
        </p:nvSpPr>
        <p:spPr>
          <a:xfrm>
            <a:off x="4505961" y="6503760"/>
            <a:ext cx="3220000"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3428"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3429" name="Shape 3429"/>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25571332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12.xml><?xml version="1.0" encoding="utf-8"?>
<p:sldLayout xmlns:a="http://schemas.openxmlformats.org/drawingml/2006/main" xmlns:r="http://schemas.openxmlformats.org/officeDocument/2006/relationships" xmlns:p="http://schemas.openxmlformats.org/presentationml/2006/main" type="tx">
  <p:cSld name="18_Top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436" name="Shape 3436"/>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437" name="Shape 343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438"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3439" name="image5.jpeg"/>
          <p:cNvPicPr>
            <a:picLocks noChangeAspect="1"/>
          </p:cNvPicPr>
          <p:nvPr/>
        </p:nvPicPr>
        <p:blipFill>
          <a:blip r:embed="rId4">
            <a:extLst/>
          </a:blip>
          <a:stretch>
            <a:fillRect/>
          </a:stretch>
        </p:blipFill>
        <p:spPr>
          <a:xfrm>
            <a:off x="3810001" y="3412066"/>
            <a:ext cx="8009599" cy="2999104"/>
          </a:xfrm>
          <a:prstGeom prst="rect">
            <a:avLst/>
          </a:prstGeom>
          <a:ln w="12700">
            <a:miter lim="400000"/>
          </a:ln>
        </p:spPr>
      </p:pic>
      <p:sp>
        <p:nvSpPr>
          <p:cNvPr id="3440" name="Shape 3440"/>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441" name="Shape 3441"/>
          <p:cNvSpPr>
            <a:spLocks noGrp="1"/>
          </p:cNvSpPr>
          <p:nvPr>
            <p:ph type="body" idx="1"/>
          </p:nvPr>
        </p:nvSpPr>
        <p:spPr>
          <a:xfrm>
            <a:off x="799775" y="1691863"/>
            <a:ext cx="10968799" cy="4526105"/>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442" name="Shape 3442"/>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15546649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13.xml><?xml version="1.0" encoding="utf-8"?>
<p:sldLayout xmlns:a="http://schemas.openxmlformats.org/drawingml/2006/main" xmlns:r="http://schemas.openxmlformats.org/officeDocument/2006/relationships" xmlns:p="http://schemas.openxmlformats.org/presentationml/2006/main" type="tx">
  <p:cSld name="14_Bottom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449" name="Shape 3449"/>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450" name="Shape 345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451"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452" name="Shape 3452"/>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3453" name="image5.jpeg"/>
          <p:cNvPicPr>
            <a:picLocks noChangeAspect="1"/>
          </p:cNvPicPr>
          <p:nvPr/>
        </p:nvPicPr>
        <p:blipFill>
          <a:blip r:embed="rId4">
            <a:extLst/>
          </a:blip>
          <a:stretch>
            <a:fillRect/>
          </a:stretch>
        </p:blipFill>
        <p:spPr>
          <a:xfrm>
            <a:off x="3810001" y="3045883"/>
            <a:ext cx="8009599" cy="2999103"/>
          </a:xfrm>
          <a:prstGeom prst="rect">
            <a:avLst/>
          </a:prstGeom>
          <a:ln w="12700">
            <a:miter lim="400000"/>
          </a:ln>
        </p:spPr>
      </p:pic>
      <p:pic>
        <p:nvPicPr>
          <p:cNvPr id="3454"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3455" name="Shape 3455"/>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456" name="Shape 3456"/>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457" name="Shape 3457"/>
          <p:cNvSpPr/>
          <p:nvPr/>
        </p:nvSpPr>
        <p:spPr>
          <a:xfrm>
            <a:off x="4492416" y="6503760"/>
            <a:ext cx="3220003"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3458"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3459" name="Shape 3459"/>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25664169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14.xml><?xml version="1.0" encoding="utf-8"?>
<p:sldLayout xmlns:a="http://schemas.openxmlformats.org/drawingml/2006/main" xmlns:r="http://schemas.openxmlformats.org/officeDocument/2006/relationships" xmlns:p="http://schemas.openxmlformats.org/presentationml/2006/main" type="tx">
  <p:cSld name="44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466" name="Shape 3466"/>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467" name="Shape 346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468"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3469"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3470" name="Shape 347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471" name="image6.png"/>
          <p:cNvPicPr>
            <a:picLocks noChangeAspect="1"/>
          </p:cNvPicPr>
          <p:nvPr/>
        </p:nvPicPr>
        <p:blipFill>
          <a:blip r:embed="rId4">
            <a:extLst/>
          </a:blip>
          <a:stretch>
            <a:fillRect/>
          </a:stretch>
        </p:blipFill>
        <p:spPr>
          <a:xfrm>
            <a:off x="2895600" y="2400300"/>
            <a:ext cx="6400800" cy="2057700"/>
          </a:xfrm>
          <a:prstGeom prst="rect">
            <a:avLst/>
          </a:prstGeom>
          <a:ln w="12700">
            <a:miter lim="400000"/>
          </a:ln>
        </p:spPr>
      </p:pic>
      <p:sp>
        <p:nvSpPr>
          <p:cNvPr id="3472" name="Shape 3472"/>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4506035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15.xml><?xml version="1.0" encoding="utf-8"?>
<p:sldLayout xmlns:a="http://schemas.openxmlformats.org/drawingml/2006/main" xmlns:r="http://schemas.openxmlformats.org/officeDocument/2006/relationships" xmlns:p="http://schemas.openxmlformats.org/presentationml/2006/main" type="tx">
  <p:cSld name="45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479" name="Shape 3479"/>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480" name="Shape 348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481"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3482"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pic>
        <p:nvPicPr>
          <p:cNvPr id="3483" name="image7.png"/>
          <p:cNvPicPr>
            <a:picLocks noChangeAspect="1"/>
          </p:cNvPicPr>
          <p:nvPr/>
        </p:nvPicPr>
        <p:blipFill>
          <a:blip r:embed="rId4">
            <a:extLst/>
          </a:blip>
          <a:stretch>
            <a:fillRect/>
          </a:stretch>
        </p:blipFill>
        <p:spPr>
          <a:xfrm>
            <a:off x="3947967" y="2644849"/>
            <a:ext cx="4718403" cy="1686904"/>
          </a:xfrm>
          <a:prstGeom prst="rect">
            <a:avLst/>
          </a:prstGeom>
          <a:ln w="12700">
            <a:miter lim="400000"/>
          </a:ln>
        </p:spPr>
      </p:pic>
      <p:sp>
        <p:nvSpPr>
          <p:cNvPr id="3484" name="Shape 348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sp>
        <p:nvSpPr>
          <p:cNvPr id="3485" name="Shape 3485"/>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5139352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16.xml><?xml version="1.0" encoding="utf-8"?>
<p:sldLayout xmlns:a="http://schemas.openxmlformats.org/drawingml/2006/main" xmlns:r="http://schemas.openxmlformats.org/officeDocument/2006/relationships" xmlns:p="http://schemas.openxmlformats.org/presentationml/2006/main" type="tx">
  <p:cSld name="14_Title Slide 1">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492" name="Shape 3492"/>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493" name="Shape 349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494"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495" name="Shape 3495"/>
          <p:cNvSpPr>
            <a:spLocks noGrp="1"/>
          </p:cNvSpPr>
          <p:nvPr>
            <p:ph type="title"/>
          </p:nvPr>
        </p:nvSpPr>
        <p:spPr>
          <a:xfrm>
            <a:off x="914400" y="2111123"/>
            <a:ext cx="10363200" cy="1546503"/>
          </a:xfrm>
          <a:prstGeom prst="rect">
            <a:avLst/>
          </a:prstGeom>
        </p:spPr>
        <p:txBody>
          <a:bodyPr lIns="91422" tIns="91422" rIns="91422" bIns="91422" anchor="b"/>
          <a:lstStyle>
            <a:lvl1pPr algn="ctr">
              <a:lnSpc>
                <a:spcPct val="100000"/>
              </a:lnSpc>
              <a:defRPr sz="4800">
                <a:solidFill>
                  <a:srgbClr val="CB3725"/>
                </a:solidFill>
                <a:latin typeface="PT Sans"/>
                <a:ea typeface="PT Sans"/>
                <a:cs typeface="PT Sans"/>
                <a:sym typeface="PT Sans"/>
              </a:defRPr>
            </a:lvl1pPr>
          </a:lstStyle>
          <a:p>
            <a:r>
              <a:t>Title Text</a:t>
            </a:r>
          </a:p>
        </p:txBody>
      </p:sp>
      <p:sp>
        <p:nvSpPr>
          <p:cNvPr id="3496" name="Shape 3496"/>
          <p:cNvSpPr>
            <a:spLocks noGrp="1"/>
          </p:cNvSpPr>
          <p:nvPr>
            <p:ph type="body" sz="quarter" idx="1"/>
          </p:nvPr>
        </p:nvSpPr>
        <p:spPr>
          <a:xfrm>
            <a:off x="914400" y="3786737"/>
            <a:ext cx="10363200" cy="1046403"/>
          </a:xfrm>
          <a:prstGeom prst="rect">
            <a:avLst/>
          </a:prstGeom>
        </p:spPr>
        <p:txBody>
          <a:bodyPr lIns="91422" tIns="91422" rIns="91422" bIns="91422"/>
          <a:lstStyle>
            <a:lvl1pPr marL="0" indent="0" algn="ctr">
              <a:lnSpc>
                <a:spcPct val="100000"/>
              </a:lnSpc>
              <a:spcBef>
                <a:spcPts val="0"/>
              </a:spcBef>
              <a:buSzTx/>
              <a:buFontTx/>
              <a:buNone/>
              <a:defRPr>
                <a:solidFill>
                  <a:srgbClr val="006098"/>
                </a:solidFill>
                <a:latin typeface="PT Sans"/>
                <a:ea typeface="PT Sans"/>
                <a:cs typeface="PT Sans"/>
                <a:sym typeface="PT Sans"/>
              </a:defRPr>
            </a:lvl1pPr>
            <a:lvl2pPr marL="0" indent="0" algn="ctr">
              <a:lnSpc>
                <a:spcPct val="100000"/>
              </a:lnSpc>
              <a:spcBef>
                <a:spcPts val="0"/>
              </a:spcBef>
              <a:buSzTx/>
              <a:buFontTx/>
              <a:buNone/>
              <a:defRPr>
                <a:solidFill>
                  <a:srgbClr val="006098"/>
                </a:solidFill>
                <a:latin typeface="PT Sans"/>
                <a:ea typeface="PT Sans"/>
                <a:cs typeface="PT Sans"/>
                <a:sym typeface="PT Sans"/>
              </a:defRPr>
            </a:lvl2pPr>
            <a:lvl3pPr marL="0" indent="0" algn="ctr">
              <a:lnSpc>
                <a:spcPct val="100000"/>
              </a:lnSpc>
              <a:spcBef>
                <a:spcPts val="0"/>
              </a:spcBef>
              <a:buSzTx/>
              <a:buFontTx/>
              <a:buNone/>
              <a:defRPr>
                <a:solidFill>
                  <a:srgbClr val="006098"/>
                </a:solidFill>
                <a:latin typeface="PT Sans"/>
                <a:ea typeface="PT Sans"/>
                <a:cs typeface="PT Sans"/>
                <a:sym typeface="PT Sans"/>
              </a:defRPr>
            </a:lvl3pPr>
            <a:lvl4pPr marL="0" indent="0" algn="ctr">
              <a:lnSpc>
                <a:spcPct val="100000"/>
              </a:lnSpc>
              <a:spcBef>
                <a:spcPts val="0"/>
              </a:spcBef>
              <a:buSzTx/>
              <a:buFontTx/>
              <a:buNone/>
              <a:defRPr>
                <a:solidFill>
                  <a:srgbClr val="006098"/>
                </a:solidFill>
                <a:latin typeface="PT Sans"/>
                <a:ea typeface="PT Sans"/>
                <a:cs typeface="PT Sans"/>
                <a:sym typeface="PT Sans"/>
              </a:defRPr>
            </a:lvl4pPr>
            <a:lvl5pPr marL="0" indent="0" algn="ctr">
              <a:lnSpc>
                <a:spcPct val="100000"/>
              </a:lnSpc>
              <a:spcBef>
                <a:spcPts val="0"/>
              </a:spcBef>
              <a:buSzTx/>
              <a:buFontTx/>
              <a:buNone/>
              <a:defRPr>
                <a:solidFill>
                  <a:srgbClr val="006098"/>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497" name="Shape 3497"/>
          <p:cNvSpPr>
            <a:spLocks noGrp="1"/>
          </p:cNvSpPr>
          <p:nvPr>
            <p:ph type="sldNum" sz="quarter" idx="2"/>
          </p:nvPr>
        </p:nvSpPr>
        <p:spPr>
          <a:xfrm>
            <a:off x="11409053" y="6465873"/>
            <a:ext cx="266974" cy="259222"/>
          </a:xfrm>
          <a:prstGeom prst="rect">
            <a:avLst/>
          </a:prstGeom>
        </p:spPr>
        <p:txBody>
          <a:bodyPr lIns="0" tIns="0" rIns="0" bIns="0"/>
          <a:lstStyle>
            <a:lvl1pPr algn="l">
              <a:defRPr sz="1800">
                <a:solidFill>
                  <a:srgbClr val="54585B"/>
                </a:solidFill>
                <a:latin typeface="Arial"/>
                <a:ea typeface="Arial"/>
                <a:cs typeface="Arial"/>
                <a:sym typeface="Arial"/>
              </a:defRPr>
            </a:lvl1pPr>
          </a:lstStyle>
          <a:p>
            <a:fld id="{86CB4B4D-7CA3-9044-876B-883B54F8677D}" type="slidenum">
              <a:t>‹#›</a:t>
            </a:fld>
            <a:endParaRPr/>
          </a:p>
        </p:txBody>
      </p:sp>
    </p:spTree>
    <p:extLst>
      <p:ext uri="{BB962C8B-B14F-4D97-AF65-F5344CB8AC3E}">
        <p14:creationId xmlns:p14="http://schemas.microsoft.com/office/powerpoint/2010/main" val="190767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17.xml><?xml version="1.0" encoding="utf-8"?>
<p:sldLayout xmlns:a="http://schemas.openxmlformats.org/drawingml/2006/main" xmlns:r="http://schemas.openxmlformats.org/officeDocument/2006/relationships" xmlns:p="http://schemas.openxmlformats.org/presentationml/2006/main" type="tx">
  <p:cSld name="19_Divider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504" name="Shape 3504"/>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505" name="Shape 350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506"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3507"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3508" name="Shape 3508"/>
          <p:cNvSpPr>
            <a:spLocks noGrp="1"/>
          </p:cNvSpPr>
          <p:nvPr>
            <p:ph type="title"/>
          </p:nvPr>
        </p:nvSpPr>
        <p:spPr>
          <a:xfrm>
            <a:off x="1193521" y="2667000"/>
            <a:ext cx="8433600" cy="1358701"/>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509" name="Shape 350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510" name="image2.png"/>
          <p:cNvPicPr>
            <a:picLocks noChangeAspect="1"/>
          </p:cNvPicPr>
          <p:nvPr/>
        </p:nvPicPr>
        <p:blipFill>
          <a:blip r:embed="rId3">
            <a:extLst/>
          </a:blip>
          <a:stretch>
            <a:fillRect/>
          </a:stretch>
        </p:blipFill>
        <p:spPr>
          <a:xfrm>
            <a:off x="9673800" y="273820"/>
            <a:ext cx="2147602" cy="691201"/>
          </a:xfrm>
          <a:prstGeom prst="rect">
            <a:avLst/>
          </a:prstGeom>
          <a:ln w="12700">
            <a:miter lim="400000"/>
          </a:ln>
        </p:spPr>
      </p:pic>
      <p:sp>
        <p:nvSpPr>
          <p:cNvPr id="3511" name="Shape 3511"/>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25848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18.xml><?xml version="1.0" encoding="utf-8"?>
<p:sldLayout xmlns:a="http://schemas.openxmlformats.org/drawingml/2006/main" xmlns:r="http://schemas.openxmlformats.org/officeDocument/2006/relationships" xmlns:p="http://schemas.openxmlformats.org/presentationml/2006/main" type="tx">
  <p:cSld name="24_Two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518" name="Shape 3518"/>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519" name="Shape 351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520"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521" name="Shape 3521"/>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522" name="Shape 3522"/>
          <p:cNvSpPr>
            <a:spLocks noGrp="1"/>
          </p:cNvSpPr>
          <p:nvPr>
            <p:ph type="body" sz="half" idx="1"/>
          </p:nvPr>
        </p:nvSpPr>
        <p:spPr>
          <a:xfrm>
            <a:off x="799775" y="1693140"/>
            <a:ext cx="5364399" cy="4568100"/>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523" name="Shape 3523"/>
          <p:cNvSpPr>
            <a:spLocks noGrp="1"/>
          </p:cNvSpPr>
          <p:nvPr>
            <p:ph type="body" sz="half" idx="13"/>
          </p:nvPr>
        </p:nvSpPr>
        <p:spPr>
          <a:xfrm>
            <a:off x="6397364" y="1693140"/>
            <a:ext cx="5364402" cy="4568100"/>
          </a:xfrm>
          <a:prstGeom prst="rect">
            <a:avLst/>
          </a:prstGeom>
        </p:spPr>
        <p:txBody>
          <a:bodyPr lIns="91422" tIns="91422" rIns="91422" bIns="91422"/>
          <a:lstStyle/>
          <a:p>
            <a:endParaRPr/>
          </a:p>
        </p:txBody>
      </p:sp>
      <p:sp>
        <p:nvSpPr>
          <p:cNvPr id="3524" name="Shape 3524"/>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27594101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19.xml><?xml version="1.0" encoding="utf-8"?>
<p:sldLayout xmlns:a="http://schemas.openxmlformats.org/drawingml/2006/main" xmlns:r="http://schemas.openxmlformats.org/officeDocument/2006/relationships" xmlns:p="http://schemas.openxmlformats.org/presentationml/2006/main" type="tx">
  <p:cSld name="22_Title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531" name="Shape 353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532" name="Shape 353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53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3534" name="image3.jpeg"/>
          <p:cNvPicPr>
            <a:picLocks noChangeAspect="1"/>
          </p:cNvPicPr>
          <p:nvPr/>
        </p:nvPicPr>
        <p:blipFill>
          <a:blip r:embed="rId4">
            <a:extLst/>
          </a:blip>
          <a:stretch>
            <a:fillRect/>
          </a:stretch>
        </p:blipFill>
        <p:spPr>
          <a:xfrm>
            <a:off x="0" y="9201"/>
            <a:ext cx="12192000" cy="6858001"/>
          </a:xfrm>
          <a:prstGeom prst="rect">
            <a:avLst/>
          </a:prstGeom>
          <a:ln w="12700">
            <a:miter lim="400000"/>
          </a:ln>
        </p:spPr>
      </p:pic>
      <p:sp>
        <p:nvSpPr>
          <p:cNvPr id="3535" name="Shape 3535"/>
          <p:cNvSpPr>
            <a:spLocks noGrp="1"/>
          </p:cNvSpPr>
          <p:nvPr>
            <p:ph type="title"/>
          </p:nvPr>
        </p:nvSpPr>
        <p:spPr>
          <a:xfrm>
            <a:off x="914400" y="2127736"/>
            <a:ext cx="10464801" cy="2111103"/>
          </a:xfrm>
          <a:prstGeom prst="rect">
            <a:avLst/>
          </a:prstGeom>
        </p:spPr>
        <p:txBody>
          <a:bodyPr lIns="91422" tIns="91422" rIns="91422" bIns="91422" anchor="b"/>
          <a:lstStyle>
            <a:lvl1pPr>
              <a:lnSpc>
                <a:spcPct val="100000"/>
              </a:lnSpc>
              <a:defRPr sz="3600">
                <a:solidFill>
                  <a:srgbClr val="FFFFFF"/>
                </a:solidFill>
                <a:latin typeface="PT Sans"/>
                <a:ea typeface="PT Sans"/>
                <a:cs typeface="PT Sans"/>
                <a:sym typeface="PT Sans"/>
              </a:defRPr>
            </a:lvl1pPr>
          </a:lstStyle>
          <a:p>
            <a:r>
              <a:t>Title Text</a:t>
            </a:r>
          </a:p>
        </p:txBody>
      </p:sp>
      <p:sp>
        <p:nvSpPr>
          <p:cNvPr id="3536" name="Shape 3536"/>
          <p:cNvSpPr>
            <a:spLocks noGrp="1"/>
          </p:cNvSpPr>
          <p:nvPr>
            <p:ph type="body" sz="quarter" idx="1"/>
          </p:nvPr>
        </p:nvSpPr>
        <p:spPr>
          <a:xfrm>
            <a:off x="914400" y="4312137"/>
            <a:ext cx="7721600" cy="1066802"/>
          </a:xfrm>
          <a:prstGeom prst="rect">
            <a:avLst/>
          </a:prstGeom>
        </p:spPr>
        <p:txBody>
          <a:bodyPr lIns="91422" tIns="91422" rIns="91422" bIns="91422"/>
          <a:lstStyle>
            <a:lvl1pPr marL="0" indent="0">
              <a:lnSpc>
                <a:spcPct val="100000"/>
              </a:lnSpc>
              <a:spcBef>
                <a:spcPts val="400"/>
              </a:spcBef>
              <a:buSzTx/>
              <a:buFontTx/>
              <a:buNone/>
              <a:defRPr>
                <a:solidFill>
                  <a:srgbClr val="FFFFFF"/>
                </a:solidFill>
                <a:latin typeface="PT Sans"/>
                <a:ea typeface="PT Sans"/>
                <a:cs typeface="PT Sans"/>
                <a:sym typeface="PT Sans"/>
              </a:defRPr>
            </a:lvl1pPr>
            <a:lvl2pPr marL="0" indent="0">
              <a:lnSpc>
                <a:spcPct val="100000"/>
              </a:lnSpc>
              <a:spcBef>
                <a:spcPts val="400"/>
              </a:spcBef>
              <a:buSzTx/>
              <a:buFontTx/>
              <a:buNone/>
              <a:defRPr>
                <a:solidFill>
                  <a:srgbClr val="FFFFFF"/>
                </a:solidFill>
                <a:latin typeface="PT Sans"/>
                <a:ea typeface="PT Sans"/>
                <a:cs typeface="PT Sans"/>
                <a:sym typeface="PT Sans"/>
              </a:defRPr>
            </a:lvl2pPr>
            <a:lvl3pPr marL="0" indent="0">
              <a:lnSpc>
                <a:spcPct val="100000"/>
              </a:lnSpc>
              <a:spcBef>
                <a:spcPts val="400"/>
              </a:spcBef>
              <a:buSzTx/>
              <a:buFontTx/>
              <a:buNone/>
              <a:defRPr>
                <a:solidFill>
                  <a:srgbClr val="FFFFFF"/>
                </a:solidFill>
                <a:latin typeface="PT Sans"/>
                <a:ea typeface="PT Sans"/>
                <a:cs typeface="PT Sans"/>
                <a:sym typeface="PT Sans"/>
              </a:defRPr>
            </a:lvl3pPr>
            <a:lvl4pPr marL="0" indent="0">
              <a:lnSpc>
                <a:spcPct val="100000"/>
              </a:lnSpc>
              <a:spcBef>
                <a:spcPts val="400"/>
              </a:spcBef>
              <a:buSzTx/>
              <a:buFontTx/>
              <a:buNone/>
              <a:defRPr>
                <a:solidFill>
                  <a:srgbClr val="FFFFFF"/>
                </a:solidFill>
                <a:latin typeface="PT Sans"/>
                <a:ea typeface="PT Sans"/>
                <a:cs typeface="PT Sans"/>
                <a:sym typeface="PT Sans"/>
              </a:defRPr>
            </a:lvl4pPr>
            <a:lvl5pPr marL="0" indent="0">
              <a:lnSpc>
                <a:spcPct val="100000"/>
              </a:lnSpc>
              <a:spcBef>
                <a:spcPts val="400"/>
              </a:spcBef>
              <a:buSzTx/>
              <a:buFontTx/>
              <a:buNone/>
              <a:defRPr>
                <a:solidFill>
                  <a:srgbClr val="FFFFFF"/>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pic>
        <p:nvPicPr>
          <p:cNvPr id="3537" name="image4.png"/>
          <p:cNvPicPr>
            <a:picLocks noChangeAspect="1"/>
          </p:cNvPicPr>
          <p:nvPr/>
        </p:nvPicPr>
        <p:blipFill>
          <a:blip r:embed="rId5">
            <a:extLst/>
          </a:blip>
          <a:stretch>
            <a:fillRect/>
          </a:stretch>
        </p:blipFill>
        <p:spPr>
          <a:xfrm>
            <a:off x="8636000" y="232712"/>
            <a:ext cx="3194001" cy="1026901"/>
          </a:xfrm>
          <a:prstGeom prst="rect">
            <a:avLst/>
          </a:prstGeom>
          <a:ln w="12700">
            <a:miter lim="400000"/>
          </a:ln>
        </p:spPr>
      </p:pic>
      <p:sp>
        <p:nvSpPr>
          <p:cNvPr id="3538" name="Shape 353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sp>
        <p:nvSpPr>
          <p:cNvPr id="3539" name="Shape 3539"/>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4485151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type="tx">
  <p:cSld name="Comparison">
    <p:spTree>
      <p:nvGrpSpPr>
        <p:cNvPr id="1" name=""/>
        <p:cNvGrpSpPr/>
        <p:nvPr/>
      </p:nvGrpSpPr>
      <p:grpSpPr>
        <a:xfrm>
          <a:off x="0" y="0"/>
          <a:ext cx="0" cy="0"/>
          <a:chOff x="0" y="0"/>
          <a:chExt cx="0" cy="0"/>
        </a:xfrm>
      </p:grpSpPr>
      <p:sp>
        <p:nvSpPr>
          <p:cNvPr id="752" name="Shape 752"/>
          <p:cNvSpPr>
            <a:spLocks noGrp="1"/>
          </p:cNvSpPr>
          <p:nvPr>
            <p:ph type="title"/>
          </p:nvPr>
        </p:nvSpPr>
        <p:spPr>
          <a:xfrm>
            <a:off x="839787" y="365125"/>
            <a:ext cx="10515601" cy="1325563"/>
          </a:xfrm>
          <a:prstGeom prst="rect">
            <a:avLst/>
          </a:prstGeom>
        </p:spPr>
        <p:txBody>
          <a:bodyPr/>
          <a:lstStyle/>
          <a:p>
            <a:r>
              <a:t>Title Text</a:t>
            </a:r>
          </a:p>
        </p:txBody>
      </p:sp>
      <p:sp>
        <p:nvSpPr>
          <p:cNvPr id="753" name="Shape 753"/>
          <p:cNvSpPr>
            <a:spLocks noGrp="1"/>
          </p:cNvSpPr>
          <p:nvPr>
            <p:ph type="body" sz="quarter" idx="1"/>
          </p:nvPr>
        </p:nvSpPr>
        <p:spPr>
          <a:xfrm>
            <a:off x="839787" y="1681163"/>
            <a:ext cx="5157790" cy="823915"/>
          </a:xfrm>
          <a:prstGeom prst="rect">
            <a:avLst/>
          </a:prstGeom>
        </p:spPr>
        <p:txBody>
          <a:bodyPr anchor="b"/>
          <a:lstStyle>
            <a:lvl1pPr marL="0" indent="0">
              <a:buSzTx/>
              <a:buFontTx/>
              <a:buNone/>
              <a:defRPr sz="2400" b="1"/>
            </a:lvl1pPr>
            <a:lvl2pPr marL="0" indent="0">
              <a:buSzTx/>
              <a:buFontTx/>
              <a:buNone/>
              <a:defRPr sz="2400" b="1"/>
            </a:lvl2pPr>
            <a:lvl3pPr marL="0" indent="0">
              <a:buSzTx/>
              <a:buFontTx/>
              <a:buNone/>
              <a:defRPr sz="2400" b="1"/>
            </a:lvl3pPr>
            <a:lvl4pPr marL="0" indent="0">
              <a:buSzTx/>
              <a:buFontTx/>
              <a:buNone/>
              <a:defRPr sz="2400" b="1"/>
            </a:lvl4pPr>
            <a:lvl5pPr marL="0" indent="0">
              <a:buSzTx/>
              <a:buFontTx/>
              <a:buNone/>
              <a:defRPr sz="2400" b="1"/>
            </a:lvl5pPr>
          </a:lstStyle>
          <a:p>
            <a:r>
              <a:t>Body Level One</a:t>
            </a:r>
          </a:p>
          <a:p>
            <a:pPr lvl="1"/>
            <a:r>
              <a:t>Body Level Two</a:t>
            </a:r>
          </a:p>
          <a:p>
            <a:pPr lvl="2"/>
            <a:r>
              <a:t>Body Level Three</a:t>
            </a:r>
          </a:p>
          <a:p>
            <a:pPr lvl="3"/>
            <a:r>
              <a:t>Body Level Four</a:t>
            </a:r>
          </a:p>
          <a:p>
            <a:pPr lvl="4"/>
            <a:r>
              <a:t>Body Level Five</a:t>
            </a:r>
          </a:p>
        </p:txBody>
      </p:sp>
      <p:sp>
        <p:nvSpPr>
          <p:cNvPr id="754" name="Shape 754"/>
          <p:cNvSpPr>
            <a:spLocks noGrp="1"/>
          </p:cNvSpPr>
          <p:nvPr>
            <p:ph type="body" sz="quarter" idx="13"/>
          </p:nvPr>
        </p:nvSpPr>
        <p:spPr>
          <a:xfrm>
            <a:off x="6172200" y="1681163"/>
            <a:ext cx="5183188" cy="823914"/>
          </a:xfrm>
          <a:prstGeom prst="rect">
            <a:avLst/>
          </a:prstGeom>
        </p:spPr>
        <p:txBody>
          <a:bodyPr anchor="b"/>
          <a:lstStyle/>
          <a:p>
            <a:endParaRPr/>
          </a:p>
        </p:txBody>
      </p:sp>
      <p:sp>
        <p:nvSpPr>
          <p:cNvPr id="755" name="Shape 755"/>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20.xml><?xml version="1.0" encoding="utf-8"?>
<p:sldLayout xmlns:a="http://schemas.openxmlformats.org/drawingml/2006/main" xmlns:r="http://schemas.openxmlformats.org/officeDocument/2006/relationships" xmlns:p="http://schemas.openxmlformats.org/presentationml/2006/main" type="tx">
  <p:cSld name="19_Top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546" name="Shape 3546"/>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547" name="Shape 354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548"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3549" name="image5.jpeg"/>
          <p:cNvPicPr>
            <a:picLocks noChangeAspect="1"/>
          </p:cNvPicPr>
          <p:nvPr/>
        </p:nvPicPr>
        <p:blipFill>
          <a:blip r:embed="rId4">
            <a:extLst/>
          </a:blip>
          <a:stretch>
            <a:fillRect/>
          </a:stretch>
        </p:blipFill>
        <p:spPr>
          <a:xfrm>
            <a:off x="3810001" y="3412066"/>
            <a:ext cx="8009599" cy="2999104"/>
          </a:xfrm>
          <a:prstGeom prst="rect">
            <a:avLst/>
          </a:prstGeom>
          <a:ln w="12700">
            <a:miter lim="400000"/>
          </a:ln>
        </p:spPr>
      </p:pic>
      <p:sp>
        <p:nvSpPr>
          <p:cNvPr id="3550" name="Shape 3550"/>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551" name="Shape 3551"/>
          <p:cNvSpPr>
            <a:spLocks noGrp="1"/>
          </p:cNvSpPr>
          <p:nvPr>
            <p:ph type="body" idx="1"/>
          </p:nvPr>
        </p:nvSpPr>
        <p:spPr>
          <a:xfrm>
            <a:off x="799775" y="1691863"/>
            <a:ext cx="10968799" cy="4526105"/>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552" name="Shape 3552"/>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1846975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21.xml><?xml version="1.0" encoding="utf-8"?>
<p:sldLayout xmlns:a="http://schemas.openxmlformats.org/drawingml/2006/main" xmlns:r="http://schemas.openxmlformats.org/officeDocument/2006/relationships" xmlns:p="http://schemas.openxmlformats.org/presentationml/2006/main" type="tx">
  <p:cSld name="20_Title and Content">
    <p:spTree>
      <p:nvGrpSpPr>
        <p:cNvPr id="1" name=""/>
        <p:cNvGrpSpPr/>
        <p:nvPr/>
      </p:nvGrpSpPr>
      <p:grpSpPr>
        <a:xfrm>
          <a:off x="0" y="0"/>
          <a:ext cx="0" cy="0"/>
          <a:chOff x="0" y="0"/>
          <a:chExt cx="0" cy="0"/>
        </a:xfrm>
      </p:grpSpPr>
      <p:sp>
        <p:nvSpPr>
          <p:cNvPr id="3559" name="Shape 3559"/>
          <p:cNvSpPr>
            <a:spLocks noGrp="1"/>
          </p:cNvSpPr>
          <p:nvPr>
            <p:ph type="title"/>
          </p:nvPr>
        </p:nvSpPr>
        <p:spPr>
          <a:prstGeom prst="rect">
            <a:avLst/>
          </a:prstGeom>
        </p:spPr>
        <p:txBody>
          <a:bodyPr/>
          <a:lstStyle/>
          <a:p>
            <a:r>
              <a:t>Title Text</a:t>
            </a:r>
          </a:p>
        </p:txBody>
      </p:sp>
      <p:sp>
        <p:nvSpPr>
          <p:cNvPr id="3560" name="Shape 3560"/>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3561" name="Shape 3561"/>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5944050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22.xml><?xml version="1.0" encoding="utf-8"?>
<p:sldLayout xmlns:a="http://schemas.openxmlformats.org/drawingml/2006/main" xmlns:r="http://schemas.openxmlformats.org/officeDocument/2006/relationships" xmlns:p="http://schemas.openxmlformats.org/presentationml/2006/main" type="tx">
  <p:cSld name="5_Section Header">
    <p:spTree>
      <p:nvGrpSpPr>
        <p:cNvPr id="1" name=""/>
        <p:cNvGrpSpPr/>
        <p:nvPr/>
      </p:nvGrpSpPr>
      <p:grpSpPr>
        <a:xfrm>
          <a:off x="0" y="0"/>
          <a:ext cx="0" cy="0"/>
          <a:chOff x="0" y="0"/>
          <a:chExt cx="0" cy="0"/>
        </a:xfrm>
      </p:grpSpPr>
      <p:sp>
        <p:nvSpPr>
          <p:cNvPr id="3568" name="Shape 3568"/>
          <p:cNvSpPr>
            <a:spLocks noGrp="1"/>
          </p:cNvSpPr>
          <p:nvPr>
            <p:ph type="title"/>
          </p:nvPr>
        </p:nvSpPr>
        <p:spPr>
          <a:xfrm>
            <a:off x="831850" y="1709738"/>
            <a:ext cx="10515600" cy="2852737"/>
          </a:xfrm>
          <a:prstGeom prst="rect">
            <a:avLst/>
          </a:prstGeom>
        </p:spPr>
        <p:txBody>
          <a:bodyPr anchor="b"/>
          <a:lstStyle>
            <a:lvl1pPr>
              <a:defRPr sz="6000"/>
            </a:lvl1pPr>
          </a:lstStyle>
          <a:p>
            <a:r>
              <a:t>Title Text</a:t>
            </a:r>
          </a:p>
        </p:txBody>
      </p:sp>
      <p:sp>
        <p:nvSpPr>
          <p:cNvPr id="3569" name="Shape 3569"/>
          <p:cNvSpPr>
            <a:spLocks noGrp="1"/>
          </p:cNvSpPr>
          <p:nvPr>
            <p:ph type="body" sz="quarter" idx="1"/>
          </p:nvPr>
        </p:nvSpPr>
        <p:spPr>
          <a:xfrm>
            <a:off x="831850" y="4589462"/>
            <a:ext cx="10515600" cy="1500190"/>
          </a:xfrm>
          <a:prstGeom prst="rect">
            <a:avLst/>
          </a:prstGeom>
        </p:spPr>
        <p:txBody>
          <a:bodyPr/>
          <a:lstStyle>
            <a:lvl1pPr marL="0" indent="0">
              <a:buSzTx/>
              <a:buFontTx/>
              <a:buNone/>
              <a:defRPr sz="2400">
                <a:solidFill>
                  <a:srgbClr val="888888"/>
                </a:solidFill>
              </a:defRPr>
            </a:lvl1pPr>
            <a:lvl2pPr marL="0" indent="0">
              <a:buSzTx/>
              <a:buFontTx/>
              <a:buNone/>
              <a:defRPr sz="2400">
                <a:solidFill>
                  <a:srgbClr val="888888"/>
                </a:solidFill>
              </a:defRPr>
            </a:lvl2pPr>
            <a:lvl3pPr marL="0" indent="0">
              <a:buSzTx/>
              <a:buFontTx/>
              <a:buNone/>
              <a:defRPr sz="2400">
                <a:solidFill>
                  <a:srgbClr val="888888"/>
                </a:solidFill>
              </a:defRPr>
            </a:lvl3pPr>
            <a:lvl4pPr marL="0" indent="0">
              <a:buSzTx/>
              <a:buFontTx/>
              <a:buNone/>
              <a:defRPr sz="2400">
                <a:solidFill>
                  <a:srgbClr val="888888"/>
                </a:solidFill>
              </a:defRPr>
            </a:lvl4pPr>
            <a:lvl5pPr marL="0" indent="0">
              <a:buSzTx/>
              <a:buFontTx/>
              <a:buNone/>
              <a:defRPr sz="2400">
                <a:solidFill>
                  <a:srgbClr val="888888"/>
                </a:solidFill>
              </a:defRPr>
            </a:lvl5pPr>
          </a:lstStyle>
          <a:p>
            <a:r>
              <a:t>Body Level One</a:t>
            </a:r>
          </a:p>
          <a:p>
            <a:pPr lvl="1"/>
            <a:r>
              <a:t>Body Level Two</a:t>
            </a:r>
          </a:p>
          <a:p>
            <a:pPr lvl="2"/>
            <a:r>
              <a:t>Body Level Three</a:t>
            </a:r>
          </a:p>
          <a:p>
            <a:pPr lvl="3"/>
            <a:r>
              <a:t>Body Level Four</a:t>
            </a:r>
          </a:p>
          <a:p>
            <a:pPr lvl="4"/>
            <a:r>
              <a:t>Body Level Five</a:t>
            </a:r>
          </a:p>
        </p:txBody>
      </p:sp>
      <p:sp>
        <p:nvSpPr>
          <p:cNvPr id="3570" name="Shape 3570"/>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9004544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23.xml><?xml version="1.0" encoding="utf-8"?>
<p:sldLayout xmlns:a="http://schemas.openxmlformats.org/drawingml/2006/main" xmlns:r="http://schemas.openxmlformats.org/officeDocument/2006/relationships" xmlns:p="http://schemas.openxmlformats.org/presentationml/2006/main" type="tx">
  <p:cSld name="25_Two Content">
    <p:spTree>
      <p:nvGrpSpPr>
        <p:cNvPr id="1" name=""/>
        <p:cNvGrpSpPr/>
        <p:nvPr/>
      </p:nvGrpSpPr>
      <p:grpSpPr>
        <a:xfrm>
          <a:off x="0" y="0"/>
          <a:ext cx="0" cy="0"/>
          <a:chOff x="0" y="0"/>
          <a:chExt cx="0" cy="0"/>
        </a:xfrm>
      </p:grpSpPr>
      <p:sp>
        <p:nvSpPr>
          <p:cNvPr id="3577" name="Shape 3577"/>
          <p:cNvSpPr>
            <a:spLocks noGrp="1"/>
          </p:cNvSpPr>
          <p:nvPr>
            <p:ph type="title"/>
          </p:nvPr>
        </p:nvSpPr>
        <p:spPr>
          <a:prstGeom prst="rect">
            <a:avLst/>
          </a:prstGeom>
        </p:spPr>
        <p:txBody>
          <a:bodyPr/>
          <a:lstStyle/>
          <a:p>
            <a:r>
              <a:t>Title Text</a:t>
            </a:r>
          </a:p>
        </p:txBody>
      </p:sp>
      <p:sp>
        <p:nvSpPr>
          <p:cNvPr id="3578" name="Shape 3578"/>
          <p:cNvSpPr>
            <a:spLocks noGrp="1"/>
          </p:cNvSpPr>
          <p:nvPr>
            <p:ph type="body" sz="half" idx="1"/>
          </p:nvPr>
        </p:nvSpPr>
        <p:spPr>
          <a:xfrm>
            <a:off x="838200" y="1825625"/>
            <a:ext cx="5181600" cy="4351338"/>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3579" name="Shape 3579"/>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5466266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24.xml><?xml version="1.0" encoding="utf-8"?>
<p:sldLayout xmlns:a="http://schemas.openxmlformats.org/drawingml/2006/main" xmlns:r="http://schemas.openxmlformats.org/officeDocument/2006/relationships" xmlns:p="http://schemas.openxmlformats.org/presentationml/2006/main" type="tx">
  <p:cSld name="5_Comparison">
    <p:spTree>
      <p:nvGrpSpPr>
        <p:cNvPr id="1" name=""/>
        <p:cNvGrpSpPr/>
        <p:nvPr/>
      </p:nvGrpSpPr>
      <p:grpSpPr>
        <a:xfrm>
          <a:off x="0" y="0"/>
          <a:ext cx="0" cy="0"/>
          <a:chOff x="0" y="0"/>
          <a:chExt cx="0" cy="0"/>
        </a:xfrm>
      </p:grpSpPr>
      <p:sp>
        <p:nvSpPr>
          <p:cNvPr id="3586" name="Shape 3586"/>
          <p:cNvSpPr>
            <a:spLocks noGrp="1"/>
          </p:cNvSpPr>
          <p:nvPr>
            <p:ph type="title"/>
          </p:nvPr>
        </p:nvSpPr>
        <p:spPr>
          <a:xfrm>
            <a:off x="839787" y="365125"/>
            <a:ext cx="10515601" cy="1325563"/>
          </a:xfrm>
          <a:prstGeom prst="rect">
            <a:avLst/>
          </a:prstGeom>
        </p:spPr>
        <p:txBody>
          <a:bodyPr/>
          <a:lstStyle/>
          <a:p>
            <a:r>
              <a:t>Title Text</a:t>
            </a:r>
          </a:p>
        </p:txBody>
      </p:sp>
      <p:sp>
        <p:nvSpPr>
          <p:cNvPr id="3587" name="Shape 3587"/>
          <p:cNvSpPr>
            <a:spLocks noGrp="1"/>
          </p:cNvSpPr>
          <p:nvPr>
            <p:ph type="body" sz="quarter" idx="1"/>
          </p:nvPr>
        </p:nvSpPr>
        <p:spPr>
          <a:xfrm>
            <a:off x="839787" y="1681163"/>
            <a:ext cx="5157790" cy="823915"/>
          </a:xfrm>
          <a:prstGeom prst="rect">
            <a:avLst/>
          </a:prstGeom>
        </p:spPr>
        <p:txBody>
          <a:bodyPr anchor="b"/>
          <a:lstStyle>
            <a:lvl1pPr marL="0" indent="0">
              <a:buSzTx/>
              <a:buFontTx/>
              <a:buNone/>
              <a:defRPr sz="2400" b="1"/>
            </a:lvl1pPr>
            <a:lvl2pPr marL="0" indent="0">
              <a:buSzTx/>
              <a:buFontTx/>
              <a:buNone/>
              <a:defRPr sz="2400" b="1"/>
            </a:lvl2pPr>
            <a:lvl3pPr marL="0" indent="0">
              <a:buSzTx/>
              <a:buFontTx/>
              <a:buNone/>
              <a:defRPr sz="2400" b="1"/>
            </a:lvl3pPr>
            <a:lvl4pPr marL="0" indent="0">
              <a:buSzTx/>
              <a:buFontTx/>
              <a:buNone/>
              <a:defRPr sz="2400" b="1"/>
            </a:lvl4pPr>
            <a:lvl5pPr marL="0" indent="0">
              <a:buSzTx/>
              <a:buFontTx/>
              <a:buNone/>
              <a:defRPr sz="2400" b="1"/>
            </a:lvl5pPr>
          </a:lstStyle>
          <a:p>
            <a:r>
              <a:t>Body Level One</a:t>
            </a:r>
          </a:p>
          <a:p>
            <a:pPr lvl="1"/>
            <a:r>
              <a:t>Body Level Two</a:t>
            </a:r>
          </a:p>
          <a:p>
            <a:pPr lvl="2"/>
            <a:r>
              <a:t>Body Level Three</a:t>
            </a:r>
          </a:p>
          <a:p>
            <a:pPr lvl="3"/>
            <a:r>
              <a:t>Body Level Four</a:t>
            </a:r>
          </a:p>
          <a:p>
            <a:pPr lvl="4"/>
            <a:r>
              <a:t>Body Level Five</a:t>
            </a:r>
          </a:p>
        </p:txBody>
      </p:sp>
      <p:sp>
        <p:nvSpPr>
          <p:cNvPr id="3588" name="Shape 3588"/>
          <p:cNvSpPr>
            <a:spLocks noGrp="1"/>
          </p:cNvSpPr>
          <p:nvPr>
            <p:ph type="body" sz="quarter" idx="13"/>
          </p:nvPr>
        </p:nvSpPr>
        <p:spPr>
          <a:xfrm>
            <a:off x="6172200" y="1681163"/>
            <a:ext cx="5183188" cy="823914"/>
          </a:xfrm>
          <a:prstGeom prst="rect">
            <a:avLst/>
          </a:prstGeom>
        </p:spPr>
        <p:txBody>
          <a:bodyPr anchor="b"/>
          <a:lstStyle/>
          <a:p>
            <a:endParaRPr/>
          </a:p>
        </p:txBody>
      </p:sp>
      <p:sp>
        <p:nvSpPr>
          <p:cNvPr id="3589" name="Shape 3589"/>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0666359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25.xml><?xml version="1.0" encoding="utf-8"?>
<p:sldLayout xmlns:a="http://schemas.openxmlformats.org/drawingml/2006/main" xmlns:r="http://schemas.openxmlformats.org/officeDocument/2006/relationships" xmlns:p="http://schemas.openxmlformats.org/presentationml/2006/main" type="tx">
  <p:cSld name="20_Title Only">
    <p:spTree>
      <p:nvGrpSpPr>
        <p:cNvPr id="1" name=""/>
        <p:cNvGrpSpPr/>
        <p:nvPr/>
      </p:nvGrpSpPr>
      <p:grpSpPr>
        <a:xfrm>
          <a:off x="0" y="0"/>
          <a:ext cx="0" cy="0"/>
          <a:chOff x="0" y="0"/>
          <a:chExt cx="0" cy="0"/>
        </a:xfrm>
      </p:grpSpPr>
      <p:sp>
        <p:nvSpPr>
          <p:cNvPr id="3596" name="Shape 3596"/>
          <p:cNvSpPr>
            <a:spLocks noGrp="1"/>
          </p:cNvSpPr>
          <p:nvPr>
            <p:ph type="title"/>
          </p:nvPr>
        </p:nvSpPr>
        <p:spPr>
          <a:prstGeom prst="rect">
            <a:avLst/>
          </a:prstGeom>
        </p:spPr>
        <p:txBody>
          <a:bodyPr/>
          <a:lstStyle/>
          <a:p>
            <a:r>
              <a:t>Title Text</a:t>
            </a:r>
          </a:p>
        </p:txBody>
      </p:sp>
      <p:sp>
        <p:nvSpPr>
          <p:cNvPr id="3597" name="Shape 3597"/>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2184319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26.xml><?xml version="1.0" encoding="utf-8"?>
<p:sldLayout xmlns:a="http://schemas.openxmlformats.org/drawingml/2006/main" xmlns:r="http://schemas.openxmlformats.org/officeDocument/2006/relationships" xmlns:p="http://schemas.openxmlformats.org/presentationml/2006/main" type="tx">
  <p:cSld name="20_Blank">
    <p:spTree>
      <p:nvGrpSpPr>
        <p:cNvPr id="1" name=""/>
        <p:cNvGrpSpPr/>
        <p:nvPr/>
      </p:nvGrpSpPr>
      <p:grpSpPr>
        <a:xfrm>
          <a:off x="0" y="0"/>
          <a:ext cx="0" cy="0"/>
          <a:chOff x="0" y="0"/>
          <a:chExt cx="0" cy="0"/>
        </a:xfrm>
      </p:grpSpPr>
      <p:sp>
        <p:nvSpPr>
          <p:cNvPr id="3604" name="Shape 3604"/>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8626542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27.xml><?xml version="1.0" encoding="utf-8"?>
<p:sldLayout xmlns:a="http://schemas.openxmlformats.org/drawingml/2006/main" xmlns:r="http://schemas.openxmlformats.org/officeDocument/2006/relationships" xmlns:p="http://schemas.openxmlformats.org/presentationml/2006/main" type="tx">
  <p:cSld name="5_Content with Caption">
    <p:spTree>
      <p:nvGrpSpPr>
        <p:cNvPr id="1" name=""/>
        <p:cNvGrpSpPr/>
        <p:nvPr/>
      </p:nvGrpSpPr>
      <p:grpSpPr>
        <a:xfrm>
          <a:off x="0" y="0"/>
          <a:ext cx="0" cy="0"/>
          <a:chOff x="0" y="0"/>
          <a:chExt cx="0" cy="0"/>
        </a:xfrm>
      </p:grpSpPr>
      <p:sp>
        <p:nvSpPr>
          <p:cNvPr id="3611" name="Shape 3611"/>
          <p:cNvSpPr>
            <a:spLocks noGrp="1"/>
          </p:cNvSpPr>
          <p:nvPr>
            <p:ph type="title"/>
          </p:nvPr>
        </p:nvSpPr>
        <p:spPr>
          <a:xfrm>
            <a:off x="839787" y="457200"/>
            <a:ext cx="3932240" cy="1600200"/>
          </a:xfrm>
          <a:prstGeom prst="rect">
            <a:avLst/>
          </a:prstGeom>
        </p:spPr>
        <p:txBody>
          <a:bodyPr anchor="b"/>
          <a:lstStyle>
            <a:lvl1pPr>
              <a:defRPr sz="3200"/>
            </a:lvl1pPr>
          </a:lstStyle>
          <a:p>
            <a:r>
              <a:t>Title Text</a:t>
            </a:r>
          </a:p>
        </p:txBody>
      </p:sp>
      <p:sp>
        <p:nvSpPr>
          <p:cNvPr id="3612" name="Shape 3612"/>
          <p:cNvSpPr>
            <a:spLocks noGrp="1"/>
          </p:cNvSpPr>
          <p:nvPr>
            <p:ph type="body" sz="half" idx="1"/>
          </p:nvPr>
        </p:nvSpPr>
        <p:spPr>
          <a:xfrm>
            <a:off x="5183187" y="987425"/>
            <a:ext cx="6172203" cy="4873625"/>
          </a:xfrm>
          <a:prstGeom prst="rect">
            <a:avLst/>
          </a:prstGeom>
        </p:spPr>
        <p:txBody>
          <a:bodyPr/>
          <a:lstStyle>
            <a:lvl1pPr>
              <a:defRPr sz="3200"/>
            </a:lvl1pPr>
            <a:lvl2pPr marL="718457" indent="-261257">
              <a:defRPr sz="3200"/>
            </a:lvl2pPr>
            <a:lvl3pPr marL="1219200" indent="-304800">
              <a:defRPr sz="3200"/>
            </a:lvl3pPr>
            <a:lvl4pPr marL="1737360" indent="-365760">
              <a:defRPr sz="3200"/>
            </a:lvl4pPr>
            <a:lvl5pPr marL="2194560" indent="-365760">
              <a:defRPr sz="3200"/>
            </a:lvl5pPr>
          </a:lstStyle>
          <a:p>
            <a:r>
              <a:t>Body Level One</a:t>
            </a:r>
          </a:p>
          <a:p>
            <a:pPr lvl="1"/>
            <a:r>
              <a:t>Body Level Two</a:t>
            </a:r>
          </a:p>
          <a:p>
            <a:pPr lvl="2"/>
            <a:r>
              <a:t>Body Level Three</a:t>
            </a:r>
          </a:p>
          <a:p>
            <a:pPr lvl="3"/>
            <a:r>
              <a:t>Body Level Four</a:t>
            </a:r>
          </a:p>
          <a:p>
            <a:pPr lvl="4"/>
            <a:r>
              <a:t>Body Level Five</a:t>
            </a:r>
          </a:p>
        </p:txBody>
      </p:sp>
      <p:sp>
        <p:nvSpPr>
          <p:cNvPr id="3613" name="Shape 3613"/>
          <p:cNvSpPr>
            <a:spLocks noGrp="1"/>
          </p:cNvSpPr>
          <p:nvPr>
            <p:ph type="body" sz="quarter" idx="13"/>
          </p:nvPr>
        </p:nvSpPr>
        <p:spPr>
          <a:xfrm>
            <a:off x="839787" y="2057400"/>
            <a:ext cx="3932238" cy="3811588"/>
          </a:xfrm>
          <a:prstGeom prst="rect">
            <a:avLst/>
          </a:prstGeom>
        </p:spPr>
        <p:txBody>
          <a:bodyPr/>
          <a:lstStyle/>
          <a:p>
            <a:endParaRPr/>
          </a:p>
        </p:txBody>
      </p:sp>
      <p:sp>
        <p:nvSpPr>
          <p:cNvPr id="3614" name="Shape 3614"/>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3961495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28.xml><?xml version="1.0" encoding="utf-8"?>
<p:sldLayout xmlns:a="http://schemas.openxmlformats.org/drawingml/2006/main" xmlns:r="http://schemas.openxmlformats.org/officeDocument/2006/relationships" xmlns:p="http://schemas.openxmlformats.org/presentationml/2006/main" type="tx">
  <p:cSld name="20_Picture with Caption">
    <p:spTree>
      <p:nvGrpSpPr>
        <p:cNvPr id="1" name=""/>
        <p:cNvGrpSpPr/>
        <p:nvPr/>
      </p:nvGrpSpPr>
      <p:grpSpPr>
        <a:xfrm>
          <a:off x="0" y="0"/>
          <a:ext cx="0" cy="0"/>
          <a:chOff x="0" y="0"/>
          <a:chExt cx="0" cy="0"/>
        </a:xfrm>
      </p:grpSpPr>
      <p:sp>
        <p:nvSpPr>
          <p:cNvPr id="3621" name="Shape 3621"/>
          <p:cNvSpPr>
            <a:spLocks noGrp="1"/>
          </p:cNvSpPr>
          <p:nvPr>
            <p:ph type="title"/>
          </p:nvPr>
        </p:nvSpPr>
        <p:spPr>
          <a:xfrm>
            <a:off x="839787" y="457200"/>
            <a:ext cx="3932240" cy="1600200"/>
          </a:xfrm>
          <a:prstGeom prst="rect">
            <a:avLst/>
          </a:prstGeom>
        </p:spPr>
        <p:txBody>
          <a:bodyPr anchor="b"/>
          <a:lstStyle>
            <a:lvl1pPr>
              <a:defRPr sz="3200"/>
            </a:lvl1pPr>
          </a:lstStyle>
          <a:p>
            <a:r>
              <a:t>Title Text</a:t>
            </a:r>
          </a:p>
        </p:txBody>
      </p:sp>
      <p:sp>
        <p:nvSpPr>
          <p:cNvPr id="3622" name="Shape 3622"/>
          <p:cNvSpPr>
            <a:spLocks noGrp="1"/>
          </p:cNvSpPr>
          <p:nvPr>
            <p:ph type="pic" sz="half" idx="13"/>
          </p:nvPr>
        </p:nvSpPr>
        <p:spPr>
          <a:xfrm>
            <a:off x="5183187" y="987425"/>
            <a:ext cx="6172203" cy="4873625"/>
          </a:xfrm>
          <a:prstGeom prst="rect">
            <a:avLst/>
          </a:prstGeom>
        </p:spPr>
        <p:txBody>
          <a:bodyPr lIns="91439" tIns="45719" rIns="91439" bIns="45719">
            <a:noAutofit/>
          </a:bodyPr>
          <a:lstStyle/>
          <a:p>
            <a:endParaRPr/>
          </a:p>
        </p:txBody>
      </p:sp>
      <p:sp>
        <p:nvSpPr>
          <p:cNvPr id="3623" name="Shape 3623"/>
          <p:cNvSpPr>
            <a:spLocks noGrp="1"/>
          </p:cNvSpPr>
          <p:nvPr>
            <p:ph type="body" sz="quarter" idx="1"/>
          </p:nvPr>
        </p:nvSpPr>
        <p:spPr>
          <a:xfrm>
            <a:off x="839787" y="2057400"/>
            <a:ext cx="3932240" cy="3811588"/>
          </a:xfrm>
          <a:prstGeom prst="rect">
            <a:avLst/>
          </a:prstGeom>
        </p:spPr>
        <p:txBody>
          <a:bodyPr/>
          <a:lstStyle>
            <a:lvl1pPr marL="0" indent="0">
              <a:buSzTx/>
              <a:buFontTx/>
              <a:buNone/>
              <a:defRPr sz="1600"/>
            </a:lvl1pPr>
            <a:lvl2pPr marL="0" indent="0">
              <a:buSzTx/>
              <a:buFontTx/>
              <a:buNone/>
              <a:defRPr sz="1600"/>
            </a:lvl2pPr>
            <a:lvl3pPr marL="0" indent="0">
              <a:buSzTx/>
              <a:buFontTx/>
              <a:buNone/>
              <a:defRPr sz="1600"/>
            </a:lvl3pPr>
            <a:lvl4pPr marL="0" indent="0">
              <a:buSzTx/>
              <a:buFontTx/>
              <a:buNone/>
              <a:defRPr sz="1600"/>
            </a:lvl4pPr>
            <a:lvl5pPr marL="0" indent="0">
              <a:buSzTx/>
              <a:buFontTx/>
              <a:buNone/>
              <a:defRPr sz="1600"/>
            </a:lvl5pPr>
          </a:lstStyle>
          <a:p>
            <a:r>
              <a:t>Body Level One</a:t>
            </a:r>
          </a:p>
          <a:p>
            <a:pPr lvl="1"/>
            <a:r>
              <a:t>Body Level Two</a:t>
            </a:r>
          </a:p>
          <a:p>
            <a:pPr lvl="2"/>
            <a:r>
              <a:t>Body Level Three</a:t>
            </a:r>
          </a:p>
          <a:p>
            <a:pPr lvl="3"/>
            <a:r>
              <a:t>Body Level Four</a:t>
            </a:r>
          </a:p>
          <a:p>
            <a:pPr lvl="4"/>
            <a:r>
              <a:t>Body Level Five</a:t>
            </a:r>
          </a:p>
        </p:txBody>
      </p:sp>
      <p:sp>
        <p:nvSpPr>
          <p:cNvPr id="3624" name="Shape 3624"/>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6133626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29.xml><?xml version="1.0" encoding="utf-8"?>
<p:sldLayout xmlns:a="http://schemas.openxmlformats.org/drawingml/2006/main" xmlns:r="http://schemas.openxmlformats.org/officeDocument/2006/relationships" xmlns:p="http://schemas.openxmlformats.org/presentationml/2006/main" type="tx">
  <p:cSld name="5_Title and Vertical Text">
    <p:spTree>
      <p:nvGrpSpPr>
        <p:cNvPr id="1" name=""/>
        <p:cNvGrpSpPr/>
        <p:nvPr/>
      </p:nvGrpSpPr>
      <p:grpSpPr>
        <a:xfrm>
          <a:off x="0" y="0"/>
          <a:ext cx="0" cy="0"/>
          <a:chOff x="0" y="0"/>
          <a:chExt cx="0" cy="0"/>
        </a:xfrm>
      </p:grpSpPr>
      <p:sp>
        <p:nvSpPr>
          <p:cNvPr id="3631" name="Shape 3631"/>
          <p:cNvSpPr>
            <a:spLocks noGrp="1"/>
          </p:cNvSpPr>
          <p:nvPr>
            <p:ph type="title"/>
          </p:nvPr>
        </p:nvSpPr>
        <p:spPr>
          <a:prstGeom prst="rect">
            <a:avLst/>
          </a:prstGeom>
        </p:spPr>
        <p:txBody>
          <a:bodyPr/>
          <a:lstStyle/>
          <a:p>
            <a:r>
              <a:t>Title Text</a:t>
            </a:r>
          </a:p>
        </p:txBody>
      </p:sp>
      <p:sp>
        <p:nvSpPr>
          <p:cNvPr id="3632" name="Shape 3632"/>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3633" name="Shape 3633"/>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9630799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762" name="Shape 762"/>
          <p:cNvSpPr>
            <a:spLocks noGrp="1"/>
          </p:cNvSpPr>
          <p:nvPr>
            <p:ph type="title"/>
          </p:nvPr>
        </p:nvSpPr>
        <p:spPr>
          <a:prstGeom prst="rect">
            <a:avLst/>
          </a:prstGeom>
        </p:spPr>
        <p:txBody>
          <a:bodyPr/>
          <a:lstStyle/>
          <a:p>
            <a:r>
              <a:t>Title Text</a:t>
            </a:r>
          </a:p>
        </p:txBody>
      </p:sp>
      <p:sp>
        <p:nvSpPr>
          <p:cNvPr id="763" name="Shape 763"/>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30.xml><?xml version="1.0" encoding="utf-8"?>
<p:sldLayout xmlns:a="http://schemas.openxmlformats.org/drawingml/2006/main" xmlns:r="http://schemas.openxmlformats.org/officeDocument/2006/relationships" xmlns:p="http://schemas.openxmlformats.org/presentationml/2006/main" type="tx">
  <p:cSld name="5_Vertical Title and Text">
    <p:spTree>
      <p:nvGrpSpPr>
        <p:cNvPr id="1" name=""/>
        <p:cNvGrpSpPr/>
        <p:nvPr/>
      </p:nvGrpSpPr>
      <p:grpSpPr>
        <a:xfrm>
          <a:off x="0" y="0"/>
          <a:ext cx="0" cy="0"/>
          <a:chOff x="0" y="0"/>
          <a:chExt cx="0" cy="0"/>
        </a:xfrm>
      </p:grpSpPr>
      <p:sp>
        <p:nvSpPr>
          <p:cNvPr id="3640" name="Shape 3640"/>
          <p:cNvSpPr>
            <a:spLocks noGrp="1"/>
          </p:cNvSpPr>
          <p:nvPr>
            <p:ph type="title"/>
          </p:nvPr>
        </p:nvSpPr>
        <p:spPr>
          <a:xfrm>
            <a:off x="8724900" y="365125"/>
            <a:ext cx="2628900" cy="5811838"/>
          </a:xfrm>
          <a:prstGeom prst="rect">
            <a:avLst/>
          </a:prstGeom>
        </p:spPr>
        <p:txBody>
          <a:bodyPr/>
          <a:lstStyle/>
          <a:p>
            <a:r>
              <a:t>Title Text</a:t>
            </a:r>
          </a:p>
        </p:txBody>
      </p:sp>
      <p:sp>
        <p:nvSpPr>
          <p:cNvPr id="3641" name="Shape 3641"/>
          <p:cNvSpPr>
            <a:spLocks noGrp="1"/>
          </p:cNvSpPr>
          <p:nvPr>
            <p:ph type="body" idx="1"/>
          </p:nvPr>
        </p:nvSpPr>
        <p:spPr>
          <a:xfrm>
            <a:off x="838200" y="365125"/>
            <a:ext cx="7734300" cy="5811838"/>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3642" name="Shape 3642"/>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1390201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31.xml><?xml version="1.0" encoding="utf-8"?>
<p:sldLayout xmlns:a="http://schemas.openxmlformats.org/drawingml/2006/main" xmlns:r="http://schemas.openxmlformats.org/officeDocument/2006/relationships" xmlns:p="http://schemas.openxmlformats.org/presentationml/2006/main" type="tx">
  <p:cSld name="23_Title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649" name="Shape 3649"/>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650" name="Shape 365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651"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3652" name="image3.jpeg"/>
          <p:cNvPicPr>
            <a:picLocks noChangeAspect="1"/>
          </p:cNvPicPr>
          <p:nvPr/>
        </p:nvPicPr>
        <p:blipFill>
          <a:blip r:embed="rId4">
            <a:extLst/>
          </a:blip>
          <a:stretch>
            <a:fillRect/>
          </a:stretch>
        </p:blipFill>
        <p:spPr>
          <a:xfrm>
            <a:off x="0" y="9201"/>
            <a:ext cx="12192000" cy="6858001"/>
          </a:xfrm>
          <a:prstGeom prst="rect">
            <a:avLst/>
          </a:prstGeom>
          <a:ln w="12700">
            <a:miter lim="400000"/>
          </a:ln>
        </p:spPr>
      </p:pic>
      <p:sp>
        <p:nvSpPr>
          <p:cNvPr id="3653" name="Shape 3653"/>
          <p:cNvSpPr>
            <a:spLocks noGrp="1"/>
          </p:cNvSpPr>
          <p:nvPr>
            <p:ph type="title"/>
          </p:nvPr>
        </p:nvSpPr>
        <p:spPr>
          <a:xfrm>
            <a:off x="914400" y="2127736"/>
            <a:ext cx="10464801" cy="2111103"/>
          </a:xfrm>
          <a:prstGeom prst="rect">
            <a:avLst/>
          </a:prstGeom>
        </p:spPr>
        <p:txBody>
          <a:bodyPr lIns="91422" tIns="91422" rIns="91422" bIns="91422" anchor="b"/>
          <a:lstStyle>
            <a:lvl1pPr>
              <a:lnSpc>
                <a:spcPct val="100000"/>
              </a:lnSpc>
              <a:defRPr sz="3600">
                <a:solidFill>
                  <a:srgbClr val="FFFFFF"/>
                </a:solidFill>
                <a:latin typeface="PT Sans"/>
                <a:ea typeface="PT Sans"/>
                <a:cs typeface="PT Sans"/>
                <a:sym typeface="PT Sans"/>
              </a:defRPr>
            </a:lvl1pPr>
          </a:lstStyle>
          <a:p>
            <a:r>
              <a:t>Title Text</a:t>
            </a:r>
          </a:p>
        </p:txBody>
      </p:sp>
      <p:sp>
        <p:nvSpPr>
          <p:cNvPr id="3654" name="Shape 3654"/>
          <p:cNvSpPr>
            <a:spLocks noGrp="1"/>
          </p:cNvSpPr>
          <p:nvPr>
            <p:ph type="body" sz="quarter" idx="1"/>
          </p:nvPr>
        </p:nvSpPr>
        <p:spPr>
          <a:xfrm>
            <a:off x="914400" y="4312137"/>
            <a:ext cx="7721600" cy="1066802"/>
          </a:xfrm>
          <a:prstGeom prst="rect">
            <a:avLst/>
          </a:prstGeom>
        </p:spPr>
        <p:txBody>
          <a:bodyPr lIns="91422" tIns="91422" rIns="91422" bIns="91422"/>
          <a:lstStyle>
            <a:lvl1pPr marL="0" indent="0">
              <a:lnSpc>
                <a:spcPct val="100000"/>
              </a:lnSpc>
              <a:spcBef>
                <a:spcPts val="400"/>
              </a:spcBef>
              <a:buSzTx/>
              <a:buFontTx/>
              <a:buNone/>
              <a:defRPr>
                <a:solidFill>
                  <a:srgbClr val="FFFFFF"/>
                </a:solidFill>
                <a:latin typeface="PT Sans"/>
                <a:ea typeface="PT Sans"/>
                <a:cs typeface="PT Sans"/>
                <a:sym typeface="PT Sans"/>
              </a:defRPr>
            </a:lvl1pPr>
            <a:lvl2pPr marL="0" indent="0">
              <a:lnSpc>
                <a:spcPct val="100000"/>
              </a:lnSpc>
              <a:spcBef>
                <a:spcPts val="400"/>
              </a:spcBef>
              <a:buSzTx/>
              <a:buFontTx/>
              <a:buNone/>
              <a:defRPr>
                <a:solidFill>
                  <a:srgbClr val="FFFFFF"/>
                </a:solidFill>
                <a:latin typeface="PT Sans"/>
                <a:ea typeface="PT Sans"/>
                <a:cs typeface="PT Sans"/>
                <a:sym typeface="PT Sans"/>
              </a:defRPr>
            </a:lvl2pPr>
            <a:lvl3pPr marL="0" indent="0">
              <a:lnSpc>
                <a:spcPct val="100000"/>
              </a:lnSpc>
              <a:spcBef>
                <a:spcPts val="400"/>
              </a:spcBef>
              <a:buSzTx/>
              <a:buFontTx/>
              <a:buNone/>
              <a:defRPr>
                <a:solidFill>
                  <a:srgbClr val="FFFFFF"/>
                </a:solidFill>
                <a:latin typeface="PT Sans"/>
                <a:ea typeface="PT Sans"/>
                <a:cs typeface="PT Sans"/>
                <a:sym typeface="PT Sans"/>
              </a:defRPr>
            </a:lvl3pPr>
            <a:lvl4pPr marL="0" indent="0">
              <a:lnSpc>
                <a:spcPct val="100000"/>
              </a:lnSpc>
              <a:spcBef>
                <a:spcPts val="400"/>
              </a:spcBef>
              <a:buSzTx/>
              <a:buFontTx/>
              <a:buNone/>
              <a:defRPr>
                <a:solidFill>
                  <a:srgbClr val="FFFFFF"/>
                </a:solidFill>
                <a:latin typeface="PT Sans"/>
                <a:ea typeface="PT Sans"/>
                <a:cs typeface="PT Sans"/>
                <a:sym typeface="PT Sans"/>
              </a:defRPr>
            </a:lvl4pPr>
            <a:lvl5pPr marL="0" indent="0">
              <a:lnSpc>
                <a:spcPct val="100000"/>
              </a:lnSpc>
              <a:spcBef>
                <a:spcPts val="400"/>
              </a:spcBef>
              <a:buSzTx/>
              <a:buFontTx/>
              <a:buNone/>
              <a:defRPr>
                <a:solidFill>
                  <a:srgbClr val="FFFFFF"/>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pic>
        <p:nvPicPr>
          <p:cNvPr id="3655" name="image4.png"/>
          <p:cNvPicPr>
            <a:picLocks noChangeAspect="1"/>
          </p:cNvPicPr>
          <p:nvPr/>
        </p:nvPicPr>
        <p:blipFill>
          <a:blip r:embed="rId5">
            <a:extLst/>
          </a:blip>
          <a:stretch>
            <a:fillRect/>
          </a:stretch>
        </p:blipFill>
        <p:spPr>
          <a:xfrm>
            <a:off x="8636000" y="232712"/>
            <a:ext cx="3194001" cy="1026901"/>
          </a:xfrm>
          <a:prstGeom prst="rect">
            <a:avLst/>
          </a:prstGeom>
          <a:ln w="12700">
            <a:miter lim="400000"/>
          </a:ln>
        </p:spPr>
      </p:pic>
      <p:sp>
        <p:nvSpPr>
          <p:cNvPr id="3656" name="Shape 365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sp>
        <p:nvSpPr>
          <p:cNvPr id="3657" name="Shape 3657"/>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7777234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32.xml><?xml version="1.0" encoding="utf-8"?>
<p:sldLayout xmlns:a="http://schemas.openxmlformats.org/drawingml/2006/main" xmlns:r="http://schemas.openxmlformats.org/officeDocument/2006/relationships" xmlns:p="http://schemas.openxmlformats.org/presentationml/2006/main" type="tx">
  <p:cSld name="21_Title and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664" name="Shape 3664"/>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665" name="Shape 366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666"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667" name="Shape 3667"/>
          <p:cNvSpPr>
            <a:spLocks noGrp="1"/>
          </p:cNvSpPr>
          <p:nvPr>
            <p:ph type="title"/>
          </p:nvPr>
        </p:nvSpPr>
        <p:spPr>
          <a:xfrm>
            <a:off x="799775" y="845996"/>
            <a:ext cx="108844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668" name="Shape 3668"/>
          <p:cNvSpPr>
            <a:spLocks noGrp="1"/>
          </p:cNvSpPr>
          <p:nvPr>
            <p:ph type="body" idx="1"/>
          </p:nvPr>
        </p:nvSpPr>
        <p:spPr>
          <a:xfrm>
            <a:off x="799775" y="1692211"/>
            <a:ext cx="10884400" cy="4526101"/>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669" name="Shape 3669"/>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30992635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33.xml><?xml version="1.0" encoding="utf-8"?>
<p:sldLayout xmlns:a="http://schemas.openxmlformats.org/drawingml/2006/main" xmlns:r="http://schemas.openxmlformats.org/officeDocument/2006/relationships" xmlns:p="http://schemas.openxmlformats.org/presentationml/2006/main" type="tx">
  <p:cSld name="26_Two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676" name="Shape 3676"/>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677" name="Shape 367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678"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679" name="Shape 3679"/>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680" name="Shape 3680"/>
          <p:cNvSpPr>
            <a:spLocks noGrp="1"/>
          </p:cNvSpPr>
          <p:nvPr>
            <p:ph type="body" sz="half" idx="1"/>
          </p:nvPr>
        </p:nvSpPr>
        <p:spPr>
          <a:xfrm>
            <a:off x="799775" y="1693140"/>
            <a:ext cx="5364399" cy="4568100"/>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681" name="Shape 3681"/>
          <p:cNvSpPr>
            <a:spLocks noGrp="1"/>
          </p:cNvSpPr>
          <p:nvPr>
            <p:ph type="body" sz="half" idx="13"/>
          </p:nvPr>
        </p:nvSpPr>
        <p:spPr>
          <a:xfrm>
            <a:off x="6397364" y="1693140"/>
            <a:ext cx="5364402" cy="4568100"/>
          </a:xfrm>
          <a:prstGeom prst="rect">
            <a:avLst/>
          </a:prstGeom>
        </p:spPr>
        <p:txBody>
          <a:bodyPr lIns="91422" tIns="91422" rIns="91422" bIns="91422"/>
          <a:lstStyle/>
          <a:p>
            <a:endParaRPr/>
          </a:p>
        </p:txBody>
      </p:sp>
      <p:sp>
        <p:nvSpPr>
          <p:cNvPr id="3682" name="Shape 3682"/>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21028578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34.xml><?xml version="1.0" encoding="utf-8"?>
<p:sldLayout xmlns:a="http://schemas.openxmlformats.org/drawingml/2006/main" xmlns:r="http://schemas.openxmlformats.org/officeDocument/2006/relationships" xmlns:p="http://schemas.openxmlformats.org/presentationml/2006/main" type="tx">
  <p:cSld name="20_Divider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689" name="Shape 3689"/>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690" name="Shape 369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691"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3692"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3693" name="Shape 3693"/>
          <p:cNvSpPr>
            <a:spLocks noGrp="1"/>
          </p:cNvSpPr>
          <p:nvPr>
            <p:ph type="title"/>
          </p:nvPr>
        </p:nvSpPr>
        <p:spPr>
          <a:xfrm>
            <a:off x="1193521" y="2667000"/>
            <a:ext cx="8433600" cy="1358701"/>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694" name="Shape 369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695" name="image2.png"/>
          <p:cNvPicPr>
            <a:picLocks noChangeAspect="1"/>
          </p:cNvPicPr>
          <p:nvPr/>
        </p:nvPicPr>
        <p:blipFill>
          <a:blip r:embed="rId3">
            <a:extLst/>
          </a:blip>
          <a:stretch>
            <a:fillRect/>
          </a:stretch>
        </p:blipFill>
        <p:spPr>
          <a:xfrm>
            <a:off x="9673800" y="273820"/>
            <a:ext cx="2147602" cy="691201"/>
          </a:xfrm>
          <a:prstGeom prst="rect">
            <a:avLst/>
          </a:prstGeom>
          <a:ln w="12700">
            <a:miter lim="400000"/>
          </a:ln>
        </p:spPr>
      </p:pic>
      <p:sp>
        <p:nvSpPr>
          <p:cNvPr id="3696" name="Shape 3696"/>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29868093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35.xml><?xml version="1.0" encoding="utf-8"?>
<p:sldLayout xmlns:a="http://schemas.openxmlformats.org/drawingml/2006/main" xmlns:r="http://schemas.openxmlformats.org/officeDocument/2006/relationships" xmlns:p="http://schemas.openxmlformats.org/presentationml/2006/main" type="tx">
  <p:cSld name="21_Title Only">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703" name="Shape 3703"/>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704" name="Shape 370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705"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706" name="Shape 3706"/>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707" name="Shape 3707"/>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30963340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36.xml><?xml version="1.0" encoding="utf-8"?>
<p:sldLayout xmlns:a="http://schemas.openxmlformats.org/drawingml/2006/main" xmlns:r="http://schemas.openxmlformats.org/officeDocument/2006/relationships" xmlns:p="http://schemas.openxmlformats.org/presentationml/2006/main" type="tx">
  <p:cSld name="21_Blank">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714" name="Shape 3714"/>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715" name="Shape 371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716"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717" name="Shape 3717"/>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10140463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37.xml><?xml version="1.0" encoding="utf-8"?>
<p:sldLayout xmlns:a="http://schemas.openxmlformats.org/drawingml/2006/main" xmlns:r="http://schemas.openxmlformats.org/officeDocument/2006/relationships" xmlns:p="http://schemas.openxmlformats.org/presentationml/2006/main" type="tx">
  <p:cSld name="16_Text with Chart or Graphic">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724" name="Shape 3724"/>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725" name="Shape 372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726"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727" name="Shape 3727"/>
          <p:cNvSpPr/>
          <p:nvPr/>
        </p:nvSpPr>
        <p:spPr>
          <a:xfrm flipH="1">
            <a:off x="5747549" y="1113364"/>
            <a:ext cx="1" cy="5181605"/>
          </a:xfrm>
          <a:prstGeom prst="line">
            <a:avLst/>
          </a:prstGeom>
          <a:ln>
            <a:solidFill>
              <a:srgbClr val="54575A"/>
            </a:solidFill>
          </a:ln>
        </p:spPr>
        <p:txBody>
          <a:bodyPr lIns="45718" tIns="45718" rIns="45718" bIns="45718"/>
          <a:lstStyle/>
          <a:p>
            <a:endParaRPr/>
          </a:p>
        </p:txBody>
      </p:sp>
      <p:sp>
        <p:nvSpPr>
          <p:cNvPr id="3728" name="Shape 3728"/>
          <p:cNvSpPr>
            <a:spLocks noGrp="1"/>
          </p:cNvSpPr>
          <p:nvPr>
            <p:ph type="title"/>
          </p:nvPr>
        </p:nvSpPr>
        <p:spPr>
          <a:xfrm>
            <a:off x="892923" y="1070757"/>
            <a:ext cx="4542803" cy="834303"/>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729" name="Shape 3729"/>
          <p:cNvSpPr>
            <a:spLocks noGrp="1"/>
          </p:cNvSpPr>
          <p:nvPr>
            <p:ph type="body" sz="half" idx="1"/>
          </p:nvPr>
        </p:nvSpPr>
        <p:spPr>
          <a:xfrm>
            <a:off x="6129866" y="1069678"/>
            <a:ext cx="5588002" cy="5284504"/>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730" name="Shape 3730"/>
          <p:cNvSpPr>
            <a:spLocks noGrp="1"/>
          </p:cNvSpPr>
          <p:nvPr>
            <p:ph type="body" sz="half" idx="13"/>
          </p:nvPr>
        </p:nvSpPr>
        <p:spPr>
          <a:xfrm>
            <a:off x="892922" y="1905000"/>
            <a:ext cx="4542804" cy="4448701"/>
          </a:xfrm>
          <a:prstGeom prst="rect">
            <a:avLst/>
          </a:prstGeom>
        </p:spPr>
        <p:txBody>
          <a:bodyPr lIns="91422" tIns="91422" rIns="91422" bIns="91422"/>
          <a:lstStyle/>
          <a:p>
            <a:endParaRPr/>
          </a:p>
        </p:txBody>
      </p:sp>
      <p:sp>
        <p:nvSpPr>
          <p:cNvPr id="3731" name="Shape 3731"/>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2170828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38.xml><?xml version="1.0" encoding="utf-8"?>
<p:sldLayout xmlns:a="http://schemas.openxmlformats.org/drawingml/2006/main" xmlns:r="http://schemas.openxmlformats.org/officeDocument/2006/relationships" xmlns:p="http://schemas.openxmlformats.org/presentationml/2006/main" type="tx">
  <p:cSld name="21_Picture with Caption">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738" name="Shape 3738"/>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739" name="Shape 373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740"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741" name="Shape 3741"/>
          <p:cNvSpPr>
            <a:spLocks noGrp="1"/>
          </p:cNvSpPr>
          <p:nvPr>
            <p:ph type="title"/>
          </p:nvPr>
        </p:nvSpPr>
        <p:spPr>
          <a:xfrm>
            <a:off x="719388" y="854021"/>
            <a:ext cx="5410402" cy="984900"/>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742" name="Shape 3742"/>
          <p:cNvSpPr>
            <a:spLocks noGrp="1"/>
          </p:cNvSpPr>
          <p:nvPr>
            <p:ph type="pic" sz="quarter" idx="13"/>
          </p:nvPr>
        </p:nvSpPr>
        <p:spPr>
          <a:xfrm>
            <a:off x="6417731" y="854018"/>
            <a:ext cx="4060000" cy="3076502"/>
          </a:xfrm>
          <a:prstGeom prst="rect">
            <a:avLst/>
          </a:prstGeom>
        </p:spPr>
        <p:txBody>
          <a:bodyPr lIns="91439" tIns="45719" rIns="91439" bIns="45719">
            <a:noAutofit/>
          </a:bodyPr>
          <a:lstStyle/>
          <a:p>
            <a:endParaRPr/>
          </a:p>
        </p:txBody>
      </p:sp>
      <p:sp>
        <p:nvSpPr>
          <p:cNvPr id="3743" name="Shape 3743"/>
          <p:cNvSpPr>
            <a:spLocks noGrp="1"/>
          </p:cNvSpPr>
          <p:nvPr>
            <p:ph type="body" sz="half" idx="1"/>
          </p:nvPr>
        </p:nvSpPr>
        <p:spPr>
          <a:xfrm>
            <a:off x="719388" y="1838872"/>
            <a:ext cx="5410402" cy="4484400"/>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744" name="Shape 3744"/>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10172428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39.xml><?xml version="1.0" encoding="utf-8"?>
<p:sldLayout xmlns:a="http://schemas.openxmlformats.org/drawingml/2006/main" xmlns:r="http://schemas.openxmlformats.org/officeDocument/2006/relationships" xmlns:p="http://schemas.openxmlformats.org/presentationml/2006/main" type="tx">
  <p:cSld name="46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751" name="Shape 375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752" name="Shape 375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75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754" name="Shape 3754"/>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3755"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3756" name="Shape 3756"/>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757" name="Shape 3757"/>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758" name="Shape 3758"/>
          <p:cNvSpPr/>
          <p:nvPr/>
        </p:nvSpPr>
        <p:spPr>
          <a:xfrm>
            <a:off x="4505961" y="6503760"/>
            <a:ext cx="3220000"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3759"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3760" name="Shape 3760"/>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22287322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770" name="Shape 770"/>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40.xml><?xml version="1.0" encoding="utf-8"?>
<p:sldLayout xmlns:a="http://schemas.openxmlformats.org/drawingml/2006/main" xmlns:r="http://schemas.openxmlformats.org/officeDocument/2006/relationships" xmlns:p="http://schemas.openxmlformats.org/presentationml/2006/main" type="tx">
  <p:cSld name="20_Top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767" name="Shape 3767"/>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768" name="Shape 376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769"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3770" name="image5.jpeg"/>
          <p:cNvPicPr>
            <a:picLocks noChangeAspect="1"/>
          </p:cNvPicPr>
          <p:nvPr/>
        </p:nvPicPr>
        <p:blipFill>
          <a:blip r:embed="rId4">
            <a:extLst/>
          </a:blip>
          <a:stretch>
            <a:fillRect/>
          </a:stretch>
        </p:blipFill>
        <p:spPr>
          <a:xfrm>
            <a:off x="3810001" y="3412066"/>
            <a:ext cx="8009599" cy="2999104"/>
          </a:xfrm>
          <a:prstGeom prst="rect">
            <a:avLst/>
          </a:prstGeom>
          <a:ln w="12700">
            <a:miter lim="400000"/>
          </a:ln>
        </p:spPr>
      </p:pic>
      <p:sp>
        <p:nvSpPr>
          <p:cNvPr id="3771" name="Shape 3771"/>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772" name="Shape 3772"/>
          <p:cNvSpPr>
            <a:spLocks noGrp="1"/>
          </p:cNvSpPr>
          <p:nvPr>
            <p:ph type="body" idx="1"/>
          </p:nvPr>
        </p:nvSpPr>
        <p:spPr>
          <a:xfrm>
            <a:off x="799775" y="1691863"/>
            <a:ext cx="10968799" cy="4526105"/>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773" name="Shape 3773"/>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37122345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41.xml><?xml version="1.0" encoding="utf-8"?>
<p:sldLayout xmlns:a="http://schemas.openxmlformats.org/drawingml/2006/main" xmlns:r="http://schemas.openxmlformats.org/officeDocument/2006/relationships" xmlns:p="http://schemas.openxmlformats.org/presentationml/2006/main" type="tx">
  <p:cSld name="15_Bottom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780" name="Shape 3780"/>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781" name="Shape 378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782"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783" name="Shape 3783"/>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3784" name="image5.jpeg"/>
          <p:cNvPicPr>
            <a:picLocks noChangeAspect="1"/>
          </p:cNvPicPr>
          <p:nvPr/>
        </p:nvPicPr>
        <p:blipFill>
          <a:blip r:embed="rId4">
            <a:extLst/>
          </a:blip>
          <a:stretch>
            <a:fillRect/>
          </a:stretch>
        </p:blipFill>
        <p:spPr>
          <a:xfrm>
            <a:off x="3810001" y="3045883"/>
            <a:ext cx="8009599" cy="2999103"/>
          </a:xfrm>
          <a:prstGeom prst="rect">
            <a:avLst/>
          </a:prstGeom>
          <a:ln w="12700">
            <a:miter lim="400000"/>
          </a:ln>
        </p:spPr>
      </p:pic>
      <p:pic>
        <p:nvPicPr>
          <p:cNvPr id="3785"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3786" name="Shape 3786"/>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787" name="Shape 3787"/>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788" name="Shape 3788"/>
          <p:cNvSpPr/>
          <p:nvPr/>
        </p:nvSpPr>
        <p:spPr>
          <a:xfrm>
            <a:off x="4492416" y="6503760"/>
            <a:ext cx="3220003"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3789"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3790" name="Shape 3790"/>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26035311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42.xml><?xml version="1.0" encoding="utf-8"?>
<p:sldLayout xmlns:a="http://schemas.openxmlformats.org/drawingml/2006/main" xmlns:r="http://schemas.openxmlformats.org/officeDocument/2006/relationships" xmlns:p="http://schemas.openxmlformats.org/presentationml/2006/main" type="tx">
  <p:cSld name="47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797" name="Shape 3797"/>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798" name="Shape 379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799"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3800"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3801" name="Shape 380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802" name="image6.png"/>
          <p:cNvPicPr>
            <a:picLocks noChangeAspect="1"/>
          </p:cNvPicPr>
          <p:nvPr/>
        </p:nvPicPr>
        <p:blipFill>
          <a:blip r:embed="rId4">
            <a:extLst/>
          </a:blip>
          <a:stretch>
            <a:fillRect/>
          </a:stretch>
        </p:blipFill>
        <p:spPr>
          <a:xfrm>
            <a:off x="2895600" y="2400300"/>
            <a:ext cx="6400800" cy="2057700"/>
          </a:xfrm>
          <a:prstGeom prst="rect">
            <a:avLst/>
          </a:prstGeom>
          <a:ln w="12700">
            <a:miter lim="400000"/>
          </a:ln>
        </p:spPr>
      </p:pic>
      <p:sp>
        <p:nvSpPr>
          <p:cNvPr id="3803" name="Shape 3803"/>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192096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43.xml><?xml version="1.0" encoding="utf-8"?>
<p:sldLayout xmlns:a="http://schemas.openxmlformats.org/drawingml/2006/main" xmlns:r="http://schemas.openxmlformats.org/officeDocument/2006/relationships" xmlns:p="http://schemas.openxmlformats.org/presentationml/2006/main" type="tx">
  <p:cSld name="48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810" name="Shape 3810"/>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811" name="Shape 381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812"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3813"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pic>
        <p:nvPicPr>
          <p:cNvPr id="3814" name="image7.png"/>
          <p:cNvPicPr>
            <a:picLocks noChangeAspect="1"/>
          </p:cNvPicPr>
          <p:nvPr/>
        </p:nvPicPr>
        <p:blipFill>
          <a:blip r:embed="rId4">
            <a:extLst/>
          </a:blip>
          <a:stretch>
            <a:fillRect/>
          </a:stretch>
        </p:blipFill>
        <p:spPr>
          <a:xfrm>
            <a:off x="3947967" y="2644849"/>
            <a:ext cx="4718403" cy="1686904"/>
          </a:xfrm>
          <a:prstGeom prst="rect">
            <a:avLst/>
          </a:prstGeom>
          <a:ln w="12700">
            <a:miter lim="400000"/>
          </a:ln>
        </p:spPr>
      </p:pic>
      <p:sp>
        <p:nvSpPr>
          <p:cNvPr id="3815" name="Shape 381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sp>
        <p:nvSpPr>
          <p:cNvPr id="3816" name="Shape 3816"/>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7125388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44.xml><?xml version="1.0" encoding="utf-8"?>
<p:sldLayout xmlns:a="http://schemas.openxmlformats.org/drawingml/2006/main" xmlns:r="http://schemas.openxmlformats.org/officeDocument/2006/relationships" xmlns:p="http://schemas.openxmlformats.org/presentationml/2006/main" type="tx">
  <p:cSld name="15_Title Slide 1">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823" name="Shape 3823"/>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824" name="Shape 382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825"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826" name="Shape 3826"/>
          <p:cNvSpPr>
            <a:spLocks noGrp="1"/>
          </p:cNvSpPr>
          <p:nvPr>
            <p:ph type="title"/>
          </p:nvPr>
        </p:nvSpPr>
        <p:spPr>
          <a:xfrm>
            <a:off x="914400" y="2111123"/>
            <a:ext cx="10363200" cy="1546503"/>
          </a:xfrm>
          <a:prstGeom prst="rect">
            <a:avLst/>
          </a:prstGeom>
        </p:spPr>
        <p:txBody>
          <a:bodyPr lIns="91422" tIns="91422" rIns="91422" bIns="91422" anchor="b"/>
          <a:lstStyle>
            <a:lvl1pPr algn="ctr">
              <a:lnSpc>
                <a:spcPct val="100000"/>
              </a:lnSpc>
              <a:defRPr sz="4800">
                <a:solidFill>
                  <a:srgbClr val="CB3725"/>
                </a:solidFill>
                <a:latin typeface="PT Sans"/>
                <a:ea typeface="PT Sans"/>
                <a:cs typeface="PT Sans"/>
                <a:sym typeface="PT Sans"/>
              </a:defRPr>
            </a:lvl1pPr>
          </a:lstStyle>
          <a:p>
            <a:r>
              <a:t>Title Text</a:t>
            </a:r>
          </a:p>
        </p:txBody>
      </p:sp>
      <p:sp>
        <p:nvSpPr>
          <p:cNvPr id="3827" name="Shape 3827"/>
          <p:cNvSpPr>
            <a:spLocks noGrp="1"/>
          </p:cNvSpPr>
          <p:nvPr>
            <p:ph type="body" sz="quarter" idx="1"/>
          </p:nvPr>
        </p:nvSpPr>
        <p:spPr>
          <a:xfrm>
            <a:off x="914400" y="3786737"/>
            <a:ext cx="10363200" cy="1046403"/>
          </a:xfrm>
          <a:prstGeom prst="rect">
            <a:avLst/>
          </a:prstGeom>
        </p:spPr>
        <p:txBody>
          <a:bodyPr lIns="91422" tIns="91422" rIns="91422" bIns="91422"/>
          <a:lstStyle>
            <a:lvl1pPr marL="0" indent="0" algn="ctr">
              <a:lnSpc>
                <a:spcPct val="100000"/>
              </a:lnSpc>
              <a:spcBef>
                <a:spcPts val="0"/>
              </a:spcBef>
              <a:buSzTx/>
              <a:buFontTx/>
              <a:buNone/>
              <a:defRPr>
                <a:solidFill>
                  <a:srgbClr val="006098"/>
                </a:solidFill>
                <a:latin typeface="PT Sans"/>
                <a:ea typeface="PT Sans"/>
                <a:cs typeface="PT Sans"/>
                <a:sym typeface="PT Sans"/>
              </a:defRPr>
            </a:lvl1pPr>
            <a:lvl2pPr marL="0" indent="0" algn="ctr">
              <a:lnSpc>
                <a:spcPct val="100000"/>
              </a:lnSpc>
              <a:spcBef>
                <a:spcPts val="0"/>
              </a:spcBef>
              <a:buSzTx/>
              <a:buFontTx/>
              <a:buNone/>
              <a:defRPr>
                <a:solidFill>
                  <a:srgbClr val="006098"/>
                </a:solidFill>
                <a:latin typeface="PT Sans"/>
                <a:ea typeface="PT Sans"/>
                <a:cs typeface="PT Sans"/>
                <a:sym typeface="PT Sans"/>
              </a:defRPr>
            </a:lvl2pPr>
            <a:lvl3pPr marL="0" indent="0" algn="ctr">
              <a:lnSpc>
                <a:spcPct val="100000"/>
              </a:lnSpc>
              <a:spcBef>
                <a:spcPts val="0"/>
              </a:spcBef>
              <a:buSzTx/>
              <a:buFontTx/>
              <a:buNone/>
              <a:defRPr>
                <a:solidFill>
                  <a:srgbClr val="006098"/>
                </a:solidFill>
                <a:latin typeface="PT Sans"/>
                <a:ea typeface="PT Sans"/>
                <a:cs typeface="PT Sans"/>
                <a:sym typeface="PT Sans"/>
              </a:defRPr>
            </a:lvl3pPr>
            <a:lvl4pPr marL="0" indent="0" algn="ctr">
              <a:lnSpc>
                <a:spcPct val="100000"/>
              </a:lnSpc>
              <a:spcBef>
                <a:spcPts val="0"/>
              </a:spcBef>
              <a:buSzTx/>
              <a:buFontTx/>
              <a:buNone/>
              <a:defRPr>
                <a:solidFill>
                  <a:srgbClr val="006098"/>
                </a:solidFill>
                <a:latin typeface="PT Sans"/>
                <a:ea typeface="PT Sans"/>
                <a:cs typeface="PT Sans"/>
                <a:sym typeface="PT Sans"/>
              </a:defRPr>
            </a:lvl4pPr>
            <a:lvl5pPr marL="0" indent="0" algn="ctr">
              <a:lnSpc>
                <a:spcPct val="100000"/>
              </a:lnSpc>
              <a:spcBef>
                <a:spcPts val="0"/>
              </a:spcBef>
              <a:buSzTx/>
              <a:buFontTx/>
              <a:buNone/>
              <a:defRPr>
                <a:solidFill>
                  <a:srgbClr val="006098"/>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828" name="Shape 3828"/>
          <p:cNvSpPr>
            <a:spLocks noGrp="1"/>
          </p:cNvSpPr>
          <p:nvPr>
            <p:ph type="sldNum" sz="quarter" idx="2"/>
          </p:nvPr>
        </p:nvSpPr>
        <p:spPr>
          <a:xfrm>
            <a:off x="11409053" y="6465873"/>
            <a:ext cx="266974" cy="259222"/>
          </a:xfrm>
          <a:prstGeom prst="rect">
            <a:avLst/>
          </a:prstGeom>
        </p:spPr>
        <p:txBody>
          <a:bodyPr lIns="0" tIns="0" rIns="0" bIns="0"/>
          <a:lstStyle>
            <a:lvl1pPr algn="l">
              <a:defRPr sz="1800">
                <a:solidFill>
                  <a:srgbClr val="54585B"/>
                </a:solidFill>
                <a:latin typeface="Arial"/>
                <a:ea typeface="Arial"/>
                <a:cs typeface="Arial"/>
                <a:sym typeface="Arial"/>
              </a:defRPr>
            </a:lvl1pPr>
          </a:lstStyle>
          <a:p>
            <a:fld id="{86CB4B4D-7CA3-9044-876B-883B54F8677D}" type="slidenum">
              <a:t>‹#›</a:t>
            </a:fld>
            <a:endParaRPr/>
          </a:p>
        </p:txBody>
      </p:sp>
    </p:spTree>
    <p:extLst>
      <p:ext uri="{BB962C8B-B14F-4D97-AF65-F5344CB8AC3E}">
        <p14:creationId xmlns:p14="http://schemas.microsoft.com/office/powerpoint/2010/main" val="7091243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45.xml><?xml version="1.0" encoding="utf-8"?>
<p:sldLayout xmlns:a="http://schemas.openxmlformats.org/drawingml/2006/main" xmlns:r="http://schemas.openxmlformats.org/officeDocument/2006/relationships" xmlns:p="http://schemas.openxmlformats.org/presentationml/2006/main" type="tx">
  <p:cSld name="22_Title and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835" name="Shape 3835"/>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836" name="Shape 383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837"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838" name="Shape 3838"/>
          <p:cNvSpPr>
            <a:spLocks noGrp="1"/>
          </p:cNvSpPr>
          <p:nvPr>
            <p:ph type="title"/>
          </p:nvPr>
        </p:nvSpPr>
        <p:spPr>
          <a:xfrm>
            <a:off x="799775" y="845996"/>
            <a:ext cx="108844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839" name="Shape 3839"/>
          <p:cNvSpPr>
            <a:spLocks noGrp="1"/>
          </p:cNvSpPr>
          <p:nvPr>
            <p:ph type="body" idx="1"/>
          </p:nvPr>
        </p:nvSpPr>
        <p:spPr>
          <a:xfrm>
            <a:off x="799775" y="1692211"/>
            <a:ext cx="10884400" cy="4526101"/>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840" name="Shape 3840"/>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35892735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46.xml><?xml version="1.0" encoding="utf-8"?>
<p:sldLayout xmlns:a="http://schemas.openxmlformats.org/drawingml/2006/main" xmlns:r="http://schemas.openxmlformats.org/officeDocument/2006/relationships" xmlns:p="http://schemas.openxmlformats.org/presentationml/2006/main" type="tx">
  <p:cSld name="27_Two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847" name="Shape 3847"/>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848" name="Shape 384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849"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850" name="Shape 3850"/>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851" name="Shape 3851"/>
          <p:cNvSpPr>
            <a:spLocks noGrp="1"/>
          </p:cNvSpPr>
          <p:nvPr>
            <p:ph type="body" sz="half" idx="1"/>
          </p:nvPr>
        </p:nvSpPr>
        <p:spPr>
          <a:xfrm>
            <a:off x="799775" y="1693140"/>
            <a:ext cx="5364399" cy="4568100"/>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852" name="Shape 3852"/>
          <p:cNvSpPr>
            <a:spLocks noGrp="1"/>
          </p:cNvSpPr>
          <p:nvPr>
            <p:ph type="body" sz="half" idx="13"/>
          </p:nvPr>
        </p:nvSpPr>
        <p:spPr>
          <a:xfrm>
            <a:off x="6397364" y="1693140"/>
            <a:ext cx="5364402" cy="4568100"/>
          </a:xfrm>
          <a:prstGeom prst="rect">
            <a:avLst/>
          </a:prstGeom>
        </p:spPr>
        <p:txBody>
          <a:bodyPr lIns="91422" tIns="91422" rIns="91422" bIns="91422"/>
          <a:lstStyle/>
          <a:p>
            <a:endParaRPr/>
          </a:p>
        </p:txBody>
      </p:sp>
      <p:sp>
        <p:nvSpPr>
          <p:cNvPr id="3853" name="Shape 3853"/>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1338777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47.xml><?xml version="1.0" encoding="utf-8"?>
<p:sldLayout xmlns:a="http://schemas.openxmlformats.org/drawingml/2006/main" xmlns:r="http://schemas.openxmlformats.org/officeDocument/2006/relationships" xmlns:p="http://schemas.openxmlformats.org/presentationml/2006/main" type="tx">
  <p:cSld name="21_Divider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860" name="Shape 3860"/>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861" name="Shape 386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862"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3863"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3864" name="Shape 3864"/>
          <p:cNvSpPr>
            <a:spLocks noGrp="1"/>
          </p:cNvSpPr>
          <p:nvPr>
            <p:ph type="title"/>
          </p:nvPr>
        </p:nvSpPr>
        <p:spPr>
          <a:xfrm>
            <a:off x="1193521" y="2667000"/>
            <a:ext cx="8433600" cy="1358701"/>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865" name="Shape 386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866" name="image2.png"/>
          <p:cNvPicPr>
            <a:picLocks noChangeAspect="1"/>
          </p:cNvPicPr>
          <p:nvPr/>
        </p:nvPicPr>
        <p:blipFill>
          <a:blip r:embed="rId3">
            <a:extLst/>
          </a:blip>
          <a:stretch>
            <a:fillRect/>
          </a:stretch>
        </p:blipFill>
        <p:spPr>
          <a:xfrm>
            <a:off x="9673800" y="273820"/>
            <a:ext cx="2147602" cy="691201"/>
          </a:xfrm>
          <a:prstGeom prst="rect">
            <a:avLst/>
          </a:prstGeom>
          <a:ln w="12700">
            <a:miter lim="400000"/>
          </a:ln>
        </p:spPr>
      </p:pic>
      <p:sp>
        <p:nvSpPr>
          <p:cNvPr id="3867" name="Shape 3867"/>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19492102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48.xml><?xml version="1.0" encoding="utf-8"?>
<p:sldLayout xmlns:a="http://schemas.openxmlformats.org/drawingml/2006/main" xmlns:r="http://schemas.openxmlformats.org/officeDocument/2006/relationships" xmlns:p="http://schemas.openxmlformats.org/presentationml/2006/main" type="tx">
  <p:cSld name="22_Title Only">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874" name="Shape 3874"/>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875" name="Shape 387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876"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877" name="Shape 3877"/>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878" name="Shape 3878"/>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15475329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49.xml><?xml version="1.0" encoding="utf-8"?>
<p:sldLayout xmlns:a="http://schemas.openxmlformats.org/drawingml/2006/main" xmlns:r="http://schemas.openxmlformats.org/officeDocument/2006/relationships" xmlns:p="http://schemas.openxmlformats.org/presentationml/2006/main" type="tx">
  <p:cSld name="22_Blank">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885" name="Shape 3885"/>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886" name="Shape 388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887"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888" name="Shape 3888"/>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37106110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type="tx">
  <p:cSld name="Content with Caption">
    <p:spTree>
      <p:nvGrpSpPr>
        <p:cNvPr id="1" name=""/>
        <p:cNvGrpSpPr/>
        <p:nvPr/>
      </p:nvGrpSpPr>
      <p:grpSpPr>
        <a:xfrm>
          <a:off x="0" y="0"/>
          <a:ext cx="0" cy="0"/>
          <a:chOff x="0" y="0"/>
          <a:chExt cx="0" cy="0"/>
        </a:xfrm>
      </p:grpSpPr>
      <p:sp>
        <p:nvSpPr>
          <p:cNvPr id="777" name="Shape 777"/>
          <p:cNvSpPr>
            <a:spLocks noGrp="1"/>
          </p:cNvSpPr>
          <p:nvPr>
            <p:ph type="title"/>
          </p:nvPr>
        </p:nvSpPr>
        <p:spPr>
          <a:xfrm>
            <a:off x="839787" y="457200"/>
            <a:ext cx="3932240" cy="1600200"/>
          </a:xfrm>
          <a:prstGeom prst="rect">
            <a:avLst/>
          </a:prstGeom>
        </p:spPr>
        <p:txBody>
          <a:bodyPr anchor="b"/>
          <a:lstStyle>
            <a:lvl1pPr>
              <a:defRPr sz="3200"/>
            </a:lvl1pPr>
          </a:lstStyle>
          <a:p>
            <a:r>
              <a:t>Title Text</a:t>
            </a:r>
          </a:p>
        </p:txBody>
      </p:sp>
      <p:sp>
        <p:nvSpPr>
          <p:cNvPr id="778" name="Shape 778"/>
          <p:cNvSpPr>
            <a:spLocks noGrp="1"/>
          </p:cNvSpPr>
          <p:nvPr>
            <p:ph type="body" sz="half" idx="1"/>
          </p:nvPr>
        </p:nvSpPr>
        <p:spPr>
          <a:xfrm>
            <a:off x="5183187" y="987425"/>
            <a:ext cx="6172203" cy="4873625"/>
          </a:xfrm>
          <a:prstGeom prst="rect">
            <a:avLst/>
          </a:prstGeom>
        </p:spPr>
        <p:txBody>
          <a:bodyPr/>
          <a:lstStyle>
            <a:lvl1pPr>
              <a:defRPr sz="3200"/>
            </a:lvl1pPr>
            <a:lvl2pPr marL="718457" indent="-261257">
              <a:defRPr sz="3200"/>
            </a:lvl2pPr>
            <a:lvl3pPr marL="1219200" indent="-304800">
              <a:defRPr sz="3200"/>
            </a:lvl3pPr>
            <a:lvl4pPr marL="1737360" indent="-365760">
              <a:defRPr sz="3200"/>
            </a:lvl4pPr>
            <a:lvl5pPr marL="2194560" indent="-365760">
              <a:defRPr sz="3200"/>
            </a:lvl5pPr>
          </a:lstStyle>
          <a:p>
            <a:r>
              <a:t>Body Level One</a:t>
            </a:r>
          </a:p>
          <a:p>
            <a:pPr lvl="1"/>
            <a:r>
              <a:t>Body Level Two</a:t>
            </a:r>
          </a:p>
          <a:p>
            <a:pPr lvl="2"/>
            <a:r>
              <a:t>Body Level Three</a:t>
            </a:r>
          </a:p>
          <a:p>
            <a:pPr lvl="3"/>
            <a:r>
              <a:t>Body Level Four</a:t>
            </a:r>
          </a:p>
          <a:p>
            <a:pPr lvl="4"/>
            <a:r>
              <a:t>Body Level Five</a:t>
            </a:r>
          </a:p>
        </p:txBody>
      </p:sp>
      <p:sp>
        <p:nvSpPr>
          <p:cNvPr id="779" name="Shape 779"/>
          <p:cNvSpPr>
            <a:spLocks noGrp="1"/>
          </p:cNvSpPr>
          <p:nvPr>
            <p:ph type="body" sz="quarter" idx="13"/>
          </p:nvPr>
        </p:nvSpPr>
        <p:spPr>
          <a:xfrm>
            <a:off x="839787" y="2057400"/>
            <a:ext cx="3932238" cy="3811588"/>
          </a:xfrm>
          <a:prstGeom prst="rect">
            <a:avLst/>
          </a:prstGeom>
        </p:spPr>
        <p:txBody>
          <a:bodyPr/>
          <a:lstStyle/>
          <a:p>
            <a:endParaRPr/>
          </a:p>
        </p:txBody>
      </p:sp>
      <p:sp>
        <p:nvSpPr>
          <p:cNvPr id="780" name="Shape 780"/>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50.xml><?xml version="1.0" encoding="utf-8"?>
<p:sldLayout xmlns:a="http://schemas.openxmlformats.org/drawingml/2006/main" xmlns:r="http://schemas.openxmlformats.org/officeDocument/2006/relationships" xmlns:p="http://schemas.openxmlformats.org/presentationml/2006/main" type="tx">
  <p:cSld name="17_Text with Chart or Graphic">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895" name="Shape 3895"/>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896" name="Shape 389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897"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898" name="Shape 3898"/>
          <p:cNvSpPr/>
          <p:nvPr/>
        </p:nvSpPr>
        <p:spPr>
          <a:xfrm flipH="1">
            <a:off x="5747549" y="1113364"/>
            <a:ext cx="1" cy="5181605"/>
          </a:xfrm>
          <a:prstGeom prst="line">
            <a:avLst/>
          </a:prstGeom>
          <a:ln>
            <a:solidFill>
              <a:srgbClr val="54575A"/>
            </a:solidFill>
          </a:ln>
        </p:spPr>
        <p:txBody>
          <a:bodyPr lIns="45718" tIns="45718" rIns="45718" bIns="45718"/>
          <a:lstStyle/>
          <a:p>
            <a:endParaRPr/>
          </a:p>
        </p:txBody>
      </p:sp>
      <p:sp>
        <p:nvSpPr>
          <p:cNvPr id="3899" name="Shape 3899"/>
          <p:cNvSpPr>
            <a:spLocks noGrp="1"/>
          </p:cNvSpPr>
          <p:nvPr>
            <p:ph type="title"/>
          </p:nvPr>
        </p:nvSpPr>
        <p:spPr>
          <a:xfrm>
            <a:off x="892923" y="1070757"/>
            <a:ext cx="4542803" cy="834303"/>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900" name="Shape 3900"/>
          <p:cNvSpPr>
            <a:spLocks noGrp="1"/>
          </p:cNvSpPr>
          <p:nvPr>
            <p:ph type="body" sz="half" idx="1"/>
          </p:nvPr>
        </p:nvSpPr>
        <p:spPr>
          <a:xfrm>
            <a:off x="6129866" y="1069678"/>
            <a:ext cx="5588002" cy="5284504"/>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901" name="Shape 3901"/>
          <p:cNvSpPr>
            <a:spLocks noGrp="1"/>
          </p:cNvSpPr>
          <p:nvPr>
            <p:ph type="body" sz="half" idx="13"/>
          </p:nvPr>
        </p:nvSpPr>
        <p:spPr>
          <a:xfrm>
            <a:off x="892922" y="1905000"/>
            <a:ext cx="4542804" cy="4448701"/>
          </a:xfrm>
          <a:prstGeom prst="rect">
            <a:avLst/>
          </a:prstGeom>
        </p:spPr>
        <p:txBody>
          <a:bodyPr lIns="91422" tIns="91422" rIns="91422" bIns="91422"/>
          <a:lstStyle/>
          <a:p>
            <a:endParaRPr/>
          </a:p>
        </p:txBody>
      </p:sp>
      <p:sp>
        <p:nvSpPr>
          <p:cNvPr id="3902" name="Shape 3902"/>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20055970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51.xml><?xml version="1.0" encoding="utf-8"?>
<p:sldLayout xmlns:a="http://schemas.openxmlformats.org/drawingml/2006/main" xmlns:r="http://schemas.openxmlformats.org/officeDocument/2006/relationships" xmlns:p="http://schemas.openxmlformats.org/presentationml/2006/main" type="tx">
  <p:cSld name="22_Picture with Caption">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909" name="Shape 3909"/>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910" name="Shape 391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911"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912" name="Shape 3912"/>
          <p:cNvSpPr>
            <a:spLocks noGrp="1"/>
          </p:cNvSpPr>
          <p:nvPr>
            <p:ph type="title"/>
          </p:nvPr>
        </p:nvSpPr>
        <p:spPr>
          <a:xfrm>
            <a:off x="719388" y="854021"/>
            <a:ext cx="5410402" cy="984900"/>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913" name="Shape 3913"/>
          <p:cNvSpPr>
            <a:spLocks noGrp="1"/>
          </p:cNvSpPr>
          <p:nvPr>
            <p:ph type="pic" sz="quarter" idx="13"/>
          </p:nvPr>
        </p:nvSpPr>
        <p:spPr>
          <a:xfrm>
            <a:off x="6417731" y="854018"/>
            <a:ext cx="4060000" cy="3076502"/>
          </a:xfrm>
          <a:prstGeom prst="rect">
            <a:avLst/>
          </a:prstGeom>
        </p:spPr>
        <p:txBody>
          <a:bodyPr lIns="91439" tIns="45719" rIns="91439" bIns="45719">
            <a:noAutofit/>
          </a:bodyPr>
          <a:lstStyle/>
          <a:p>
            <a:endParaRPr/>
          </a:p>
        </p:txBody>
      </p:sp>
      <p:sp>
        <p:nvSpPr>
          <p:cNvPr id="3914" name="Shape 3914"/>
          <p:cNvSpPr>
            <a:spLocks noGrp="1"/>
          </p:cNvSpPr>
          <p:nvPr>
            <p:ph type="body" sz="half" idx="1"/>
          </p:nvPr>
        </p:nvSpPr>
        <p:spPr>
          <a:xfrm>
            <a:off x="719388" y="1838872"/>
            <a:ext cx="5410402" cy="4484400"/>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915" name="Shape 3915"/>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35668136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52.xml><?xml version="1.0" encoding="utf-8"?>
<p:sldLayout xmlns:a="http://schemas.openxmlformats.org/drawingml/2006/main" xmlns:r="http://schemas.openxmlformats.org/officeDocument/2006/relationships" xmlns:p="http://schemas.openxmlformats.org/presentationml/2006/main" type="tx">
  <p:cSld name="49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922" name="Shape 3922"/>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923" name="Shape 392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924"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925" name="Shape 3925"/>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3926"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3927" name="Shape 3927"/>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928" name="Shape 3928"/>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929" name="Shape 3929"/>
          <p:cNvSpPr/>
          <p:nvPr/>
        </p:nvSpPr>
        <p:spPr>
          <a:xfrm>
            <a:off x="4505961" y="6503760"/>
            <a:ext cx="3220000"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3930"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3931" name="Shape 3931"/>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24726515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53.xml><?xml version="1.0" encoding="utf-8"?>
<p:sldLayout xmlns:a="http://schemas.openxmlformats.org/drawingml/2006/main" xmlns:r="http://schemas.openxmlformats.org/officeDocument/2006/relationships" xmlns:p="http://schemas.openxmlformats.org/presentationml/2006/main" type="tx">
  <p:cSld name="21_Top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938" name="Shape 3938"/>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939" name="Shape 393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940"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3941" name="image5.jpeg"/>
          <p:cNvPicPr>
            <a:picLocks noChangeAspect="1"/>
          </p:cNvPicPr>
          <p:nvPr/>
        </p:nvPicPr>
        <p:blipFill>
          <a:blip r:embed="rId4">
            <a:extLst/>
          </a:blip>
          <a:stretch>
            <a:fillRect/>
          </a:stretch>
        </p:blipFill>
        <p:spPr>
          <a:xfrm>
            <a:off x="3810001" y="3412066"/>
            <a:ext cx="8009599" cy="2999104"/>
          </a:xfrm>
          <a:prstGeom prst="rect">
            <a:avLst/>
          </a:prstGeom>
          <a:ln w="12700">
            <a:miter lim="400000"/>
          </a:ln>
        </p:spPr>
      </p:pic>
      <p:sp>
        <p:nvSpPr>
          <p:cNvPr id="3942" name="Shape 3942"/>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943" name="Shape 3943"/>
          <p:cNvSpPr>
            <a:spLocks noGrp="1"/>
          </p:cNvSpPr>
          <p:nvPr>
            <p:ph type="body" idx="1"/>
          </p:nvPr>
        </p:nvSpPr>
        <p:spPr>
          <a:xfrm>
            <a:off x="799775" y="1691863"/>
            <a:ext cx="10968799" cy="4526105"/>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944" name="Shape 3944"/>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16610965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54.xml><?xml version="1.0" encoding="utf-8"?>
<p:sldLayout xmlns:a="http://schemas.openxmlformats.org/drawingml/2006/main" xmlns:r="http://schemas.openxmlformats.org/officeDocument/2006/relationships" xmlns:p="http://schemas.openxmlformats.org/presentationml/2006/main" type="tx">
  <p:cSld name="16_Bottom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951" name="Shape 395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952" name="Shape 395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95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954" name="Shape 3954"/>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3955" name="image5.jpeg"/>
          <p:cNvPicPr>
            <a:picLocks noChangeAspect="1"/>
          </p:cNvPicPr>
          <p:nvPr/>
        </p:nvPicPr>
        <p:blipFill>
          <a:blip r:embed="rId4">
            <a:extLst/>
          </a:blip>
          <a:stretch>
            <a:fillRect/>
          </a:stretch>
        </p:blipFill>
        <p:spPr>
          <a:xfrm>
            <a:off x="3810001" y="3045883"/>
            <a:ext cx="8009599" cy="2999103"/>
          </a:xfrm>
          <a:prstGeom prst="rect">
            <a:avLst/>
          </a:prstGeom>
          <a:ln w="12700">
            <a:miter lim="400000"/>
          </a:ln>
        </p:spPr>
      </p:pic>
      <p:pic>
        <p:nvPicPr>
          <p:cNvPr id="3956"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3957" name="Shape 3957"/>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958" name="Shape 3958"/>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959" name="Shape 3959"/>
          <p:cNvSpPr/>
          <p:nvPr/>
        </p:nvSpPr>
        <p:spPr>
          <a:xfrm>
            <a:off x="4492416" y="6503760"/>
            <a:ext cx="3220003"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3960"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3961" name="Shape 3961"/>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10412711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55.xml><?xml version="1.0" encoding="utf-8"?>
<p:sldLayout xmlns:a="http://schemas.openxmlformats.org/drawingml/2006/main" xmlns:r="http://schemas.openxmlformats.org/officeDocument/2006/relationships" xmlns:p="http://schemas.openxmlformats.org/presentationml/2006/main" type="tx">
  <p:cSld name="50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968" name="Shape 3968"/>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969" name="Shape 396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970"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3971"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3972" name="Shape 397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973" name="image6.png"/>
          <p:cNvPicPr>
            <a:picLocks noChangeAspect="1"/>
          </p:cNvPicPr>
          <p:nvPr/>
        </p:nvPicPr>
        <p:blipFill>
          <a:blip r:embed="rId4">
            <a:extLst/>
          </a:blip>
          <a:stretch>
            <a:fillRect/>
          </a:stretch>
        </p:blipFill>
        <p:spPr>
          <a:xfrm>
            <a:off x="2895600" y="2400300"/>
            <a:ext cx="6400800" cy="2057700"/>
          </a:xfrm>
          <a:prstGeom prst="rect">
            <a:avLst/>
          </a:prstGeom>
          <a:ln w="12700">
            <a:miter lim="400000"/>
          </a:ln>
        </p:spPr>
      </p:pic>
      <p:sp>
        <p:nvSpPr>
          <p:cNvPr id="3974" name="Shape 3974"/>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5866940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56.xml><?xml version="1.0" encoding="utf-8"?>
<p:sldLayout xmlns:a="http://schemas.openxmlformats.org/drawingml/2006/main" xmlns:r="http://schemas.openxmlformats.org/officeDocument/2006/relationships" xmlns:p="http://schemas.openxmlformats.org/presentationml/2006/main" type="tx">
  <p:cSld name="51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981" name="Shape 398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982" name="Shape 398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98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3984"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pic>
        <p:nvPicPr>
          <p:cNvPr id="3985" name="image7.png"/>
          <p:cNvPicPr>
            <a:picLocks noChangeAspect="1"/>
          </p:cNvPicPr>
          <p:nvPr/>
        </p:nvPicPr>
        <p:blipFill>
          <a:blip r:embed="rId4">
            <a:extLst/>
          </a:blip>
          <a:stretch>
            <a:fillRect/>
          </a:stretch>
        </p:blipFill>
        <p:spPr>
          <a:xfrm>
            <a:off x="3947967" y="2644849"/>
            <a:ext cx="4718403" cy="1686904"/>
          </a:xfrm>
          <a:prstGeom prst="rect">
            <a:avLst/>
          </a:prstGeom>
          <a:ln w="12700">
            <a:miter lim="400000"/>
          </a:ln>
        </p:spPr>
      </p:pic>
      <p:sp>
        <p:nvSpPr>
          <p:cNvPr id="3986" name="Shape 398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sp>
        <p:nvSpPr>
          <p:cNvPr id="3987" name="Shape 3987"/>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3104295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57.xml><?xml version="1.0" encoding="utf-8"?>
<p:sldLayout xmlns:a="http://schemas.openxmlformats.org/drawingml/2006/main" xmlns:r="http://schemas.openxmlformats.org/officeDocument/2006/relationships" xmlns:p="http://schemas.openxmlformats.org/presentationml/2006/main" type="tx">
  <p:cSld name="16_Title Slide 1">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994" name="Shape 3994"/>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995" name="Shape 399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996"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997" name="Shape 3997"/>
          <p:cNvSpPr>
            <a:spLocks noGrp="1"/>
          </p:cNvSpPr>
          <p:nvPr>
            <p:ph type="title"/>
          </p:nvPr>
        </p:nvSpPr>
        <p:spPr>
          <a:xfrm>
            <a:off x="914400" y="2111123"/>
            <a:ext cx="10363200" cy="1546503"/>
          </a:xfrm>
          <a:prstGeom prst="rect">
            <a:avLst/>
          </a:prstGeom>
        </p:spPr>
        <p:txBody>
          <a:bodyPr lIns="91422" tIns="91422" rIns="91422" bIns="91422" anchor="b"/>
          <a:lstStyle>
            <a:lvl1pPr algn="ctr">
              <a:lnSpc>
                <a:spcPct val="100000"/>
              </a:lnSpc>
              <a:defRPr sz="4800">
                <a:solidFill>
                  <a:srgbClr val="CB3725"/>
                </a:solidFill>
                <a:latin typeface="PT Sans"/>
                <a:ea typeface="PT Sans"/>
                <a:cs typeface="PT Sans"/>
                <a:sym typeface="PT Sans"/>
              </a:defRPr>
            </a:lvl1pPr>
          </a:lstStyle>
          <a:p>
            <a:r>
              <a:t>Title Text</a:t>
            </a:r>
          </a:p>
        </p:txBody>
      </p:sp>
      <p:sp>
        <p:nvSpPr>
          <p:cNvPr id="3998" name="Shape 3998"/>
          <p:cNvSpPr>
            <a:spLocks noGrp="1"/>
          </p:cNvSpPr>
          <p:nvPr>
            <p:ph type="body" sz="quarter" idx="1"/>
          </p:nvPr>
        </p:nvSpPr>
        <p:spPr>
          <a:xfrm>
            <a:off x="914400" y="3786737"/>
            <a:ext cx="10363200" cy="1046403"/>
          </a:xfrm>
          <a:prstGeom prst="rect">
            <a:avLst/>
          </a:prstGeom>
        </p:spPr>
        <p:txBody>
          <a:bodyPr lIns="91422" tIns="91422" rIns="91422" bIns="91422"/>
          <a:lstStyle>
            <a:lvl1pPr marL="0" indent="0" algn="ctr">
              <a:lnSpc>
                <a:spcPct val="100000"/>
              </a:lnSpc>
              <a:spcBef>
                <a:spcPts val="0"/>
              </a:spcBef>
              <a:buSzTx/>
              <a:buFontTx/>
              <a:buNone/>
              <a:defRPr>
                <a:solidFill>
                  <a:srgbClr val="006098"/>
                </a:solidFill>
                <a:latin typeface="PT Sans"/>
                <a:ea typeface="PT Sans"/>
                <a:cs typeface="PT Sans"/>
                <a:sym typeface="PT Sans"/>
              </a:defRPr>
            </a:lvl1pPr>
            <a:lvl2pPr marL="0" indent="0" algn="ctr">
              <a:lnSpc>
                <a:spcPct val="100000"/>
              </a:lnSpc>
              <a:spcBef>
                <a:spcPts val="0"/>
              </a:spcBef>
              <a:buSzTx/>
              <a:buFontTx/>
              <a:buNone/>
              <a:defRPr>
                <a:solidFill>
                  <a:srgbClr val="006098"/>
                </a:solidFill>
                <a:latin typeface="PT Sans"/>
                <a:ea typeface="PT Sans"/>
                <a:cs typeface="PT Sans"/>
                <a:sym typeface="PT Sans"/>
              </a:defRPr>
            </a:lvl2pPr>
            <a:lvl3pPr marL="0" indent="0" algn="ctr">
              <a:lnSpc>
                <a:spcPct val="100000"/>
              </a:lnSpc>
              <a:spcBef>
                <a:spcPts val="0"/>
              </a:spcBef>
              <a:buSzTx/>
              <a:buFontTx/>
              <a:buNone/>
              <a:defRPr>
                <a:solidFill>
                  <a:srgbClr val="006098"/>
                </a:solidFill>
                <a:latin typeface="PT Sans"/>
                <a:ea typeface="PT Sans"/>
                <a:cs typeface="PT Sans"/>
                <a:sym typeface="PT Sans"/>
              </a:defRPr>
            </a:lvl3pPr>
            <a:lvl4pPr marL="0" indent="0" algn="ctr">
              <a:lnSpc>
                <a:spcPct val="100000"/>
              </a:lnSpc>
              <a:spcBef>
                <a:spcPts val="0"/>
              </a:spcBef>
              <a:buSzTx/>
              <a:buFontTx/>
              <a:buNone/>
              <a:defRPr>
                <a:solidFill>
                  <a:srgbClr val="006098"/>
                </a:solidFill>
                <a:latin typeface="PT Sans"/>
                <a:ea typeface="PT Sans"/>
                <a:cs typeface="PT Sans"/>
                <a:sym typeface="PT Sans"/>
              </a:defRPr>
            </a:lvl4pPr>
            <a:lvl5pPr marL="0" indent="0" algn="ctr">
              <a:lnSpc>
                <a:spcPct val="100000"/>
              </a:lnSpc>
              <a:spcBef>
                <a:spcPts val="0"/>
              </a:spcBef>
              <a:buSzTx/>
              <a:buFontTx/>
              <a:buNone/>
              <a:defRPr>
                <a:solidFill>
                  <a:srgbClr val="006098"/>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999" name="Shape 3999"/>
          <p:cNvSpPr>
            <a:spLocks noGrp="1"/>
          </p:cNvSpPr>
          <p:nvPr>
            <p:ph type="sldNum" sz="quarter" idx="2"/>
          </p:nvPr>
        </p:nvSpPr>
        <p:spPr>
          <a:xfrm>
            <a:off x="11409053" y="6465873"/>
            <a:ext cx="266974" cy="259222"/>
          </a:xfrm>
          <a:prstGeom prst="rect">
            <a:avLst/>
          </a:prstGeom>
        </p:spPr>
        <p:txBody>
          <a:bodyPr lIns="0" tIns="0" rIns="0" bIns="0"/>
          <a:lstStyle>
            <a:lvl1pPr algn="l">
              <a:defRPr sz="1800">
                <a:solidFill>
                  <a:srgbClr val="54585B"/>
                </a:solidFill>
                <a:latin typeface="Arial"/>
                <a:ea typeface="Arial"/>
                <a:cs typeface="Arial"/>
                <a:sym typeface="Arial"/>
              </a:defRPr>
            </a:lvl1pPr>
          </a:lstStyle>
          <a:p>
            <a:fld id="{86CB4B4D-7CA3-9044-876B-883B54F8677D}" type="slidenum">
              <a:t>‹#›</a:t>
            </a:fld>
            <a:endParaRPr/>
          </a:p>
        </p:txBody>
      </p:sp>
    </p:spTree>
    <p:extLst>
      <p:ext uri="{BB962C8B-B14F-4D97-AF65-F5344CB8AC3E}">
        <p14:creationId xmlns:p14="http://schemas.microsoft.com/office/powerpoint/2010/main" val="20204566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58.xml><?xml version="1.0" encoding="utf-8"?>
<p:sldLayout xmlns:a="http://schemas.openxmlformats.org/drawingml/2006/main" xmlns:r="http://schemas.openxmlformats.org/officeDocument/2006/relationships" xmlns:p="http://schemas.openxmlformats.org/presentationml/2006/main" type="tx">
  <p:cSld name="24_Title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006" name="Shape 4006"/>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4007" name="Shape 400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4008"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4009" name="image3.jpeg"/>
          <p:cNvPicPr>
            <a:picLocks noChangeAspect="1"/>
          </p:cNvPicPr>
          <p:nvPr/>
        </p:nvPicPr>
        <p:blipFill>
          <a:blip r:embed="rId4">
            <a:extLst/>
          </a:blip>
          <a:stretch>
            <a:fillRect/>
          </a:stretch>
        </p:blipFill>
        <p:spPr>
          <a:xfrm>
            <a:off x="0" y="9201"/>
            <a:ext cx="12192000" cy="6858001"/>
          </a:xfrm>
          <a:prstGeom prst="rect">
            <a:avLst/>
          </a:prstGeom>
          <a:ln w="12700">
            <a:miter lim="400000"/>
          </a:ln>
        </p:spPr>
      </p:pic>
      <p:sp>
        <p:nvSpPr>
          <p:cNvPr id="4010" name="Shape 4010"/>
          <p:cNvSpPr>
            <a:spLocks noGrp="1"/>
          </p:cNvSpPr>
          <p:nvPr>
            <p:ph type="title"/>
          </p:nvPr>
        </p:nvSpPr>
        <p:spPr>
          <a:xfrm>
            <a:off x="914400" y="2127736"/>
            <a:ext cx="10464801" cy="2111103"/>
          </a:xfrm>
          <a:prstGeom prst="rect">
            <a:avLst/>
          </a:prstGeom>
        </p:spPr>
        <p:txBody>
          <a:bodyPr lIns="91422" tIns="91422" rIns="91422" bIns="91422" anchor="b"/>
          <a:lstStyle>
            <a:lvl1pPr>
              <a:lnSpc>
                <a:spcPct val="100000"/>
              </a:lnSpc>
              <a:defRPr sz="3600">
                <a:solidFill>
                  <a:srgbClr val="FFFFFF"/>
                </a:solidFill>
                <a:latin typeface="PT Sans"/>
                <a:ea typeface="PT Sans"/>
                <a:cs typeface="PT Sans"/>
                <a:sym typeface="PT Sans"/>
              </a:defRPr>
            </a:lvl1pPr>
          </a:lstStyle>
          <a:p>
            <a:r>
              <a:t>Title Text</a:t>
            </a:r>
          </a:p>
        </p:txBody>
      </p:sp>
      <p:sp>
        <p:nvSpPr>
          <p:cNvPr id="4011" name="Shape 4011"/>
          <p:cNvSpPr>
            <a:spLocks noGrp="1"/>
          </p:cNvSpPr>
          <p:nvPr>
            <p:ph type="body" sz="quarter" idx="1"/>
          </p:nvPr>
        </p:nvSpPr>
        <p:spPr>
          <a:xfrm>
            <a:off x="914400" y="4312137"/>
            <a:ext cx="7721600" cy="1066802"/>
          </a:xfrm>
          <a:prstGeom prst="rect">
            <a:avLst/>
          </a:prstGeom>
        </p:spPr>
        <p:txBody>
          <a:bodyPr lIns="91422" tIns="91422" rIns="91422" bIns="91422"/>
          <a:lstStyle>
            <a:lvl1pPr marL="0" indent="0">
              <a:lnSpc>
                <a:spcPct val="100000"/>
              </a:lnSpc>
              <a:spcBef>
                <a:spcPts val="400"/>
              </a:spcBef>
              <a:buSzTx/>
              <a:buFontTx/>
              <a:buNone/>
              <a:defRPr>
                <a:solidFill>
                  <a:srgbClr val="FFFFFF"/>
                </a:solidFill>
                <a:latin typeface="PT Sans"/>
                <a:ea typeface="PT Sans"/>
                <a:cs typeface="PT Sans"/>
                <a:sym typeface="PT Sans"/>
              </a:defRPr>
            </a:lvl1pPr>
            <a:lvl2pPr marL="0" indent="0">
              <a:lnSpc>
                <a:spcPct val="100000"/>
              </a:lnSpc>
              <a:spcBef>
                <a:spcPts val="400"/>
              </a:spcBef>
              <a:buSzTx/>
              <a:buFontTx/>
              <a:buNone/>
              <a:defRPr>
                <a:solidFill>
                  <a:srgbClr val="FFFFFF"/>
                </a:solidFill>
                <a:latin typeface="PT Sans"/>
                <a:ea typeface="PT Sans"/>
                <a:cs typeface="PT Sans"/>
                <a:sym typeface="PT Sans"/>
              </a:defRPr>
            </a:lvl2pPr>
            <a:lvl3pPr marL="0" indent="0">
              <a:lnSpc>
                <a:spcPct val="100000"/>
              </a:lnSpc>
              <a:spcBef>
                <a:spcPts val="400"/>
              </a:spcBef>
              <a:buSzTx/>
              <a:buFontTx/>
              <a:buNone/>
              <a:defRPr>
                <a:solidFill>
                  <a:srgbClr val="FFFFFF"/>
                </a:solidFill>
                <a:latin typeface="PT Sans"/>
                <a:ea typeface="PT Sans"/>
                <a:cs typeface="PT Sans"/>
                <a:sym typeface="PT Sans"/>
              </a:defRPr>
            </a:lvl3pPr>
            <a:lvl4pPr marL="0" indent="0">
              <a:lnSpc>
                <a:spcPct val="100000"/>
              </a:lnSpc>
              <a:spcBef>
                <a:spcPts val="400"/>
              </a:spcBef>
              <a:buSzTx/>
              <a:buFontTx/>
              <a:buNone/>
              <a:defRPr>
                <a:solidFill>
                  <a:srgbClr val="FFFFFF"/>
                </a:solidFill>
                <a:latin typeface="PT Sans"/>
                <a:ea typeface="PT Sans"/>
                <a:cs typeface="PT Sans"/>
                <a:sym typeface="PT Sans"/>
              </a:defRPr>
            </a:lvl4pPr>
            <a:lvl5pPr marL="0" indent="0">
              <a:lnSpc>
                <a:spcPct val="100000"/>
              </a:lnSpc>
              <a:spcBef>
                <a:spcPts val="400"/>
              </a:spcBef>
              <a:buSzTx/>
              <a:buFontTx/>
              <a:buNone/>
              <a:defRPr>
                <a:solidFill>
                  <a:srgbClr val="FFFFFF"/>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pic>
        <p:nvPicPr>
          <p:cNvPr id="4012" name="image4.png"/>
          <p:cNvPicPr>
            <a:picLocks noChangeAspect="1"/>
          </p:cNvPicPr>
          <p:nvPr/>
        </p:nvPicPr>
        <p:blipFill>
          <a:blip r:embed="rId5">
            <a:extLst/>
          </a:blip>
          <a:stretch>
            <a:fillRect/>
          </a:stretch>
        </p:blipFill>
        <p:spPr>
          <a:xfrm>
            <a:off x="8636000" y="232712"/>
            <a:ext cx="3194001" cy="1026901"/>
          </a:xfrm>
          <a:prstGeom prst="rect">
            <a:avLst/>
          </a:prstGeom>
          <a:ln w="12700">
            <a:miter lim="400000"/>
          </a:ln>
        </p:spPr>
      </p:pic>
      <p:sp>
        <p:nvSpPr>
          <p:cNvPr id="4013" name="Shape 401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sp>
        <p:nvSpPr>
          <p:cNvPr id="4014" name="Shape 4014"/>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8069805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59.xml><?xml version="1.0" encoding="utf-8"?>
<p:sldLayout xmlns:a="http://schemas.openxmlformats.org/drawingml/2006/main" xmlns:r="http://schemas.openxmlformats.org/officeDocument/2006/relationships" xmlns:p="http://schemas.openxmlformats.org/presentationml/2006/main" type="tx">
  <p:cSld name="25_Title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021" name="Shape 402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4022" name="Shape 402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402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4024" name="image3.jpeg"/>
          <p:cNvPicPr>
            <a:picLocks noChangeAspect="1"/>
          </p:cNvPicPr>
          <p:nvPr/>
        </p:nvPicPr>
        <p:blipFill>
          <a:blip r:embed="rId4">
            <a:extLst/>
          </a:blip>
          <a:stretch>
            <a:fillRect/>
          </a:stretch>
        </p:blipFill>
        <p:spPr>
          <a:xfrm>
            <a:off x="0" y="9201"/>
            <a:ext cx="12192000" cy="6858001"/>
          </a:xfrm>
          <a:prstGeom prst="rect">
            <a:avLst/>
          </a:prstGeom>
          <a:ln w="12700">
            <a:miter lim="400000"/>
          </a:ln>
        </p:spPr>
      </p:pic>
      <p:sp>
        <p:nvSpPr>
          <p:cNvPr id="4025" name="Shape 4025"/>
          <p:cNvSpPr>
            <a:spLocks noGrp="1"/>
          </p:cNvSpPr>
          <p:nvPr>
            <p:ph type="title"/>
          </p:nvPr>
        </p:nvSpPr>
        <p:spPr>
          <a:xfrm>
            <a:off x="914400" y="2127736"/>
            <a:ext cx="10464801" cy="2111103"/>
          </a:xfrm>
          <a:prstGeom prst="rect">
            <a:avLst/>
          </a:prstGeom>
        </p:spPr>
        <p:txBody>
          <a:bodyPr lIns="91422" tIns="91422" rIns="91422" bIns="91422" anchor="b"/>
          <a:lstStyle>
            <a:lvl1pPr>
              <a:lnSpc>
                <a:spcPct val="100000"/>
              </a:lnSpc>
              <a:defRPr sz="3600">
                <a:solidFill>
                  <a:srgbClr val="FFFFFF"/>
                </a:solidFill>
                <a:latin typeface="PT Sans"/>
                <a:ea typeface="PT Sans"/>
                <a:cs typeface="PT Sans"/>
                <a:sym typeface="PT Sans"/>
              </a:defRPr>
            </a:lvl1pPr>
          </a:lstStyle>
          <a:p>
            <a:r>
              <a:t>Title Text</a:t>
            </a:r>
          </a:p>
        </p:txBody>
      </p:sp>
      <p:sp>
        <p:nvSpPr>
          <p:cNvPr id="4026" name="Shape 4026"/>
          <p:cNvSpPr>
            <a:spLocks noGrp="1"/>
          </p:cNvSpPr>
          <p:nvPr>
            <p:ph type="body" sz="quarter" idx="1"/>
          </p:nvPr>
        </p:nvSpPr>
        <p:spPr>
          <a:xfrm>
            <a:off x="914400" y="4312137"/>
            <a:ext cx="7721600" cy="1066802"/>
          </a:xfrm>
          <a:prstGeom prst="rect">
            <a:avLst/>
          </a:prstGeom>
        </p:spPr>
        <p:txBody>
          <a:bodyPr lIns="91422" tIns="91422" rIns="91422" bIns="91422"/>
          <a:lstStyle>
            <a:lvl1pPr marL="0" indent="0">
              <a:lnSpc>
                <a:spcPct val="100000"/>
              </a:lnSpc>
              <a:spcBef>
                <a:spcPts val="400"/>
              </a:spcBef>
              <a:buSzTx/>
              <a:buFontTx/>
              <a:buNone/>
              <a:defRPr>
                <a:solidFill>
                  <a:srgbClr val="FFFFFF"/>
                </a:solidFill>
                <a:latin typeface="PT Sans"/>
                <a:ea typeface="PT Sans"/>
                <a:cs typeface="PT Sans"/>
                <a:sym typeface="PT Sans"/>
              </a:defRPr>
            </a:lvl1pPr>
            <a:lvl2pPr marL="0" indent="0">
              <a:lnSpc>
                <a:spcPct val="100000"/>
              </a:lnSpc>
              <a:spcBef>
                <a:spcPts val="400"/>
              </a:spcBef>
              <a:buSzTx/>
              <a:buFontTx/>
              <a:buNone/>
              <a:defRPr>
                <a:solidFill>
                  <a:srgbClr val="FFFFFF"/>
                </a:solidFill>
                <a:latin typeface="PT Sans"/>
                <a:ea typeface="PT Sans"/>
                <a:cs typeface="PT Sans"/>
                <a:sym typeface="PT Sans"/>
              </a:defRPr>
            </a:lvl2pPr>
            <a:lvl3pPr marL="0" indent="0">
              <a:lnSpc>
                <a:spcPct val="100000"/>
              </a:lnSpc>
              <a:spcBef>
                <a:spcPts val="400"/>
              </a:spcBef>
              <a:buSzTx/>
              <a:buFontTx/>
              <a:buNone/>
              <a:defRPr>
                <a:solidFill>
                  <a:srgbClr val="FFFFFF"/>
                </a:solidFill>
                <a:latin typeface="PT Sans"/>
                <a:ea typeface="PT Sans"/>
                <a:cs typeface="PT Sans"/>
                <a:sym typeface="PT Sans"/>
              </a:defRPr>
            </a:lvl3pPr>
            <a:lvl4pPr marL="0" indent="0">
              <a:lnSpc>
                <a:spcPct val="100000"/>
              </a:lnSpc>
              <a:spcBef>
                <a:spcPts val="400"/>
              </a:spcBef>
              <a:buSzTx/>
              <a:buFontTx/>
              <a:buNone/>
              <a:defRPr>
                <a:solidFill>
                  <a:srgbClr val="FFFFFF"/>
                </a:solidFill>
                <a:latin typeface="PT Sans"/>
                <a:ea typeface="PT Sans"/>
                <a:cs typeface="PT Sans"/>
                <a:sym typeface="PT Sans"/>
              </a:defRPr>
            </a:lvl4pPr>
            <a:lvl5pPr marL="0" indent="0">
              <a:lnSpc>
                <a:spcPct val="100000"/>
              </a:lnSpc>
              <a:spcBef>
                <a:spcPts val="400"/>
              </a:spcBef>
              <a:buSzTx/>
              <a:buFontTx/>
              <a:buNone/>
              <a:defRPr>
                <a:solidFill>
                  <a:srgbClr val="FFFFFF"/>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pic>
        <p:nvPicPr>
          <p:cNvPr id="4027" name="image4.png"/>
          <p:cNvPicPr>
            <a:picLocks noChangeAspect="1"/>
          </p:cNvPicPr>
          <p:nvPr/>
        </p:nvPicPr>
        <p:blipFill>
          <a:blip r:embed="rId5">
            <a:extLst/>
          </a:blip>
          <a:stretch>
            <a:fillRect/>
          </a:stretch>
        </p:blipFill>
        <p:spPr>
          <a:xfrm>
            <a:off x="8636000" y="232712"/>
            <a:ext cx="3194001" cy="1026901"/>
          </a:xfrm>
          <a:prstGeom prst="rect">
            <a:avLst/>
          </a:prstGeom>
          <a:ln w="12700">
            <a:miter lim="400000"/>
          </a:ln>
        </p:spPr>
      </p:pic>
      <p:sp>
        <p:nvSpPr>
          <p:cNvPr id="4028" name="Shape 402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sp>
        <p:nvSpPr>
          <p:cNvPr id="4029" name="Shape 4029"/>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5963779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type="tx">
  <p:cSld name="Picture with Caption">
    <p:spTree>
      <p:nvGrpSpPr>
        <p:cNvPr id="1" name=""/>
        <p:cNvGrpSpPr/>
        <p:nvPr/>
      </p:nvGrpSpPr>
      <p:grpSpPr>
        <a:xfrm>
          <a:off x="0" y="0"/>
          <a:ext cx="0" cy="0"/>
          <a:chOff x="0" y="0"/>
          <a:chExt cx="0" cy="0"/>
        </a:xfrm>
      </p:grpSpPr>
      <p:sp>
        <p:nvSpPr>
          <p:cNvPr id="787" name="Shape 787"/>
          <p:cNvSpPr>
            <a:spLocks noGrp="1"/>
          </p:cNvSpPr>
          <p:nvPr>
            <p:ph type="title"/>
          </p:nvPr>
        </p:nvSpPr>
        <p:spPr>
          <a:xfrm>
            <a:off x="839787" y="457200"/>
            <a:ext cx="3932240" cy="1600200"/>
          </a:xfrm>
          <a:prstGeom prst="rect">
            <a:avLst/>
          </a:prstGeom>
        </p:spPr>
        <p:txBody>
          <a:bodyPr anchor="b"/>
          <a:lstStyle>
            <a:lvl1pPr>
              <a:defRPr sz="3200"/>
            </a:lvl1pPr>
          </a:lstStyle>
          <a:p>
            <a:r>
              <a:t>Title Text</a:t>
            </a:r>
          </a:p>
        </p:txBody>
      </p:sp>
      <p:sp>
        <p:nvSpPr>
          <p:cNvPr id="788" name="Shape 788"/>
          <p:cNvSpPr>
            <a:spLocks noGrp="1"/>
          </p:cNvSpPr>
          <p:nvPr>
            <p:ph type="pic" sz="half" idx="13"/>
          </p:nvPr>
        </p:nvSpPr>
        <p:spPr>
          <a:xfrm>
            <a:off x="5183187" y="987425"/>
            <a:ext cx="6172203" cy="4873625"/>
          </a:xfrm>
          <a:prstGeom prst="rect">
            <a:avLst/>
          </a:prstGeom>
        </p:spPr>
        <p:txBody>
          <a:bodyPr lIns="91439" tIns="45719" rIns="91439" bIns="45719">
            <a:noAutofit/>
          </a:bodyPr>
          <a:lstStyle/>
          <a:p>
            <a:endParaRPr/>
          </a:p>
        </p:txBody>
      </p:sp>
      <p:sp>
        <p:nvSpPr>
          <p:cNvPr id="789" name="Shape 789"/>
          <p:cNvSpPr>
            <a:spLocks noGrp="1"/>
          </p:cNvSpPr>
          <p:nvPr>
            <p:ph type="body" sz="quarter" idx="1"/>
          </p:nvPr>
        </p:nvSpPr>
        <p:spPr>
          <a:xfrm>
            <a:off x="839787" y="2057400"/>
            <a:ext cx="3932240" cy="3811588"/>
          </a:xfrm>
          <a:prstGeom prst="rect">
            <a:avLst/>
          </a:prstGeom>
        </p:spPr>
        <p:txBody>
          <a:bodyPr/>
          <a:lstStyle>
            <a:lvl1pPr marL="0" indent="0">
              <a:buSzTx/>
              <a:buFontTx/>
              <a:buNone/>
              <a:defRPr sz="1600"/>
            </a:lvl1pPr>
            <a:lvl2pPr marL="0" indent="0">
              <a:buSzTx/>
              <a:buFontTx/>
              <a:buNone/>
              <a:defRPr sz="1600"/>
            </a:lvl2pPr>
            <a:lvl3pPr marL="0" indent="0">
              <a:buSzTx/>
              <a:buFontTx/>
              <a:buNone/>
              <a:defRPr sz="1600"/>
            </a:lvl3pPr>
            <a:lvl4pPr marL="0" indent="0">
              <a:buSzTx/>
              <a:buFontTx/>
              <a:buNone/>
              <a:defRPr sz="1600"/>
            </a:lvl4pPr>
            <a:lvl5pPr marL="0" indent="0">
              <a:buSzTx/>
              <a:buFontTx/>
              <a:buNone/>
              <a:defRPr sz="1600"/>
            </a:lvl5pPr>
          </a:lstStyle>
          <a:p>
            <a:r>
              <a:t>Body Level One</a:t>
            </a:r>
          </a:p>
          <a:p>
            <a:pPr lvl="1"/>
            <a:r>
              <a:t>Body Level Two</a:t>
            </a:r>
          </a:p>
          <a:p>
            <a:pPr lvl="2"/>
            <a:r>
              <a:t>Body Level Three</a:t>
            </a:r>
          </a:p>
          <a:p>
            <a:pPr lvl="3"/>
            <a:r>
              <a:t>Body Level Four</a:t>
            </a:r>
          </a:p>
          <a:p>
            <a:pPr lvl="4"/>
            <a:r>
              <a:t>Body Level Five</a:t>
            </a:r>
          </a:p>
        </p:txBody>
      </p:sp>
      <p:sp>
        <p:nvSpPr>
          <p:cNvPr id="790" name="Shape 790"/>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60.xml><?xml version="1.0" encoding="utf-8"?>
<p:sldLayout xmlns:a="http://schemas.openxmlformats.org/drawingml/2006/main" xmlns:r="http://schemas.openxmlformats.org/officeDocument/2006/relationships" xmlns:p="http://schemas.openxmlformats.org/presentationml/2006/main" type="tx">
  <p:cSld name="23_Title and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036" name="Shape 4036"/>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4037" name="Shape 403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4038"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4039" name="Shape 4039"/>
          <p:cNvSpPr>
            <a:spLocks noGrp="1"/>
          </p:cNvSpPr>
          <p:nvPr>
            <p:ph type="title"/>
          </p:nvPr>
        </p:nvSpPr>
        <p:spPr>
          <a:xfrm>
            <a:off x="799775" y="845996"/>
            <a:ext cx="108844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4040" name="Shape 4040"/>
          <p:cNvSpPr>
            <a:spLocks noGrp="1"/>
          </p:cNvSpPr>
          <p:nvPr>
            <p:ph type="body" idx="1"/>
          </p:nvPr>
        </p:nvSpPr>
        <p:spPr>
          <a:xfrm>
            <a:off x="799775" y="1692211"/>
            <a:ext cx="10884400" cy="4526101"/>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4041" name="Shape 4041"/>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30275256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61.xml><?xml version="1.0" encoding="utf-8"?>
<p:sldLayout xmlns:a="http://schemas.openxmlformats.org/drawingml/2006/main" xmlns:r="http://schemas.openxmlformats.org/officeDocument/2006/relationships" xmlns:p="http://schemas.openxmlformats.org/presentationml/2006/main" type="tx">
  <p:cSld name="28_Two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048" name="Shape 4048"/>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4049" name="Shape 404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4050"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4051" name="Shape 4051"/>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4052" name="Shape 4052"/>
          <p:cNvSpPr>
            <a:spLocks noGrp="1"/>
          </p:cNvSpPr>
          <p:nvPr>
            <p:ph type="body" sz="half" idx="1"/>
          </p:nvPr>
        </p:nvSpPr>
        <p:spPr>
          <a:xfrm>
            <a:off x="799775" y="1693140"/>
            <a:ext cx="5364399" cy="4568100"/>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4053" name="Shape 4053"/>
          <p:cNvSpPr>
            <a:spLocks noGrp="1"/>
          </p:cNvSpPr>
          <p:nvPr>
            <p:ph type="body" sz="half" idx="13"/>
          </p:nvPr>
        </p:nvSpPr>
        <p:spPr>
          <a:xfrm>
            <a:off x="6397364" y="1693140"/>
            <a:ext cx="5364402" cy="4568100"/>
          </a:xfrm>
          <a:prstGeom prst="rect">
            <a:avLst/>
          </a:prstGeom>
        </p:spPr>
        <p:txBody>
          <a:bodyPr lIns="91422" tIns="91422" rIns="91422" bIns="91422"/>
          <a:lstStyle/>
          <a:p>
            <a:endParaRPr/>
          </a:p>
        </p:txBody>
      </p:sp>
      <p:sp>
        <p:nvSpPr>
          <p:cNvPr id="4054" name="Shape 4054"/>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17111892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62.xml><?xml version="1.0" encoding="utf-8"?>
<p:sldLayout xmlns:a="http://schemas.openxmlformats.org/drawingml/2006/main" xmlns:r="http://schemas.openxmlformats.org/officeDocument/2006/relationships" xmlns:p="http://schemas.openxmlformats.org/presentationml/2006/main" type="tx">
  <p:cSld name="22_Divider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061" name="Shape 406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4062" name="Shape 406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406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4064"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4065" name="Shape 4065"/>
          <p:cNvSpPr>
            <a:spLocks noGrp="1"/>
          </p:cNvSpPr>
          <p:nvPr>
            <p:ph type="title"/>
          </p:nvPr>
        </p:nvSpPr>
        <p:spPr>
          <a:xfrm>
            <a:off x="1193521" y="2667000"/>
            <a:ext cx="8433600" cy="1358701"/>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4066" name="Shape 406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4067" name="image2.png"/>
          <p:cNvPicPr>
            <a:picLocks noChangeAspect="1"/>
          </p:cNvPicPr>
          <p:nvPr/>
        </p:nvPicPr>
        <p:blipFill>
          <a:blip r:embed="rId3">
            <a:extLst/>
          </a:blip>
          <a:stretch>
            <a:fillRect/>
          </a:stretch>
        </p:blipFill>
        <p:spPr>
          <a:xfrm>
            <a:off x="9673800" y="273820"/>
            <a:ext cx="2147602" cy="691201"/>
          </a:xfrm>
          <a:prstGeom prst="rect">
            <a:avLst/>
          </a:prstGeom>
          <a:ln w="12700">
            <a:miter lim="400000"/>
          </a:ln>
        </p:spPr>
      </p:pic>
      <p:sp>
        <p:nvSpPr>
          <p:cNvPr id="4068" name="Shape 4068"/>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42096600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63.xml><?xml version="1.0" encoding="utf-8"?>
<p:sldLayout xmlns:a="http://schemas.openxmlformats.org/drawingml/2006/main" xmlns:r="http://schemas.openxmlformats.org/officeDocument/2006/relationships" xmlns:p="http://schemas.openxmlformats.org/presentationml/2006/main" type="tx">
  <p:cSld name="23_Title Only">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075" name="Shape 4075"/>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4076" name="Shape 407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4077"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4078" name="Shape 4078"/>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4079" name="Shape 4079"/>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6514993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64.xml><?xml version="1.0" encoding="utf-8"?>
<p:sldLayout xmlns:a="http://schemas.openxmlformats.org/drawingml/2006/main" xmlns:r="http://schemas.openxmlformats.org/officeDocument/2006/relationships" xmlns:p="http://schemas.openxmlformats.org/presentationml/2006/main" type="tx">
  <p:cSld name="23_Blank">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086" name="Shape 4086"/>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4087" name="Shape 408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4088"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4089" name="Shape 4089"/>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10507192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65.xml><?xml version="1.0" encoding="utf-8"?>
<p:sldLayout xmlns:a="http://schemas.openxmlformats.org/drawingml/2006/main" xmlns:r="http://schemas.openxmlformats.org/officeDocument/2006/relationships" xmlns:p="http://schemas.openxmlformats.org/presentationml/2006/main" type="tx">
  <p:cSld name="18_Text with Chart or Graphic">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096" name="Shape 4096"/>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4097" name="Shape 409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4098"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4099" name="Shape 4099"/>
          <p:cNvSpPr/>
          <p:nvPr/>
        </p:nvSpPr>
        <p:spPr>
          <a:xfrm flipH="1">
            <a:off x="5747549" y="1113364"/>
            <a:ext cx="1" cy="5181605"/>
          </a:xfrm>
          <a:prstGeom prst="line">
            <a:avLst/>
          </a:prstGeom>
          <a:ln>
            <a:solidFill>
              <a:srgbClr val="54575A"/>
            </a:solidFill>
          </a:ln>
        </p:spPr>
        <p:txBody>
          <a:bodyPr lIns="45718" tIns="45718" rIns="45718" bIns="45718"/>
          <a:lstStyle/>
          <a:p>
            <a:endParaRPr/>
          </a:p>
        </p:txBody>
      </p:sp>
      <p:sp>
        <p:nvSpPr>
          <p:cNvPr id="4100" name="Shape 4100"/>
          <p:cNvSpPr>
            <a:spLocks noGrp="1"/>
          </p:cNvSpPr>
          <p:nvPr>
            <p:ph type="title"/>
          </p:nvPr>
        </p:nvSpPr>
        <p:spPr>
          <a:xfrm>
            <a:off x="892923" y="1070757"/>
            <a:ext cx="4542803" cy="834303"/>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4101" name="Shape 4101"/>
          <p:cNvSpPr>
            <a:spLocks noGrp="1"/>
          </p:cNvSpPr>
          <p:nvPr>
            <p:ph type="body" sz="half" idx="1"/>
          </p:nvPr>
        </p:nvSpPr>
        <p:spPr>
          <a:xfrm>
            <a:off x="6129866" y="1069678"/>
            <a:ext cx="5588002" cy="5284504"/>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4102" name="Shape 4102"/>
          <p:cNvSpPr>
            <a:spLocks noGrp="1"/>
          </p:cNvSpPr>
          <p:nvPr>
            <p:ph type="body" sz="half" idx="13"/>
          </p:nvPr>
        </p:nvSpPr>
        <p:spPr>
          <a:xfrm>
            <a:off x="892922" y="1905000"/>
            <a:ext cx="4542804" cy="4448701"/>
          </a:xfrm>
          <a:prstGeom prst="rect">
            <a:avLst/>
          </a:prstGeom>
        </p:spPr>
        <p:txBody>
          <a:bodyPr lIns="91422" tIns="91422" rIns="91422" bIns="91422"/>
          <a:lstStyle/>
          <a:p>
            <a:endParaRPr/>
          </a:p>
        </p:txBody>
      </p:sp>
      <p:sp>
        <p:nvSpPr>
          <p:cNvPr id="4103" name="Shape 4103"/>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42492743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66.xml><?xml version="1.0" encoding="utf-8"?>
<p:sldLayout xmlns:a="http://schemas.openxmlformats.org/drawingml/2006/main" xmlns:r="http://schemas.openxmlformats.org/officeDocument/2006/relationships" xmlns:p="http://schemas.openxmlformats.org/presentationml/2006/main" type="tx">
  <p:cSld name="23_Picture with Caption">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110" name="Shape 4110"/>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4111" name="Shape 411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4112"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4113" name="Shape 4113"/>
          <p:cNvSpPr>
            <a:spLocks noGrp="1"/>
          </p:cNvSpPr>
          <p:nvPr>
            <p:ph type="title"/>
          </p:nvPr>
        </p:nvSpPr>
        <p:spPr>
          <a:xfrm>
            <a:off x="719388" y="854021"/>
            <a:ext cx="5410402" cy="984900"/>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4114" name="Shape 4114"/>
          <p:cNvSpPr>
            <a:spLocks noGrp="1"/>
          </p:cNvSpPr>
          <p:nvPr>
            <p:ph type="pic" sz="quarter" idx="13"/>
          </p:nvPr>
        </p:nvSpPr>
        <p:spPr>
          <a:xfrm>
            <a:off x="6417731" y="854018"/>
            <a:ext cx="4060000" cy="3076502"/>
          </a:xfrm>
          <a:prstGeom prst="rect">
            <a:avLst/>
          </a:prstGeom>
        </p:spPr>
        <p:txBody>
          <a:bodyPr lIns="91439" tIns="45719" rIns="91439" bIns="45719">
            <a:noAutofit/>
          </a:bodyPr>
          <a:lstStyle/>
          <a:p>
            <a:endParaRPr/>
          </a:p>
        </p:txBody>
      </p:sp>
      <p:sp>
        <p:nvSpPr>
          <p:cNvPr id="4115" name="Shape 4115"/>
          <p:cNvSpPr>
            <a:spLocks noGrp="1"/>
          </p:cNvSpPr>
          <p:nvPr>
            <p:ph type="body" sz="half" idx="1"/>
          </p:nvPr>
        </p:nvSpPr>
        <p:spPr>
          <a:xfrm>
            <a:off x="719388" y="1838872"/>
            <a:ext cx="5410402" cy="4484400"/>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4116" name="Shape 4116"/>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31326051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67.xml><?xml version="1.0" encoding="utf-8"?>
<p:sldLayout xmlns:a="http://schemas.openxmlformats.org/drawingml/2006/main" xmlns:r="http://schemas.openxmlformats.org/officeDocument/2006/relationships" xmlns:p="http://schemas.openxmlformats.org/presentationml/2006/main" type="tx">
  <p:cSld name="52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123" name="Shape 4123"/>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4124" name="Shape 412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4125"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4126" name="Shape 4126"/>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4127"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4128" name="Shape 4128"/>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4129" name="Shape 4129"/>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4130" name="Shape 4130"/>
          <p:cNvSpPr/>
          <p:nvPr/>
        </p:nvSpPr>
        <p:spPr>
          <a:xfrm>
            <a:off x="4505961" y="6503760"/>
            <a:ext cx="3220000"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4131"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4132" name="Shape 4132"/>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4242128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68.xml><?xml version="1.0" encoding="utf-8"?>
<p:sldLayout xmlns:a="http://schemas.openxmlformats.org/drawingml/2006/main" xmlns:r="http://schemas.openxmlformats.org/officeDocument/2006/relationships" xmlns:p="http://schemas.openxmlformats.org/presentationml/2006/main" type="tx">
  <p:cSld name="22_Top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139" name="Shape 4139"/>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4140" name="Shape 414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4141"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4142" name="image5.jpeg"/>
          <p:cNvPicPr>
            <a:picLocks noChangeAspect="1"/>
          </p:cNvPicPr>
          <p:nvPr/>
        </p:nvPicPr>
        <p:blipFill>
          <a:blip r:embed="rId4">
            <a:extLst/>
          </a:blip>
          <a:stretch>
            <a:fillRect/>
          </a:stretch>
        </p:blipFill>
        <p:spPr>
          <a:xfrm>
            <a:off x="3810001" y="3412066"/>
            <a:ext cx="8009599" cy="2999104"/>
          </a:xfrm>
          <a:prstGeom prst="rect">
            <a:avLst/>
          </a:prstGeom>
          <a:ln w="12700">
            <a:miter lim="400000"/>
          </a:ln>
        </p:spPr>
      </p:pic>
      <p:sp>
        <p:nvSpPr>
          <p:cNvPr id="4143" name="Shape 4143"/>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4144" name="Shape 4144"/>
          <p:cNvSpPr>
            <a:spLocks noGrp="1"/>
          </p:cNvSpPr>
          <p:nvPr>
            <p:ph type="body" idx="1"/>
          </p:nvPr>
        </p:nvSpPr>
        <p:spPr>
          <a:xfrm>
            <a:off x="799775" y="1691863"/>
            <a:ext cx="10968799" cy="4526105"/>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4145" name="Shape 4145"/>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4822910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69.xml><?xml version="1.0" encoding="utf-8"?>
<p:sldLayout xmlns:a="http://schemas.openxmlformats.org/drawingml/2006/main" xmlns:r="http://schemas.openxmlformats.org/officeDocument/2006/relationships" xmlns:p="http://schemas.openxmlformats.org/presentationml/2006/main" type="tx">
  <p:cSld name="17_Bottom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152" name="Shape 4152"/>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4153" name="Shape 415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4154"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4155" name="Shape 4155"/>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4156" name="image5.jpeg"/>
          <p:cNvPicPr>
            <a:picLocks noChangeAspect="1"/>
          </p:cNvPicPr>
          <p:nvPr/>
        </p:nvPicPr>
        <p:blipFill>
          <a:blip r:embed="rId4">
            <a:extLst/>
          </a:blip>
          <a:stretch>
            <a:fillRect/>
          </a:stretch>
        </p:blipFill>
        <p:spPr>
          <a:xfrm>
            <a:off x="3810001" y="3045883"/>
            <a:ext cx="8009599" cy="2999103"/>
          </a:xfrm>
          <a:prstGeom prst="rect">
            <a:avLst/>
          </a:prstGeom>
          <a:ln w="12700">
            <a:miter lim="400000"/>
          </a:ln>
        </p:spPr>
      </p:pic>
      <p:pic>
        <p:nvPicPr>
          <p:cNvPr id="4157"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4158" name="Shape 4158"/>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4159" name="Shape 4159"/>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4160" name="Shape 4160"/>
          <p:cNvSpPr/>
          <p:nvPr/>
        </p:nvSpPr>
        <p:spPr>
          <a:xfrm>
            <a:off x="4492416" y="6503760"/>
            <a:ext cx="3220003"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4161"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4162" name="Shape 4162"/>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42143563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type="tx">
  <p:cSld name="Title and Vertical Text">
    <p:spTree>
      <p:nvGrpSpPr>
        <p:cNvPr id="1" name=""/>
        <p:cNvGrpSpPr/>
        <p:nvPr/>
      </p:nvGrpSpPr>
      <p:grpSpPr>
        <a:xfrm>
          <a:off x="0" y="0"/>
          <a:ext cx="0" cy="0"/>
          <a:chOff x="0" y="0"/>
          <a:chExt cx="0" cy="0"/>
        </a:xfrm>
      </p:grpSpPr>
      <p:sp>
        <p:nvSpPr>
          <p:cNvPr id="797" name="Shape 797"/>
          <p:cNvSpPr>
            <a:spLocks noGrp="1"/>
          </p:cNvSpPr>
          <p:nvPr>
            <p:ph type="title"/>
          </p:nvPr>
        </p:nvSpPr>
        <p:spPr>
          <a:prstGeom prst="rect">
            <a:avLst/>
          </a:prstGeom>
        </p:spPr>
        <p:txBody>
          <a:bodyPr/>
          <a:lstStyle/>
          <a:p>
            <a:r>
              <a:t>Title Text</a:t>
            </a:r>
          </a:p>
        </p:txBody>
      </p:sp>
      <p:sp>
        <p:nvSpPr>
          <p:cNvPr id="798" name="Shape 798"/>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799" name="Shape 799"/>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70.xml><?xml version="1.0" encoding="utf-8"?>
<p:sldLayout xmlns:a="http://schemas.openxmlformats.org/drawingml/2006/main" xmlns:r="http://schemas.openxmlformats.org/officeDocument/2006/relationships" xmlns:p="http://schemas.openxmlformats.org/presentationml/2006/main" type="tx">
  <p:cSld name="53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169" name="Shape 4169"/>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4170" name="Shape 417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4171"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4172"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4173" name="Shape 417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4174" name="image6.png"/>
          <p:cNvPicPr>
            <a:picLocks noChangeAspect="1"/>
          </p:cNvPicPr>
          <p:nvPr/>
        </p:nvPicPr>
        <p:blipFill>
          <a:blip r:embed="rId4">
            <a:extLst/>
          </a:blip>
          <a:stretch>
            <a:fillRect/>
          </a:stretch>
        </p:blipFill>
        <p:spPr>
          <a:xfrm>
            <a:off x="2895600" y="2400300"/>
            <a:ext cx="6400800" cy="2057700"/>
          </a:xfrm>
          <a:prstGeom prst="rect">
            <a:avLst/>
          </a:prstGeom>
          <a:ln w="12700">
            <a:miter lim="400000"/>
          </a:ln>
        </p:spPr>
      </p:pic>
      <p:sp>
        <p:nvSpPr>
          <p:cNvPr id="4175" name="Shape 4175"/>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801236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71.xml><?xml version="1.0" encoding="utf-8"?>
<p:sldLayout xmlns:a="http://schemas.openxmlformats.org/drawingml/2006/main" xmlns:r="http://schemas.openxmlformats.org/officeDocument/2006/relationships" xmlns:p="http://schemas.openxmlformats.org/presentationml/2006/main" type="tx">
  <p:cSld name="54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182" name="Shape 4182"/>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4183" name="Shape 418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4184"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4185"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pic>
        <p:nvPicPr>
          <p:cNvPr id="4186" name="image7.png"/>
          <p:cNvPicPr>
            <a:picLocks noChangeAspect="1"/>
          </p:cNvPicPr>
          <p:nvPr/>
        </p:nvPicPr>
        <p:blipFill>
          <a:blip r:embed="rId4">
            <a:extLst/>
          </a:blip>
          <a:stretch>
            <a:fillRect/>
          </a:stretch>
        </p:blipFill>
        <p:spPr>
          <a:xfrm>
            <a:off x="3947967" y="2644849"/>
            <a:ext cx="4718403" cy="1686904"/>
          </a:xfrm>
          <a:prstGeom prst="rect">
            <a:avLst/>
          </a:prstGeom>
          <a:ln w="12700">
            <a:miter lim="400000"/>
          </a:ln>
        </p:spPr>
      </p:pic>
      <p:sp>
        <p:nvSpPr>
          <p:cNvPr id="4187" name="Shape 418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sp>
        <p:nvSpPr>
          <p:cNvPr id="4188" name="Shape 4188"/>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6607695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72.xml><?xml version="1.0" encoding="utf-8"?>
<p:sldLayout xmlns:a="http://schemas.openxmlformats.org/drawingml/2006/main" xmlns:r="http://schemas.openxmlformats.org/officeDocument/2006/relationships" xmlns:p="http://schemas.openxmlformats.org/presentationml/2006/main" type="tx">
  <p:cSld name="17_Title Slide 1">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195" name="Shape 4195"/>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4196" name="Shape 419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4197"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4198" name="Shape 4198"/>
          <p:cNvSpPr>
            <a:spLocks noGrp="1"/>
          </p:cNvSpPr>
          <p:nvPr>
            <p:ph type="title"/>
          </p:nvPr>
        </p:nvSpPr>
        <p:spPr>
          <a:xfrm>
            <a:off x="914400" y="2111123"/>
            <a:ext cx="10363200" cy="1546503"/>
          </a:xfrm>
          <a:prstGeom prst="rect">
            <a:avLst/>
          </a:prstGeom>
        </p:spPr>
        <p:txBody>
          <a:bodyPr lIns="91422" tIns="91422" rIns="91422" bIns="91422" anchor="b"/>
          <a:lstStyle>
            <a:lvl1pPr algn="ctr">
              <a:lnSpc>
                <a:spcPct val="100000"/>
              </a:lnSpc>
              <a:defRPr sz="4800">
                <a:solidFill>
                  <a:srgbClr val="CB3725"/>
                </a:solidFill>
                <a:latin typeface="PT Sans"/>
                <a:ea typeface="PT Sans"/>
                <a:cs typeface="PT Sans"/>
                <a:sym typeface="PT Sans"/>
              </a:defRPr>
            </a:lvl1pPr>
          </a:lstStyle>
          <a:p>
            <a:r>
              <a:t>Title Text</a:t>
            </a:r>
          </a:p>
        </p:txBody>
      </p:sp>
      <p:sp>
        <p:nvSpPr>
          <p:cNvPr id="4199" name="Shape 4199"/>
          <p:cNvSpPr>
            <a:spLocks noGrp="1"/>
          </p:cNvSpPr>
          <p:nvPr>
            <p:ph type="body" sz="quarter" idx="1"/>
          </p:nvPr>
        </p:nvSpPr>
        <p:spPr>
          <a:xfrm>
            <a:off x="914400" y="3786737"/>
            <a:ext cx="10363200" cy="1046403"/>
          </a:xfrm>
          <a:prstGeom prst="rect">
            <a:avLst/>
          </a:prstGeom>
        </p:spPr>
        <p:txBody>
          <a:bodyPr lIns="91422" tIns="91422" rIns="91422" bIns="91422"/>
          <a:lstStyle>
            <a:lvl1pPr marL="0" indent="0" algn="ctr">
              <a:lnSpc>
                <a:spcPct val="100000"/>
              </a:lnSpc>
              <a:spcBef>
                <a:spcPts val="0"/>
              </a:spcBef>
              <a:buSzTx/>
              <a:buFontTx/>
              <a:buNone/>
              <a:defRPr>
                <a:solidFill>
                  <a:srgbClr val="006098"/>
                </a:solidFill>
                <a:latin typeface="PT Sans"/>
                <a:ea typeface="PT Sans"/>
                <a:cs typeface="PT Sans"/>
                <a:sym typeface="PT Sans"/>
              </a:defRPr>
            </a:lvl1pPr>
            <a:lvl2pPr marL="0" indent="0" algn="ctr">
              <a:lnSpc>
                <a:spcPct val="100000"/>
              </a:lnSpc>
              <a:spcBef>
                <a:spcPts val="0"/>
              </a:spcBef>
              <a:buSzTx/>
              <a:buFontTx/>
              <a:buNone/>
              <a:defRPr>
                <a:solidFill>
                  <a:srgbClr val="006098"/>
                </a:solidFill>
                <a:latin typeface="PT Sans"/>
                <a:ea typeface="PT Sans"/>
                <a:cs typeface="PT Sans"/>
                <a:sym typeface="PT Sans"/>
              </a:defRPr>
            </a:lvl2pPr>
            <a:lvl3pPr marL="0" indent="0" algn="ctr">
              <a:lnSpc>
                <a:spcPct val="100000"/>
              </a:lnSpc>
              <a:spcBef>
                <a:spcPts val="0"/>
              </a:spcBef>
              <a:buSzTx/>
              <a:buFontTx/>
              <a:buNone/>
              <a:defRPr>
                <a:solidFill>
                  <a:srgbClr val="006098"/>
                </a:solidFill>
                <a:latin typeface="PT Sans"/>
                <a:ea typeface="PT Sans"/>
                <a:cs typeface="PT Sans"/>
                <a:sym typeface="PT Sans"/>
              </a:defRPr>
            </a:lvl3pPr>
            <a:lvl4pPr marL="0" indent="0" algn="ctr">
              <a:lnSpc>
                <a:spcPct val="100000"/>
              </a:lnSpc>
              <a:spcBef>
                <a:spcPts val="0"/>
              </a:spcBef>
              <a:buSzTx/>
              <a:buFontTx/>
              <a:buNone/>
              <a:defRPr>
                <a:solidFill>
                  <a:srgbClr val="006098"/>
                </a:solidFill>
                <a:latin typeface="PT Sans"/>
                <a:ea typeface="PT Sans"/>
                <a:cs typeface="PT Sans"/>
                <a:sym typeface="PT Sans"/>
              </a:defRPr>
            </a:lvl4pPr>
            <a:lvl5pPr marL="0" indent="0" algn="ctr">
              <a:lnSpc>
                <a:spcPct val="100000"/>
              </a:lnSpc>
              <a:spcBef>
                <a:spcPts val="0"/>
              </a:spcBef>
              <a:buSzTx/>
              <a:buFontTx/>
              <a:buNone/>
              <a:defRPr>
                <a:solidFill>
                  <a:srgbClr val="006098"/>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4200" name="Shape 4200"/>
          <p:cNvSpPr>
            <a:spLocks noGrp="1"/>
          </p:cNvSpPr>
          <p:nvPr>
            <p:ph type="sldNum" sz="quarter" idx="2"/>
          </p:nvPr>
        </p:nvSpPr>
        <p:spPr>
          <a:xfrm>
            <a:off x="11409053" y="6465873"/>
            <a:ext cx="266974" cy="259222"/>
          </a:xfrm>
          <a:prstGeom prst="rect">
            <a:avLst/>
          </a:prstGeom>
        </p:spPr>
        <p:txBody>
          <a:bodyPr lIns="0" tIns="0" rIns="0" bIns="0"/>
          <a:lstStyle>
            <a:lvl1pPr algn="l">
              <a:defRPr sz="1800">
                <a:solidFill>
                  <a:srgbClr val="54585B"/>
                </a:solidFill>
                <a:latin typeface="Arial"/>
                <a:ea typeface="Arial"/>
                <a:cs typeface="Arial"/>
                <a:sym typeface="Arial"/>
              </a:defRPr>
            </a:lvl1pPr>
          </a:lstStyle>
          <a:p>
            <a:fld id="{86CB4B4D-7CA3-9044-876B-883B54F8677D}" type="slidenum">
              <a:t>‹#›</a:t>
            </a:fld>
            <a:endParaRPr/>
          </a:p>
        </p:txBody>
      </p:sp>
    </p:spTree>
    <p:extLst>
      <p:ext uri="{BB962C8B-B14F-4D97-AF65-F5344CB8AC3E}">
        <p14:creationId xmlns:p14="http://schemas.microsoft.com/office/powerpoint/2010/main" val="21893902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73.xml><?xml version="1.0" encoding="utf-8"?>
<p:sldLayout xmlns:a="http://schemas.openxmlformats.org/drawingml/2006/main" xmlns:r="http://schemas.openxmlformats.org/officeDocument/2006/relationships" xmlns:p="http://schemas.openxmlformats.org/presentationml/2006/main" type="tx">
  <p:cSld name="23_Divider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207" name="Shape 4207"/>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4208" name="Shape 420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4209"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4210"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4211" name="Shape 4211"/>
          <p:cNvSpPr>
            <a:spLocks noGrp="1"/>
          </p:cNvSpPr>
          <p:nvPr>
            <p:ph type="title"/>
          </p:nvPr>
        </p:nvSpPr>
        <p:spPr>
          <a:xfrm>
            <a:off x="1193521" y="2667000"/>
            <a:ext cx="8433600" cy="1358701"/>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4212" name="Shape 421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4213" name="image2.png"/>
          <p:cNvPicPr>
            <a:picLocks noChangeAspect="1"/>
          </p:cNvPicPr>
          <p:nvPr/>
        </p:nvPicPr>
        <p:blipFill>
          <a:blip r:embed="rId3">
            <a:extLst/>
          </a:blip>
          <a:stretch>
            <a:fillRect/>
          </a:stretch>
        </p:blipFill>
        <p:spPr>
          <a:xfrm>
            <a:off x="9673800" y="273820"/>
            <a:ext cx="2147602" cy="691201"/>
          </a:xfrm>
          <a:prstGeom prst="rect">
            <a:avLst/>
          </a:prstGeom>
          <a:ln w="12700">
            <a:miter lim="400000"/>
          </a:ln>
        </p:spPr>
      </p:pic>
      <p:sp>
        <p:nvSpPr>
          <p:cNvPr id="4214" name="Shape 4214"/>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9756538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74.xml><?xml version="1.0" encoding="utf-8"?>
<p:sldLayout xmlns:a="http://schemas.openxmlformats.org/drawingml/2006/main" xmlns:r="http://schemas.openxmlformats.org/officeDocument/2006/relationships" xmlns:p="http://schemas.openxmlformats.org/presentationml/2006/main" type="tx">
  <p:cSld name="29_Two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221" name="Shape 422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4222" name="Shape 422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422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4224" name="Shape 4224"/>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4225" name="Shape 4225"/>
          <p:cNvSpPr>
            <a:spLocks noGrp="1"/>
          </p:cNvSpPr>
          <p:nvPr>
            <p:ph type="body" sz="half" idx="1"/>
          </p:nvPr>
        </p:nvSpPr>
        <p:spPr>
          <a:xfrm>
            <a:off x="799775" y="1693140"/>
            <a:ext cx="5364399" cy="4568100"/>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4226" name="Shape 4226"/>
          <p:cNvSpPr>
            <a:spLocks noGrp="1"/>
          </p:cNvSpPr>
          <p:nvPr>
            <p:ph type="body" sz="half" idx="13"/>
          </p:nvPr>
        </p:nvSpPr>
        <p:spPr>
          <a:xfrm>
            <a:off x="6397364" y="1693140"/>
            <a:ext cx="5364402" cy="4568100"/>
          </a:xfrm>
          <a:prstGeom prst="rect">
            <a:avLst/>
          </a:prstGeom>
        </p:spPr>
        <p:txBody>
          <a:bodyPr lIns="91422" tIns="91422" rIns="91422" bIns="91422"/>
          <a:lstStyle/>
          <a:p>
            <a:endParaRPr/>
          </a:p>
        </p:txBody>
      </p:sp>
      <p:sp>
        <p:nvSpPr>
          <p:cNvPr id="4227" name="Shape 4227"/>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8223505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75.xml><?xml version="1.0" encoding="utf-8"?>
<p:sldLayout xmlns:a="http://schemas.openxmlformats.org/drawingml/2006/main" xmlns:r="http://schemas.openxmlformats.org/officeDocument/2006/relationships" xmlns:p="http://schemas.openxmlformats.org/presentationml/2006/main" type="tx">
  <p:cSld name="26_Title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234" name="Shape 4234"/>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4235" name="Shape 423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4236"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4237" name="image3.jpeg"/>
          <p:cNvPicPr>
            <a:picLocks noChangeAspect="1"/>
          </p:cNvPicPr>
          <p:nvPr/>
        </p:nvPicPr>
        <p:blipFill>
          <a:blip r:embed="rId4">
            <a:extLst/>
          </a:blip>
          <a:stretch>
            <a:fillRect/>
          </a:stretch>
        </p:blipFill>
        <p:spPr>
          <a:xfrm>
            <a:off x="0" y="9201"/>
            <a:ext cx="12192000" cy="6858001"/>
          </a:xfrm>
          <a:prstGeom prst="rect">
            <a:avLst/>
          </a:prstGeom>
          <a:ln w="12700">
            <a:miter lim="400000"/>
          </a:ln>
        </p:spPr>
      </p:pic>
      <p:sp>
        <p:nvSpPr>
          <p:cNvPr id="4238" name="Shape 4238"/>
          <p:cNvSpPr>
            <a:spLocks noGrp="1"/>
          </p:cNvSpPr>
          <p:nvPr>
            <p:ph type="title"/>
          </p:nvPr>
        </p:nvSpPr>
        <p:spPr>
          <a:xfrm>
            <a:off x="914400" y="2127736"/>
            <a:ext cx="10464801" cy="2111103"/>
          </a:xfrm>
          <a:prstGeom prst="rect">
            <a:avLst/>
          </a:prstGeom>
        </p:spPr>
        <p:txBody>
          <a:bodyPr lIns="91422" tIns="91422" rIns="91422" bIns="91422" anchor="b"/>
          <a:lstStyle>
            <a:lvl1pPr>
              <a:lnSpc>
                <a:spcPct val="100000"/>
              </a:lnSpc>
              <a:defRPr sz="3600">
                <a:solidFill>
                  <a:srgbClr val="FFFFFF"/>
                </a:solidFill>
                <a:latin typeface="PT Sans"/>
                <a:ea typeface="PT Sans"/>
                <a:cs typeface="PT Sans"/>
                <a:sym typeface="PT Sans"/>
              </a:defRPr>
            </a:lvl1pPr>
          </a:lstStyle>
          <a:p>
            <a:r>
              <a:t>Title Text</a:t>
            </a:r>
          </a:p>
        </p:txBody>
      </p:sp>
      <p:sp>
        <p:nvSpPr>
          <p:cNvPr id="4239" name="Shape 4239"/>
          <p:cNvSpPr>
            <a:spLocks noGrp="1"/>
          </p:cNvSpPr>
          <p:nvPr>
            <p:ph type="body" sz="quarter" idx="1"/>
          </p:nvPr>
        </p:nvSpPr>
        <p:spPr>
          <a:xfrm>
            <a:off x="914400" y="4312137"/>
            <a:ext cx="7721600" cy="1066802"/>
          </a:xfrm>
          <a:prstGeom prst="rect">
            <a:avLst/>
          </a:prstGeom>
        </p:spPr>
        <p:txBody>
          <a:bodyPr lIns="91422" tIns="91422" rIns="91422" bIns="91422"/>
          <a:lstStyle>
            <a:lvl1pPr marL="0" indent="0">
              <a:lnSpc>
                <a:spcPct val="100000"/>
              </a:lnSpc>
              <a:spcBef>
                <a:spcPts val="400"/>
              </a:spcBef>
              <a:buSzTx/>
              <a:buFontTx/>
              <a:buNone/>
              <a:defRPr>
                <a:solidFill>
                  <a:srgbClr val="FFFFFF"/>
                </a:solidFill>
                <a:latin typeface="PT Sans"/>
                <a:ea typeface="PT Sans"/>
                <a:cs typeface="PT Sans"/>
                <a:sym typeface="PT Sans"/>
              </a:defRPr>
            </a:lvl1pPr>
            <a:lvl2pPr marL="0" indent="0">
              <a:lnSpc>
                <a:spcPct val="100000"/>
              </a:lnSpc>
              <a:spcBef>
                <a:spcPts val="400"/>
              </a:spcBef>
              <a:buSzTx/>
              <a:buFontTx/>
              <a:buNone/>
              <a:defRPr>
                <a:solidFill>
                  <a:srgbClr val="FFFFFF"/>
                </a:solidFill>
                <a:latin typeface="PT Sans"/>
                <a:ea typeface="PT Sans"/>
                <a:cs typeface="PT Sans"/>
                <a:sym typeface="PT Sans"/>
              </a:defRPr>
            </a:lvl2pPr>
            <a:lvl3pPr marL="0" indent="0">
              <a:lnSpc>
                <a:spcPct val="100000"/>
              </a:lnSpc>
              <a:spcBef>
                <a:spcPts val="400"/>
              </a:spcBef>
              <a:buSzTx/>
              <a:buFontTx/>
              <a:buNone/>
              <a:defRPr>
                <a:solidFill>
                  <a:srgbClr val="FFFFFF"/>
                </a:solidFill>
                <a:latin typeface="PT Sans"/>
                <a:ea typeface="PT Sans"/>
                <a:cs typeface="PT Sans"/>
                <a:sym typeface="PT Sans"/>
              </a:defRPr>
            </a:lvl3pPr>
            <a:lvl4pPr marL="0" indent="0">
              <a:lnSpc>
                <a:spcPct val="100000"/>
              </a:lnSpc>
              <a:spcBef>
                <a:spcPts val="400"/>
              </a:spcBef>
              <a:buSzTx/>
              <a:buFontTx/>
              <a:buNone/>
              <a:defRPr>
                <a:solidFill>
                  <a:srgbClr val="FFFFFF"/>
                </a:solidFill>
                <a:latin typeface="PT Sans"/>
                <a:ea typeface="PT Sans"/>
                <a:cs typeface="PT Sans"/>
                <a:sym typeface="PT Sans"/>
              </a:defRPr>
            </a:lvl4pPr>
            <a:lvl5pPr marL="0" indent="0">
              <a:lnSpc>
                <a:spcPct val="100000"/>
              </a:lnSpc>
              <a:spcBef>
                <a:spcPts val="400"/>
              </a:spcBef>
              <a:buSzTx/>
              <a:buFontTx/>
              <a:buNone/>
              <a:defRPr>
                <a:solidFill>
                  <a:srgbClr val="FFFFFF"/>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pic>
        <p:nvPicPr>
          <p:cNvPr id="4240" name="image4.png"/>
          <p:cNvPicPr>
            <a:picLocks noChangeAspect="1"/>
          </p:cNvPicPr>
          <p:nvPr/>
        </p:nvPicPr>
        <p:blipFill>
          <a:blip r:embed="rId5">
            <a:extLst/>
          </a:blip>
          <a:stretch>
            <a:fillRect/>
          </a:stretch>
        </p:blipFill>
        <p:spPr>
          <a:xfrm>
            <a:off x="8636000" y="232712"/>
            <a:ext cx="3194001" cy="1026901"/>
          </a:xfrm>
          <a:prstGeom prst="rect">
            <a:avLst/>
          </a:prstGeom>
          <a:ln w="12700">
            <a:miter lim="400000"/>
          </a:ln>
        </p:spPr>
      </p:pic>
      <p:sp>
        <p:nvSpPr>
          <p:cNvPr id="4241" name="Shape 424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sp>
        <p:nvSpPr>
          <p:cNvPr id="4242" name="Shape 4242"/>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3284670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76.xml><?xml version="1.0" encoding="utf-8"?>
<p:sldLayout xmlns:a="http://schemas.openxmlformats.org/drawingml/2006/main" xmlns:r="http://schemas.openxmlformats.org/officeDocument/2006/relationships" xmlns:p="http://schemas.openxmlformats.org/presentationml/2006/main" type="tx">
  <p:cSld name="23_Top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249" name="Shape 4249"/>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4250" name="Shape 425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4251"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4252" name="image5.jpeg"/>
          <p:cNvPicPr>
            <a:picLocks noChangeAspect="1"/>
          </p:cNvPicPr>
          <p:nvPr/>
        </p:nvPicPr>
        <p:blipFill>
          <a:blip r:embed="rId4">
            <a:extLst/>
          </a:blip>
          <a:stretch>
            <a:fillRect/>
          </a:stretch>
        </p:blipFill>
        <p:spPr>
          <a:xfrm>
            <a:off x="3810001" y="3412066"/>
            <a:ext cx="8009599" cy="2999104"/>
          </a:xfrm>
          <a:prstGeom prst="rect">
            <a:avLst/>
          </a:prstGeom>
          <a:ln w="12700">
            <a:miter lim="400000"/>
          </a:ln>
        </p:spPr>
      </p:pic>
      <p:sp>
        <p:nvSpPr>
          <p:cNvPr id="4253" name="Shape 4253"/>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4254" name="Shape 4254"/>
          <p:cNvSpPr>
            <a:spLocks noGrp="1"/>
          </p:cNvSpPr>
          <p:nvPr>
            <p:ph type="body" idx="1"/>
          </p:nvPr>
        </p:nvSpPr>
        <p:spPr>
          <a:xfrm>
            <a:off x="799775" y="1691863"/>
            <a:ext cx="10968799" cy="4526105"/>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4255" name="Shape 4255"/>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32068733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type="tx">
  <p:cSld name="Vertical Title and Text">
    <p:spTree>
      <p:nvGrpSpPr>
        <p:cNvPr id="1" name=""/>
        <p:cNvGrpSpPr/>
        <p:nvPr/>
      </p:nvGrpSpPr>
      <p:grpSpPr>
        <a:xfrm>
          <a:off x="0" y="0"/>
          <a:ext cx="0" cy="0"/>
          <a:chOff x="0" y="0"/>
          <a:chExt cx="0" cy="0"/>
        </a:xfrm>
      </p:grpSpPr>
      <p:sp>
        <p:nvSpPr>
          <p:cNvPr id="806" name="Shape 806"/>
          <p:cNvSpPr>
            <a:spLocks noGrp="1"/>
          </p:cNvSpPr>
          <p:nvPr>
            <p:ph type="title"/>
          </p:nvPr>
        </p:nvSpPr>
        <p:spPr>
          <a:xfrm>
            <a:off x="8724900" y="365125"/>
            <a:ext cx="2628900" cy="5811838"/>
          </a:xfrm>
          <a:prstGeom prst="rect">
            <a:avLst/>
          </a:prstGeom>
        </p:spPr>
        <p:txBody>
          <a:bodyPr/>
          <a:lstStyle/>
          <a:p>
            <a:r>
              <a:t>Title Text</a:t>
            </a:r>
          </a:p>
        </p:txBody>
      </p:sp>
      <p:sp>
        <p:nvSpPr>
          <p:cNvPr id="807" name="Shape 807"/>
          <p:cNvSpPr>
            <a:spLocks noGrp="1"/>
          </p:cNvSpPr>
          <p:nvPr>
            <p:ph type="body" idx="1"/>
          </p:nvPr>
        </p:nvSpPr>
        <p:spPr>
          <a:xfrm>
            <a:off x="838200" y="365125"/>
            <a:ext cx="7734300" cy="5811838"/>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808" name="Shape 808"/>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type="tx">
  <p:cSld name="1_Title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815" name="Shape 815"/>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816" name="Shape 81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817"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818" name="image3.jpeg"/>
          <p:cNvPicPr>
            <a:picLocks noChangeAspect="1"/>
          </p:cNvPicPr>
          <p:nvPr/>
        </p:nvPicPr>
        <p:blipFill>
          <a:blip r:embed="rId4">
            <a:extLst/>
          </a:blip>
          <a:stretch>
            <a:fillRect/>
          </a:stretch>
        </p:blipFill>
        <p:spPr>
          <a:xfrm>
            <a:off x="0" y="9201"/>
            <a:ext cx="12192000" cy="6858001"/>
          </a:xfrm>
          <a:prstGeom prst="rect">
            <a:avLst/>
          </a:prstGeom>
          <a:ln w="12700">
            <a:miter lim="400000"/>
          </a:ln>
        </p:spPr>
      </p:pic>
      <p:sp>
        <p:nvSpPr>
          <p:cNvPr id="819" name="Shape 819"/>
          <p:cNvSpPr>
            <a:spLocks noGrp="1"/>
          </p:cNvSpPr>
          <p:nvPr>
            <p:ph type="title"/>
          </p:nvPr>
        </p:nvSpPr>
        <p:spPr>
          <a:xfrm>
            <a:off x="914400" y="2127736"/>
            <a:ext cx="10464801" cy="2111103"/>
          </a:xfrm>
          <a:prstGeom prst="rect">
            <a:avLst/>
          </a:prstGeom>
        </p:spPr>
        <p:txBody>
          <a:bodyPr lIns="91422" tIns="91422" rIns="91422" bIns="91422" anchor="b"/>
          <a:lstStyle>
            <a:lvl1pPr>
              <a:lnSpc>
                <a:spcPct val="100000"/>
              </a:lnSpc>
              <a:defRPr sz="3600">
                <a:solidFill>
                  <a:srgbClr val="FFFFFF"/>
                </a:solidFill>
                <a:latin typeface="PT Sans"/>
                <a:ea typeface="PT Sans"/>
                <a:cs typeface="PT Sans"/>
                <a:sym typeface="PT Sans"/>
              </a:defRPr>
            </a:lvl1pPr>
          </a:lstStyle>
          <a:p>
            <a:r>
              <a:t>Title Text</a:t>
            </a:r>
          </a:p>
        </p:txBody>
      </p:sp>
      <p:sp>
        <p:nvSpPr>
          <p:cNvPr id="820" name="Shape 820"/>
          <p:cNvSpPr>
            <a:spLocks noGrp="1"/>
          </p:cNvSpPr>
          <p:nvPr>
            <p:ph type="body" sz="quarter" idx="1"/>
          </p:nvPr>
        </p:nvSpPr>
        <p:spPr>
          <a:xfrm>
            <a:off x="914400" y="4312137"/>
            <a:ext cx="7721600" cy="1066802"/>
          </a:xfrm>
          <a:prstGeom prst="rect">
            <a:avLst/>
          </a:prstGeom>
        </p:spPr>
        <p:txBody>
          <a:bodyPr lIns="91422" tIns="91422" rIns="91422" bIns="91422"/>
          <a:lstStyle>
            <a:lvl1pPr marL="0" indent="0">
              <a:lnSpc>
                <a:spcPct val="100000"/>
              </a:lnSpc>
              <a:spcBef>
                <a:spcPts val="400"/>
              </a:spcBef>
              <a:buSzTx/>
              <a:buFontTx/>
              <a:buNone/>
              <a:defRPr>
                <a:solidFill>
                  <a:srgbClr val="FFFFFF"/>
                </a:solidFill>
                <a:latin typeface="PT Sans"/>
                <a:ea typeface="PT Sans"/>
                <a:cs typeface="PT Sans"/>
                <a:sym typeface="PT Sans"/>
              </a:defRPr>
            </a:lvl1pPr>
            <a:lvl2pPr marL="0" indent="0">
              <a:lnSpc>
                <a:spcPct val="100000"/>
              </a:lnSpc>
              <a:spcBef>
                <a:spcPts val="400"/>
              </a:spcBef>
              <a:buSzTx/>
              <a:buFontTx/>
              <a:buNone/>
              <a:defRPr>
                <a:solidFill>
                  <a:srgbClr val="FFFFFF"/>
                </a:solidFill>
                <a:latin typeface="PT Sans"/>
                <a:ea typeface="PT Sans"/>
                <a:cs typeface="PT Sans"/>
                <a:sym typeface="PT Sans"/>
              </a:defRPr>
            </a:lvl2pPr>
            <a:lvl3pPr marL="0" indent="0">
              <a:lnSpc>
                <a:spcPct val="100000"/>
              </a:lnSpc>
              <a:spcBef>
                <a:spcPts val="400"/>
              </a:spcBef>
              <a:buSzTx/>
              <a:buFontTx/>
              <a:buNone/>
              <a:defRPr>
                <a:solidFill>
                  <a:srgbClr val="FFFFFF"/>
                </a:solidFill>
                <a:latin typeface="PT Sans"/>
                <a:ea typeface="PT Sans"/>
                <a:cs typeface="PT Sans"/>
                <a:sym typeface="PT Sans"/>
              </a:defRPr>
            </a:lvl3pPr>
            <a:lvl4pPr marL="0" indent="0">
              <a:lnSpc>
                <a:spcPct val="100000"/>
              </a:lnSpc>
              <a:spcBef>
                <a:spcPts val="400"/>
              </a:spcBef>
              <a:buSzTx/>
              <a:buFontTx/>
              <a:buNone/>
              <a:defRPr>
                <a:solidFill>
                  <a:srgbClr val="FFFFFF"/>
                </a:solidFill>
                <a:latin typeface="PT Sans"/>
                <a:ea typeface="PT Sans"/>
                <a:cs typeface="PT Sans"/>
                <a:sym typeface="PT Sans"/>
              </a:defRPr>
            </a:lvl4pPr>
            <a:lvl5pPr marL="0" indent="0">
              <a:lnSpc>
                <a:spcPct val="100000"/>
              </a:lnSpc>
              <a:spcBef>
                <a:spcPts val="400"/>
              </a:spcBef>
              <a:buSzTx/>
              <a:buFontTx/>
              <a:buNone/>
              <a:defRPr>
                <a:solidFill>
                  <a:srgbClr val="FFFFFF"/>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pic>
        <p:nvPicPr>
          <p:cNvPr id="821" name="image4.png"/>
          <p:cNvPicPr>
            <a:picLocks noChangeAspect="1"/>
          </p:cNvPicPr>
          <p:nvPr/>
        </p:nvPicPr>
        <p:blipFill>
          <a:blip r:embed="rId5">
            <a:extLst/>
          </a:blip>
          <a:stretch>
            <a:fillRect/>
          </a:stretch>
        </p:blipFill>
        <p:spPr>
          <a:xfrm>
            <a:off x="8636000" y="232712"/>
            <a:ext cx="3194001" cy="1026901"/>
          </a:xfrm>
          <a:prstGeom prst="rect">
            <a:avLst/>
          </a:prstGeom>
          <a:ln w="12700">
            <a:miter lim="400000"/>
          </a:ln>
        </p:spPr>
      </p:pic>
      <p:sp>
        <p:nvSpPr>
          <p:cNvPr id="822" name="Shape 82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sp>
        <p:nvSpPr>
          <p:cNvPr id="823" name="Shape 823"/>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Content with Caption">
    <p:spTree>
      <p:nvGrpSpPr>
        <p:cNvPr id="1" name=""/>
        <p:cNvGrpSpPr/>
        <p:nvPr/>
      </p:nvGrpSpPr>
      <p:grpSpPr>
        <a:xfrm>
          <a:off x="0" y="0"/>
          <a:ext cx="0" cy="0"/>
          <a:chOff x="0" y="0"/>
          <a:chExt cx="0" cy="0"/>
        </a:xfrm>
      </p:grpSpPr>
      <p:sp>
        <p:nvSpPr>
          <p:cNvPr id="63" name="Shape 63"/>
          <p:cNvSpPr>
            <a:spLocks noGrp="1"/>
          </p:cNvSpPr>
          <p:nvPr>
            <p:ph type="title"/>
          </p:nvPr>
        </p:nvSpPr>
        <p:spPr>
          <a:xfrm>
            <a:off x="839787" y="457200"/>
            <a:ext cx="3932240" cy="1600200"/>
          </a:xfrm>
          <a:prstGeom prst="rect">
            <a:avLst/>
          </a:prstGeom>
        </p:spPr>
        <p:txBody>
          <a:bodyPr anchor="b"/>
          <a:lstStyle>
            <a:lvl1pPr>
              <a:defRPr sz="3200"/>
            </a:lvl1pPr>
          </a:lstStyle>
          <a:p>
            <a:r>
              <a:t>Title Text</a:t>
            </a:r>
          </a:p>
        </p:txBody>
      </p:sp>
      <p:sp>
        <p:nvSpPr>
          <p:cNvPr id="64" name="Shape 64"/>
          <p:cNvSpPr>
            <a:spLocks noGrp="1"/>
          </p:cNvSpPr>
          <p:nvPr>
            <p:ph type="body" sz="half" idx="1"/>
          </p:nvPr>
        </p:nvSpPr>
        <p:spPr>
          <a:xfrm>
            <a:off x="5183187" y="987425"/>
            <a:ext cx="6172203" cy="4873625"/>
          </a:xfrm>
          <a:prstGeom prst="rect">
            <a:avLst/>
          </a:prstGeom>
        </p:spPr>
        <p:txBody>
          <a:bodyPr/>
          <a:lstStyle>
            <a:lvl1pPr>
              <a:defRPr sz="3200"/>
            </a:lvl1pPr>
            <a:lvl2pPr marL="718457" indent="-261257">
              <a:defRPr sz="3200"/>
            </a:lvl2pPr>
            <a:lvl3pPr marL="1219200" indent="-304800">
              <a:defRPr sz="3200"/>
            </a:lvl3pPr>
            <a:lvl4pPr marL="1737360" indent="-365760">
              <a:defRPr sz="3200"/>
            </a:lvl4pPr>
            <a:lvl5pPr marL="2194560" indent="-365760">
              <a:defRPr sz="3200"/>
            </a:lvl5pPr>
          </a:lstStyle>
          <a:p>
            <a:r>
              <a:t>Body Level One</a:t>
            </a:r>
          </a:p>
          <a:p>
            <a:pPr lvl="1"/>
            <a:r>
              <a:t>Body Level Two</a:t>
            </a:r>
          </a:p>
          <a:p>
            <a:pPr lvl="2"/>
            <a:r>
              <a:t>Body Level Three</a:t>
            </a:r>
          </a:p>
          <a:p>
            <a:pPr lvl="3"/>
            <a:r>
              <a:t>Body Level Four</a:t>
            </a:r>
          </a:p>
          <a:p>
            <a:pPr lvl="4"/>
            <a:r>
              <a:t>Body Level Five</a:t>
            </a:r>
          </a:p>
        </p:txBody>
      </p:sp>
      <p:sp>
        <p:nvSpPr>
          <p:cNvPr id="65" name="Shape 65"/>
          <p:cNvSpPr>
            <a:spLocks noGrp="1"/>
          </p:cNvSpPr>
          <p:nvPr>
            <p:ph type="body" sz="quarter" idx="13"/>
          </p:nvPr>
        </p:nvSpPr>
        <p:spPr>
          <a:xfrm>
            <a:off x="839787" y="2057400"/>
            <a:ext cx="3932238" cy="3811588"/>
          </a:xfrm>
          <a:prstGeom prst="rect">
            <a:avLst/>
          </a:prstGeom>
        </p:spPr>
        <p:txBody>
          <a:bodyPr/>
          <a:lstStyle/>
          <a:p>
            <a:endParaRPr/>
          </a:p>
        </p:txBody>
      </p:sp>
      <p:sp>
        <p:nvSpPr>
          <p:cNvPr id="66" name="Shape 66"/>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type="tx">
  <p:cSld name="1_Title and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830" name="Shape 830"/>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831" name="Shape 83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832"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833" name="Shape 833"/>
          <p:cNvSpPr>
            <a:spLocks noGrp="1"/>
          </p:cNvSpPr>
          <p:nvPr>
            <p:ph type="title"/>
          </p:nvPr>
        </p:nvSpPr>
        <p:spPr>
          <a:xfrm>
            <a:off x="799775" y="845996"/>
            <a:ext cx="108844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834" name="Shape 834"/>
          <p:cNvSpPr>
            <a:spLocks noGrp="1"/>
          </p:cNvSpPr>
          <p:nvPr>
            <p:ph type="body" idx="1"/>
          </p:nvPr>
        </p:nvSpPr>
        <p:spPr>
          <a:xfrm>
            <a:off x="799775" y="1692211"/>
            <a:ext cx="10884400" cy="4526101"/>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835" name="Shape 835"/>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type="tx">
  <p:cSld name="1_Two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842" name="Shape 842"/>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843" name="Shape 84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844"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845" name="Shape 845"/>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846" name="Shape 846"/>
          <p:cNvSpPr>
            <a:spLocks noGrp="1"/>
          </p:cNvSpPr>
          <p:nvPr>
            <p:ph type="body" sz="half" idx="1"/>
          </p:nvPr>
        </p:nvSpPr>
        <p:spPr>
          <a:xfrm>
            <a:off x="799775" y="1693140"/>
            <a:ext cx="5364399" cy="4568100"/>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847" name="Shape 847"/>
          <p:cNvSpPr>
            <a:spLocks noGrp="1"/>
          </p:cNvSpPr>
          <p:nvPr>
            <p:ph type="body" sz="half" idx="13"/>
          </p:nvPr>
        </p:nvSpPr>
        <p:spPr>
          <a:xfrm>
            <a:off x="6397364" y="1693140"/>
            <a:ext cx="5364402" cy="4568100"/>
          </a:xfrm>
          <a:prstGeom prst="rect">
            <a:avLst/>
          </a:prstGeom>
        </p:spPr>
        <p:txBody>
          <a:bodyPr lIns="91422" tIns="91422" rIns="91422" bIns="91422"/>
          <a:lstStyle/>
          <a:p>
            <a:endParaRPr/>
          </a:p>
        </p:txBody>
      </p:sp>
      <p:sp>
        <p:nvSpPr>
          <p:cNvPr id="848" name="Shape 848"/>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type="tx">
  <p:cSld name="Divider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855" name="Shape 855"/>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856" name="Shape 85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857"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858"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859" name="Shape 859"/>
          <p:cNvSpPr>
            <a:spLocks noGrp="1"/>
          </p:cNvSpPr>
          <p:nvPr>
            <p:ph type="title"/>
          </p:nvPr>
        </p:nvSpPr>
        <p:spPr>
          <a:xfrm>
            <a:off x="1193521" y="2667000"/>
            <a:ext cx="8433600" cy="1358701"/>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860" name="Shape 86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861" name="image2.png"/>
          <p:cNvPicPr>
            <a:picLocks noChangeAspect="1"/>
          </p:cNvPicPr>
          <p:nvPr/>
        </p:nvPicPr>
        <p:blipFill>
          <a:blip r:embed="rId3">
            <a:extLst/>
          </a:blip>
          <a:stretch>
            <a:fillRect/>
          </a:stretch>
        </p:blipFill>
        <p:spPr>
          <a:xfrm>
            <a:off x="9673800" y="273820"/>
            <a:ext cx="2147602" cy="691201"/>
          </a:xfrm>
          <a:prstGeom prst="rect">
            <a:avLst/>
          </a:prstGeom>
          <a:ln w="12700">
            <a:miter lim="400000"/>
          </a:ln>
        </p:spPr>
      </p:pic>
      <p:sp>
        <p:nvSpPr>
          <p:cNvPr id="862" name="Shape 862"/>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type="tx">
  <p:cSld name="1_Title Only">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869" name="Shape 869"/>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870" name="Shape 87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871"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872" name="Shape 872"/>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873" name="Shape 873"/>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type="tx">
  <p:cSld name="1_Blank">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880" name="Shape 880"/>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881" name="Shape 88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882"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883" name="Shape 883"/>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type="tx">
  <p:cSld name="1_Text with Chart or Graphic">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890" name="Shape 890"/>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891" name="Shape 89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892"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893" name="Shape 893"/>
          <p:cNvSpPr/>
          <p:nvPr/>
        </p:nvSpPr>
        <p:spPr>
          <a:xfrm flipH="1">
            <a:off x="5747549" y="1113364"/>
            <a:ext cx="1" cy="5181605"/>
          </a:xfrm>
          <a:prstGeom prst="line">
            <a:avLst/>
          </a:prstGeom>
          <a:ln>
            <a:solidFill>
              <a:srgbClr val="54575A"/>
            </a:solidFill>
          </a:ln>
        </p:spPr>
        <p:txBody>
          <a:bodyPr lIns="45718" tIns="45718" rIns="45718" bIns="45718"/>
          <a:lstStyle/>
          <a:p>
            <a:endParaRPr/>
          </a:p>
        </p:txBody>
      </p:sp>
      <p:sp>
        <p:nvSpPr>
          <p:cNvPr id="894" name="Shape 894"/>
          <p:cNvSpPr>
            <a:spLocks noGrp="1"/>
          </p:cNvSpPr>
          <p:nvPr>
            <p:ph type="title"/>
          </p:nvPr>
        </p:nvSpPr>
        <p:spPr>
          <a:xfrm>
            <a:off x="892923" y="1070757"/>
            <a:ext cx="4542803" cy="834303"/>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895" name="Shape 895"/>
          <p:cNvSpPr>
            <a:spLocks noGrp="1"/>
          </p:cNvSpPr>
          <p:nvPr>
            <p:ph type="body" sz="half" idx="1"/>
          </p:nvPr>
        </p:nvSpPr>
        <p:spPr>
          <a:xfrm>
            <a:off x="6129866" y="1069678"/>
            <a:ext cx="5588002" cy="5284504"/>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896" name="Shape 896"/>
          <p:cNvSpPr>
            <a:spLocks noGrp="1"/>
          </p:cNvSpPr>
          <p:nvPr>
            <p:ph type="body" sz="half" idx="13"/>
          </p:nvPr>
        </p:nvSpPr>
        <p:spPr>
          <a:xfrm>
            <a:off x="892922" y="1905000"/>
            <a:ext cx="4542804" cy="4448701"/>
          </a:xfrm>
          <a:prstGeom prst="rect">
            <a:avLst/>
          </a:prstGeom>
        </p:spPr>
        <p:txBody>
          <a:bodyPr lIns="91422" tIns="91422" rIns="91422" bIns="91422"/>
          <a:lstStyle/>
          <a:p>
            <a:endParaRPr/>
          </a:p>
        </p:txBody>
      </p:sp>
      <p:sp>
        <p:nvSpPr>
          <p:cNvPr id="897" name="Shape 897"/>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type="tx">
  <p:cSld name="1_Picture with Caption">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904" name="Shape 904"/>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905" name="Shape 90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906"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907" name="Shape 907"/>
          <p:cNvSpPr>
            <a:spLocks noGrp="1"/>
          </p:cNvSpPr>
          <p:nvPr>
            <p:ph type="title"/>
          </p:nvPr>
        </p:nvSpPr>
        <p:spPr>
          <a:xfrm>
            <a:off x="719388" y="854021"/>
            <a:ext cx="5410402" cy="984900"/>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908" name="Shape 908"/>
          <p:cNvSpPr>
            <a:spLocks noGrp="1"/>
          </p:cNvSpPr>
          <p:nvPr>
            <p:ph type="pic" sz="quarter" idx="13"/>
          </p:nvPr>
        </p:nvSpPr>
        <p:spPr>
          <a:xfrm>
            <a:off x="6417731" y="854018"/>
            <a:ext cx="4060000" cy="3076502"/>
          </a:xfrm>
          <a:prstGeom prst="rect">
            <a:avLst/>
          </a:prstGeom>
        </p:spPr>
        <p:txBody>
          <a:bodyPr lIns="91439" tIns="45719" rIns="91439" bIns="45719">
            <a:noAutofit/>
          </a:bodyPr>
          <a:lstStyle/>
          <a:p>
            <a:endParaRPr/>
          </a:p>
        </p:txBody>
      </p:sp>
      <p:sp>
        <p:nvSpPr>
          <p:cNvPr id="909" name="Shape 909"/>
          <p:cNvSpPr>
            <a:spLocks noGrp="1"/>
          </p:cNvSpPr>
          <p:nvPr>
            <p:ph type="body" sz="half" idx="1"/>
          </p:nvPr>
        </p:nvSpPr>
        <p:spPr>
          <a:xfrm>
            <a:off x="719388" y="1838872"/>
            <a:ext cx="5410402" cy="4484400"/>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910" name="Shape 910"/>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type="tx">
  <p:cSld name="2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917" name="Shape 917"/>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918" name="Shape 91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919"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920" name="Shape 920"/>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921"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922" name="Shape 922"/>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923" name="Shape 923"/>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924" name="Shape 924"/>
          <p:cNvSpPr/>
          <p:nvPr/>
        </p:nvSpPr>
        <p:spPr>
          <a:xfrm>
            <a:off x="4505961" y="6503760"/>
            <a:ext cx="3220000"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925"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926" name="Shape 926"/>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type="tx">
  <p:cSld name="Bottom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946" name="Shape 946"/>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947" name="Shape 94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948"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949" name="Shape 949"/>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950" name="image5.jpeg"/>
          <p:cNvPicPr>
            <a:picLocks noChangeAspect="1"/>
          </p:cNvPicPr>
          <p:nvPr/>
        </p:nvPicPr>
        <p:blipFill>
          <a:blip r:embed="rId4">
            <a:extLst/>
          </a:blip>
          <a:stretch>
            <a:fillRect/>
          </a:stretch>
        </p:blipFill>
        <p:spPr>
          <a:xfrm>
            <a:off x="3810001" y="3045883"/>
            <a:ext cx="8009599" cy="2999103"/>
          </a:xfrm>
          <a:prstGeom prst="rect">
            <a:avLst/>
          </a:prstGeom>
          <a:ln w="12700">
            <a:miter lim="400000"/>
          </a:ln>
        </p:spPr>
      </p:pic>
      <p:pic>
        <p:nvPicPr>
          <p:cNvPr id="951"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952" name="Shape 952"/>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953" name="Shape 953"/>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954" name="Shape 954"/>
          <p:cNvSpPr/>
          <p:nvPr/>
        </p:nvSpPr>
        <p:spPr>
          <a:xfrm>
            <a:off x="4492416" y="6503760"/>
            <a:ext cx="3220003"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955"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956" name="Shape 956"/>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type="tx">
  <p:cSld name="3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963" name="Shape 963"/>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964" name="Shape 96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965"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966"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967" name="Shape 96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968" name="image6.png"/>
          <p:cNvPicPr>
            <a:picLocks noChangeAspect="1"/>
          </p:cNvPicPr>
          <p:nvPr/>
        </p:nvPicPr>
        <p:blipFill>
          <a:blip r:embed="rId4">
            <a:extLst/>
          </a:blip>
          <a:stretch>
            <a:fillRect/>
          </a:stretch>
        </p:blipFill>
        <p:spPr>
          <a:xfrm>
            <a:off x="2895600" y="2400300"/>
            <a:ext cx="6400800" cy="2057700"/>
          </a:xfrm>
          <a:prstGeom prst="rect">
            <a:avLst/>
          </a:prstGeom>
          <a:ln w="12700">
            <a:miter lim="400000"/>
          </a:ln>
        </p:spPr>
      </p:pic>
      <p:sp>
        <p:nvSpPr>
          <p:cNvPr id="969" name="Shape 969"/>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Picture with Caption">
    <p:spTree>
      <p:nvGrpSpPr>
        <p:cNvPr id="1" name=""/>
        <p:cNvGrpSpPr/>
        <p:nvPr/>
      </p:nvGrpSpPr>
      <p:grpSpPr>
        <a:xfrm>
          <a:off x="0" y="0"/>
          <a:ext cx="0" cy="0"/>
          <a:chOff x="0" y="0"/>
          <a:chExt cx="0" cy="0"/>
        </a:xfrm>
      </p:grpSpPr>
      <p:sp>
        <p:nvSpPr>
          <p:cNvPr id="73" name="Shape 73"/>
          <p:cNvSpPr>
            <a:spLocks noGrp="1"/>
          </p:cNvSpPr>
          <p:nvPr>
            <p:ph type="title"/>
          </p:nvPr>
        </p:nvSpPr>
        <p:spPr>
          <a:xfrm>
            <a:off x="839787" y="457200"/>
            <a:ext cx="3932240" cy="1600200"/>
          </a:xfrm>
          <a:prstGeom prst="rect">
            <a:avLst/>
          </a:prstGeom>
        </p:spPr>
        <p:txBody>
          <a:bodyPr anchor="b"/>
          <a:lstStyle>
            <a:lvl1pPr>
              <a:defRPr sz="3200"/>
            </a:lvl1pPr>
          </a:lstStyle>
          <a:p>
            <a:r>
              <a:t>Title Text</a:t>
            </a:r>
          </a:p>
        </p:txBody>
      </p:sp>
      <p:sp>
        <p:nvSpPr>
          <p:cNvPr id="74" name="Shape 74"/>
          <p:cNvSpPr>
            <a:spLocks noGrp="1"/>
          </p:cNvSpPr>
          <p:nvPr>
            <p:ph type="pic" sz="half" idx="13"/>
          </p:nvPr>
        </p:nvSpPr>
        <p:spPr>
          <a:xfrm>
            <a:off x="5183187" y="987425"/>
            <a:ext cx="6172203" cy="4873625"/>
          </a:xfrm>
          <a:prstGeom prst="rect">
            <a:avLst/>
          </a:prstGeom>
        </p:spPr>
        <p:txBody>
          <a:bodyPr lIns="91439" tIns="45719" rIns="91439" bIns="45719">
            <a:noAutofit/>
          </a:bodyPr>
          <a:lstStyle/>
          <a:p>
            <a:endParaRPr/>
          </a:p>
        </p:txBody>
      </p:sp>
      <p:sp>
        <p:nvSpPr>
          <p:cNvPr id="75" name="Shape 75"/>
          <p:cNvSpPr>
            <a:spLocks noGrp="1"/>
          </p:cNvSpPr>
          <p:nvPr>
            <p:ph type="body" sz="quarter" idx="1"/>
          </p:nvPr>
        </p:nvSpPr>
        <p:spPr>
          <a:xfrm>
            <a:off x="839787" y="2057400"/>
            <a:ext cx="3932240" cy="3811588"/>
          </a:xfrm>
          <a:prstGeom prst="rect">
            <a:avLst/>
          </a:prstGeom>
        </p:spPr>
        <p:txBody>
          <a:bodyPr/>
          <a:lstStyle>
            <a:lvl1pPr marL="0" indent="0">
              <a:buSzTx/>
              <a:buFontTx/>
              <a:buNone/>
              <a:defRPr sz="1600"/>
            </a:lvl1pPr>
            <a:lvl2pPr marL="0" indent="0">
              <a:buSzTx/>
              <a:buFontTx/>
              <a:buNone/>
              <a:defRPr sz="1600"/>
            </a:lvl2pPr>
            <a:lvl3pPr marL="0" indent="0">
              <a:buSzTx/>
              <a:buFontTx/>
              <a:buNone/>
              <a:defRPr sz="1600"/>
            </a:lvl3pPr>
            <a:lvl4pPr marL="0" indent="0">
              <a:buSzTx/>
              <a:buFontTx/>
              <a:buNone/>
              <a:defRPr sz="1600"/>
            </a:lvl4pPr>
            <a:lvl5pPr marL="0" indent="0">
              <a:buSzTx/>
              <a:buFontTx/>
              <a:buNone/>
              <a:defRPr sz="1600"/>
            </a:lvl5pPr>
          </a:lstStyle>
          <a:p>
            <a:r>
              <a:t>Body Level One</a:t>
            </a:r>
          </a:p>
          <a:p>
            <a:pPr lvl="1"/>
            <a:r>
              <a:t>Body Level Two</a:t>
            </a:r>
          </a:p>
          <a:p>
            <a:pPr lvl="2"/>
            <a:r>
              <a:t>Body Level Three</a:t>
            </a:r>
          </a:p>
          <a:p>
            <a:pPr lvl="3"/>
            <a:r>
              <a:t>Body Level Four</a:t>
            </a:r>
          </a:p>
          <a:p>
            <a:pPr lvl="4"/>
            <a:r>
              <a:t>Body Level Five</a:t>
            </a:r>
          </a:p>
        </p:txBody>
      </p:sp>
      <p:sp>
        <p:nvSpPr>
          <p:cNvPr id="76" name="Shape 76"/>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type="tx">
  <p:cSld name="1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976" name="Shape 976"/>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977" name="Shape 97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978"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979"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pic>
        <p:nvPicPr>
          <p:cNvPr id="980" name="image7.png"/>
          <p:cNvPicPr>
            <a:picLocks noChangeAspect="1"/>
          </p:cNvPicPr>
          <p:nvPr/>
        </p:nvPicPr>
        <p:blipFill>
          <a:blip r:embed="rId4">
            <a:extLst/>
          </a:blip>
          <a:stretch>
            <a:fillRect/>
          </a:stretch>
        </p:blipFill>
        <p:spPr>
          <a:xfrm>
            <a:off x="3947967" y="2644849"/>
            <a:ext cx="4718403" cy="1686904"/>
          </a:xfrm>
          <a:prstGeom prst="rect">
            <a:avLst/>
          </a:prstGeom>
          <a:ln w="12700">
            <a:miter lim="400000"/>
          </a:ln>
        </p:spPr>
      </p:pic>
      <p:sp>
        <p:nvSpPr>
          <p:cNvPr id="981" name="Shape 98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sp>
        <p:nvSpPr>
          <p:cNvPr id="982" name="Shape 982"/>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type="tx">
  <p:cSld name="Title Slide 1">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989" name="Shape 989"/>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990" name="Shape 99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991"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992" name="Shape 992"/>
          <p:cNvSpPr>
            <a:spLocks noGrp="1"/>
          </p:cNvSpPr>
          <p:nvPr>
            <p:ph type="title"/>
          </p:nvPr>
        </p:nvSpPr>
        <p:spPr>
          <a:xfrm>
            <a:off x="914400" y="2111123"/>
            <a:ext cx="10363200" cy="1546503"/>
          </a:xfrm>
          <a:prstGeom prst="rect">
            <a:avLst/>
          </a:prstGeom>
        </p:spPr>
        <p:txBody>
          <a:bodyPr lIns="91422" tIns="91422" rIns="91422" bIns="91422" anchor="b"/>
          <a:lstStyle>
            <a:lvl1pPr algn="ctr">
              <a:lnSpc>
                <a:spcPct val="100000"/>
              </a:lnSpc>
              <a:defRPr sz="4800">
                <a:solidFill>
                  <a:srgbClr val="CB3725"/>
                </a:solidFill>
                <a:latin typeface="PT Sans"/>
                <a:ea typeface="PT Sans"/>
                <a:cs typeface="PT Sans"/>
                <a:sym typeface="PT Sans"/>
              </a:defRPr>
            </a:lvl1pPr>
          </a:lstStyle>
          <a:p>
            <a:r>
              <a:t>Title Text</a:t>
            </a:r>
          </a:p>
        </p:txBody>
      </p:sp>
      <p:sp>
        <p:nvSpPr>
          <p:cNvPr id="993" name="Shape 993"/>
          <p:cNvSpPr>
            <a:spLocks noGrp="1"/>
          </p:cNvSpPr>
          <p:nvPr>
            <p:ph type="body" sz="quarter" idx="1"/>
          </p:nvPr>
        </p:nvSpPr>
        <p:spPr>
          <a:xfrm>
            <a:off x="914400" y="3786737"/>
            <a:ext cx="10363200" cy="1046403"/>
          </a:xfrm>
          <a:prstGeom prst="rect">
            <a:avLst/>
          </a:prstGeom>
        </p:spPr>
        <p:txBody>
          <a:bodyPr lIns="91422" tIns="91422" rIns="91422" bIns="91422"/>
          <a:lstStyle>
            <a:lvl1pPr marL="0" indent="0" algn="ctr">
              <a:lnSpc>
                <a:spcPct val="100000"/>
              </a:lnSpc>
              <a:spcBef>
                <a:spcPts val="0"/>
              </a:spcBef>
              <a:buSzTx/>
              <a:buFontTx/>
              <a:buNone/>
              <a:defRPr>
                <a:solidFill>
                  <a:srgbClr val="006098"/>
                </a:solidFill>
                <a:latin typeface="PT Sans"/>
                <a:ea typeface="PT Sans"/>
                <a:cs typeface="PT Sans"/>
                <a:sym typeface="PT Sans"/>
              </a:defRPr>
            </a:lvl1pPr>
            <a:lvl2pPr marL="0" indent="0" algn="ctr">
              <a:lnSpc>
                <a:spcPct val="100000"/>
              </a:lnSpc>
              <a:spcBef>
                <a:spcPts val="0"/>
              </a:spcBef>
              <a:buSzTx/>
              <a:buFontTx/>
              <a:buNone/>
              <a:defRPr>
                <a:solidFill>
                  <a:srgbClr val="006098"/>
                </a:solidFill>
                <a:latin typeface="PT Sans"/>
                <a:ea typeface="PT Sans"/>
                <a:cs typeface="PT Sans"/>
                <a:sym typeface="PT Sans"/>
              </a:defRPr>
            </a:lvl2pPr>
            <a:lvl3pPr marL="0" indent="0" algn="ctr">
              <a:lnSpc>
                <a:spcPct val="100000"/>
              </a:lnSpc>
              <a:spcBef>
                <a:spcPts val="0"/>
              </a:spcBef>
              <a:buSzTx/>
              <a:buFontTx/>
              <a:buNone/>
              <a:defRPr>
                <a:solidFill>
                  <a:srgbClr val="006098"/>
                </a:solidFill>
                <a:latin typeface="PT Sans"/>
                <a:ea typeface="PT Sans"/>
                <a:cs typeface="PT Sans"/>
                <a:sym typeface="PT Sans"/>
              </a:defRPr>
            </a:lvl3pPr>
            <a:lvl4pPr marL="0" indent="0" algn="ctr">
              <a:lnSpc>
                <a:spcPct val="100000"/>
              </a:lnSpc>
              <a:spcBef>
                <a:spcPts val="0"/>
              </a:spcBef>
              <a:buSzTx/>
              <a:buFontTx/>
              <a:buNone/>
              <a:defRPr>
                <a:solidFill>
                  <a:srgbClr val="006098"/>
                </a:solidFill>
                <a:latin typeface="PT Sans"/>
                <a:ea typeface="PT Sans"/>
                <a:cs typeface="PT Sans"/>
                <a:sym typeface="PT Sans"/>
              </a:defRPr>
            </a:lvl4pPr>
            <a:lvl5pPr marL="0" indent="0" algn="ctr">
              <a:lnSpc>
                <a:spcPct val="100000"/>
              </a:lnSpc>
              <a:spcBef>
                <a:spcPts val="0"/>
              </a:spcBef>
              <a:buSzTx/>
              <a:buFontTx/>
              <a:buNone/>
              <a:defRPr>
                <a:solidFill>
                  <a:srgbClr val="006098"/>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994" name="Shape 994"/>
          <p:cNvSpPr>
            <a:spLocks noGrp="1"/>
          </p:cNvSpPr>
          <p:nvPr>
            <p:ph type="sldNum" sz="quarter" idx="2"/>
          </p:nvPr>
        </p:nvSpPr>
        <p:spPr>
          <a:xfrm>
            <a:off x="11409053" y="6465873"/>
            <a:ext cx="266974" cy="259222"/>
          </a:xfrm>
          <a:prstGeom prst="rect">
            <a:avLst/>
          </a:prstGeom>
        </p:spPr>
        <p:txBody>
          <a:bodyPr lIns="0" tIns="0" rIns="0" bIns="0"/>
          <a:lstStyle>
            <a:lvl1pPr algn="l">
              <a:defRPr sz="1800">
                <a:solidFill>
                  <a:srgbClr val="54585B"/>
                </a:solidFill>
                <a:latin typeface="Arial"/>
                <a:ea typeface="Arial"/>
                <a:cs typeface="Arial"/>
                <a:sym typeface="Arial"/>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type="tx">
  <p:cSld name="2_Title and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001" name="Shape 100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002" name="Shape 100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00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004" name="Shape 1004"/>
          <p:cNvSpPr>
            <a:spLocks noGrp="1"/>
          </p:cNvSpPr>
          <p:nvPr>
            <p:ph type="title"/>
          </p:nvPr>
        </p:nvSpPr>
        <p:spPr>
          <a:xfrm>
            <a:off x="799775" y="845996"/>
            <a:ext cx="108844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005" name="Shape 1005"/>
          <p:cNvSpPr>
            <a:spLocks noGrp="1"/>
          </p:cNvSpPr>
          <p:nvPr>
            <p:ph type="body" idx="1"/>
          </p:nvPr>
        </p:nvSpPr>
        <p:spPr>
          <a:xfrm>
            <a:off x="799775" y="1692211"/>
            <a:ext cx="10884400" cy="4526101"/>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006" name="Shape 1006"/>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type="tx">
  <p:cSld name="2_Two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013" name="Shape 1013"/>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014" name="Shape 101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015"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016" name="Shape 1016"/>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017" name="Shape 1017"/>
          <p:cNvSpPr>
            <a:spLocks noGrp="1"/>
          </p:cNvSpPr>
          <p:nvPr>
            <p:ph type="body" sz="half" idx="1"/>
          </p:nvPr>
        </p:nvSpPr>
        <p:spPr>
          <a:xfrm>
            <a:off x="799775" y="1693140"/>
            <a:ext cx="5364399" cy="4568100"/>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018" name="Shape 1018"/>
          <p:cNvSpPr>
            <a:spLocks noGrp="1"/>
          </p:cNvSpPr>
          <p:nvPr>
            <p:ph type="body" sz="half" idx="13"/>
          </p:nvPr>
        </p:nvSpPr>
        <p:spPr>
          <a:xfrm>
            <a:off x="6397364" y="1693140"/>
            <a:ext cx="5364402" cy="4568100"/>
          </a:xfrm>
          <a:prstGeom prst="rect">
            <a:avLst/>
          </a:prstGeom>
        </p:spPr>
        <p:txBody>
          <a:bodyPr lIns="91422" tIns="91422" rIns="91422" bIns="91422"/>
          <a:lstStyle/>
          <a:p>
            <a:endParaRPr/>
          </a:p>
        </p:txBody>
      </p:sp>
      <p:sp>
        <p:nvSpPr>
          <p:cNvPr id="1019" name="Shape 1019"/>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type="tx">
  <p:cSld name="1_Divider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026" name="Shape 1026"/>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027" name="Shape 102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028"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1029"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1030" name="Shape 1030"/>
          <p:cNvSpPr>
            <a:spLocks noGrp="1"/>
          </p:cNvSpPr>
          <p:nvPr>
            <p:ph type="title"/>
          </p:nvPr>
        </p:nvSpPr>
        <p:spPr>
          <a:xfrm>
            <a:off x="1193521" y="2667000"/>
            <a:ext cx="8433600" cy="1358701"/>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031" name="Shape 103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032" name="image2.png"/>
          <p:cNvPicPr>
            <a:picLocks noChangeAspect="1"/>
          </p:cNvPicPr>
          <p:nvPr/>
        </p:nvPicPr>
        <p:blipFill>
          <a:blip r:embed="rId3">
            <a:extLst/>
          </a:blip>
          <a:stretch>
            <a:fillRect/>
          </a:stretch>
        </p:blipFill>
        <p:spPr>
          <a:xfrm>
            <a:off x="9673800" y="273820"/>
            <a:ext cx="2147602" cy="691201"/>
          </a:xfrm>
          <a:prstGeom prst="rect">
            <a:avLst/>
          </a:prstGeom>
          <a:ln w="12700">
            <a:miter lim="400000"/>
          </a:ln>
        </p:spPr>
      </p:pic>
      <p:sp>
        <p:nvSpPr>
          <p:cNvPr id="1033" name="Shape 1033"/>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type="tx">
  <p:cSld name="2_Title Only">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040" name="Shape 1040"/>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041" name="Shape 104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042"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043" name="Shape 1043"/>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044" name="Shape 1044"/>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type="tx">
  <p:cSld name="2_Blank">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051" name="Shape 105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052" name="Shape 105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05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054" name="Shape 1054"/>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type="tx">
  <p:cSld name="2_Text with Chart or Graphic">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061" name="Shape 106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062" name="Shape 106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06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064" name="Shape 1064"/>
          <p:cNvSpPr/>
          <p:nvPr/>
        </p:nvSpPr>
        <p:spPr>
          <a:xfrm flipH="1">
            <a:off x="5747549" y="1113364"/>
            <a:ext cx="1" cy="5181605"/>
          </a:xfrm>
          <a:prstGeom prst="line">
            <a:avLst/>
          </a:prstGeom>
          <a:ln>
            <a:solidFill>
              <a:srgbClr val="54575A"/>
            </a:solidFill>
          </a:ln>
        </p:spPr>
        <p:txBody>
          <a:bodyPr lIns="45718" tIns="45718" rIns="45718" bIns="45718"/>
          <a:lstStyle/>
          <a:p>
            <a:endParaRPr/>
          </a:p>
        </p:txBody>
      </p:sp>
      <p:sp>
        <p:nvSpPr>
          <p:cNvPr id="1065" name="Shape 1065"/>
          <p:cNvSpPr>
            <a:spLocks noGrp="1"/>
          </p:cNvSpPr>
          <p:nvPr>
            <p:ph type="title"/>
          </p:nvPr>
        </p:nvSpPr>
        <p:spPr>
          <a:xfrm>
            <a:off x="892923" y="1070757"/>
            <a:ext cx="4542803" cy="834303"/>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066" name="Shape 1066"/>
          <p:cNvSpPr>
            <a:spLocks noGrp="1"/>
          </p:cNvSpPr>
          <p:nvPr>
            <p:ph type="body" sz="half" idx="1"/>
          </p:nvPr>
        </p:nvSpPr>
        <p:spPr>
          <a:xfrm>
            <a:off x="6129866" y="1069678"/>
            <a:ext cx="5588002" cy="5284504"/>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067" name="Shape 1067"/>
          <p:cNvSpPr>
            <a:spLocks noGrp="1"/>
          </p:cNvSpPr>
          <p:nvPr>
            <p:ph type="body" sz="half" idx="13"/>
          </p:nvPr>
        </p:nvSpPr>
        <p:spPr>
          <a:xfrm>
            <a:off x="892922" y="1905000"/>
            <a:ext cx="4542804" cy="4448701"/>
          </a:xfrm>
          <a:prstGeom prst="rect">
            <a:avLst/>
          </a:prstGeom>
        </p:spPr>
        <p:txBody>
          <a:bodyPr lIns="91422" tIns="91422" rIns="91422" bIns="91422"/>
          <a:lstStyle/>
          <a:p>
            <a:endParaRPr/>
          </a:p>
        </p:txBody>
      </p:sp>
      <p:sp>
        <p:nvSpPr>
          <p:cNvPr id="1068" name="Shape 1068"/>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type="tx">
  <p:cSld name="2_Picture with Caption">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075" name="Shape 1075"/>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076" name="Shape 107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077"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078" name="Shape 1078"/>
          <p:cNvSpPr>
            <a:spLocks noGrp="1"/>
          </p:cNvSpPr>
          <p:nvPr>
            <p:ph type="title"/>
          </p:nvPr>
        </p:nvSpPr>
        <p:spPr>
          <a:xfrm>
            <a:off x="719388" y="854021"/>
            <a:ext cx="5410402" cy="984900"/>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079" name="Shape 1079"/>
          <p:cNvSpPr>
            <a:spLocks noGrp="1"/>
          </p:cNvSpPr>
          <p:nvPr>
            <p:ph type="pic" sz="quarter" idx="13"/>
          </p:nvPr>
        </p:nvSpPr>
        <p:spPr>
          <a:xfrm>
            <a:off x="6417731" y="854018"/>
            <a:ext cx="4060000" cy="3076502"/>
          </a:xfrm>
          <a:prstGeom prst="rect">
            <a:avLst/>
          </a:prstGeom>
        </p:spPr>
        <p:txBody>
          <a:bodyPr lIns="91439" tIns="45719" rIns="91439" bIns="45719">
            <a:noAutofit/>
          </a:bodyPr>
          <a:lstStyle/>
          <a:p>
            <a:endParaRPr/>
          </a:p>
        </p:txBody>
      </p:sp>
      <p:sp>
        <p:nvSpPr>
          <p:cNvPr id="1080" name="Shape 1080"/>
          <p:cNvSpPr>
            <a:spLocks noGrp="1"/>
          </p:cNvSpPr>
          <p:nvPr>
            <p:ph type="body" sz="half" idx="1"/>
          </p:nvPr>
        </p:nvSpPr>
        <p:spPr>
          <a:xfrm>
            <a:off x="719388" y="1838872"/>
            <a:ext cx="5410402" cy="4484400"/>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081" name="Shape 1081"/>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type="tx">
  <p:cSld name="4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088" name="Shape 1088"/>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089" name="Shape 108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090"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091" name="Shape 1091"/>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1092"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1093" name="Shape 1093"/>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094" name="Shape 1094"/>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095" name="Shape 1095"/>
          <p:cNvSpPr/>
          <p:nvPr/>
        </p:nvSpPr>
        <p:spPr>
          <a:xfrm>
            <a:off x="4505961" y="6503760"/>
            <a:ext cx="3220000"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1096"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1097" name="Shape 1097"/>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Title and Vertical Text">
    <p:spTree>
      <p:nvGrpSpPr>
        <p:cNvPr id="1" name=""/>
        <p:cNvGrpSpPr/>
        <p:nvPr/>
      </p:nvGrpSpPr>
      <p:grpSpPr>
        <a:xfrm>
          <a:off x="0" y="0"/>
          <a:ext cx="0" cy="0"/>
          <a:chOff x="0" y="0"/>
          <a:chExt cx="0" cy="0"/>
        </a:xfrm>
      </p:grpSpPr>
      <p:sp>
        <p:nvSpPr>
          <p:cNvPr id="83" name="Shape 83"/>
          <p:cNvSpPr>
            <a:spLocks noGrp="1"/>
          </p:cNvSpPr>
          <p:nvPr>
            <p:ph type="title"/>
          </p:nvPr>
        </p:nvSpPr>
        <p:spPr>
          <a:prstGeom prst="rect">
            <a:avLst/>
          </a:prstGeom>
        </p:spPr>
        <p:txBody>
          <a:bodyPr/>
          <a:lstStyle/>
          <a:p>
            <a:r>
              <a:t>Title Text</a:t>
            </a:r>
          </a:p>
        </p:txBody>
      </p:sp>
      <p:sp>
        <p:nvSpPr>
          <p:cNvPr id="84" name="Shape 84"/>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85" name="Shape 85"/>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type="tx">
  <p:cSld name="1_Top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104" name="Shape 1104"/>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105" name="Shape 110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106"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1107" name="image5.jpeg"/>
          <p:cNvPicPr>
            <a:picLocks noChangeAspect="1"/>
          </p:cNvPicPr>
          <p:nvPr/>
        </p:nvPicPr>
        <p:blipFill>
          <a:blip r:embed="rId4">
            <a:extLst/>
          </a:blip>
          <a:stretch>
            <a:fillRect/>
          </a:stretch>
        </p:blipFill>
        <p:spPr>
          <a:xfrm>
            <a:off x="3810001" y="3412066"/>
            <a:ext cx="8009599" cy="2999104"/>
          </a:xfrm>
          <a:prstGeom prst="rect">
            <a:avLst/>
          </a:prstGeom>
          <a:ln w="12700">
            <a:miter lim="400000"/>
          </a:ln>
        </p:spPr>
      </p:pic>
      <p:sp>
        <p:nvSpPr>
          <p:cNvPr id="1108" name="Shape 1108"/>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109" name="Shape 1109"/>
          <p:cNvSpPr>
            <a:spLocks noGrp="1"/>
          </p:cNvSpPr>
          <p:nvPr>
            <p:ph type="body" idx="1"/>
          </p:nvPr>
        </p:nvSpPr>
        <p:spPr>
          <a:xfrm>
            <a:off x="799775" y="1691863"/>
            <a:ext cx="10968799" cy="4526105"/>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110" name="Shape 1110"/>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type="tx">
  <p:cSld name="1_Bottom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117" name="Shape 1117"/>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118" name="Shape 111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119"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120" name="Shape 1120"/>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1121" name="image5.jpeg"/>
          <p:cNvPicPr>
            <a:picLocks noChangeAspect="1"/>
          </p:cNvPicPr>
          <p:nvPr/>
        </p:nvPicPr>
        <p:blipFill>
          <a:blip r:embed="rId4">
            <a:extLst/>
          </a:blip>
          <a:stretch>
            <a:fillRect/>
          </a:stretch>
        </p:blipFill>
        <p:spPr>
          <a:xfrm>
            <a:off x="3810001" y="3045883"/>
            <a:ext cx="8009599" cy="2999103"/>
          </a:xfrm>
          <a:prstGeom prst="rect">
            <a:avLst/>
          </a:prstGeom>
          <a:ln w="12700">
            <a:miter lim="400000"/>
          </a:ln>
        </p:spPr>
      </p:pic>
      <p:pic>
        <p:nvPicPr>
          <p:cNvPr id="1122"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1123" name="Shape 1123"/>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124" name="Shape 1124"/>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125" name="Shape 1125"/>
          <p:cNvSpPr/>
          <p:nvPr/>
        </p:nvSpPr>
        <p:spPr>
          <a:xfrm>
            <a:off x="4492416" y="6503760"/>
            <a:ext cx="3220003"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1126"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1127" name="Shape 1127"/>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type="tx">
  <p:cSld name="5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134" name="Shape 1134"/>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135" name="Shape 113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136"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1137"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1138" name="Shape 113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139" name="image6.png"/>
          <p:cNvPicPr>
            <a:picLocks noChangeAspect="1"/>
          </p:cNvPicPr>
          <p:nvPr/>
        </p:nvPicPr>
        <p:blipFill>
          <a:blip r:embed="rId4">
            <a:extLst/>
          </a:blip>
          <a:stretch>
            <a:fillRect/>
          </a:stretch>
        </p:blipFill>
        <p:spPr>
          <a:xfrm>
            <a:off x="2895600" y="2400300"/>
            <a:ext cx="6400800" cy="2057700"/>
          </a:xfrm>
          <a:prstGeom prst="rect">
            <a:avLst/>
          </a:prstGeom>
          <a:ln w="12700">
            <a:miter lim="400000"/>
          </a:ln>
        </p:spPr>
      </p:pic>
      <p:sp>
        <p:nvSpPr>
          <p:cNvPr id="1140" name="Shape 1140"/>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type="tx">
  <p:cSld name="6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147" name="Shape 1147"/>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148" name="Shape 114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149"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1150"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pic>
        <p:nvPicPr>
          <p:cNvPr id="1151" name="image7.png"/>
          <p:cNvPicPr>
            <a:picLocks noChangeAspect="1"/>
          </p:cNvPicPr>
          <p:nvPr/>
        </p:nvPicPr>
        <p:blipFill>
          <a:blip r:embed="rId4">
            <a:extLst/>
          </a:blip>
          <a:stretch>
            <a:fillRect/>
          </a:stretch>
        </p:blipFill>
        <p:spPr>
          <a:xfrm>
            <a:off x="3947967" y="2644849"/>
            <a:ext cx="4718403" cy="1686904"/>
          </a:xfrm>
          <a:prstGeom prst="rect">
            <a:avLst/>
          </a:prstGeom>
          <a:ln w="12700">
            <a:miter lim="400000"/>
          </a:ln>
        </p:spPr>
      </p:pic>
      <p:sp>
        <p:nvSpPr>
          <p:cNvPr id="1152" name="Shape 115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sp>
        <p:nvSpPr>
          <p:cNvPr id="1153" name="Shape 1153"/>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type="tx">
  <p:cSld name="1_Title Slide 1">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160" name="Shape 1160"/>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161" name="Shape 116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162"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163" name="Shape 1163"/>
          <p:cNvSpPr>
            <a:spLocks noGrp="1"/>
          </p:cNvSpPr>
          <p:nvPr>
            <p:ph type="title"/>
          </p:nvPr>
        </p:nvSpPr>
        <p:spPr>
          <a:xfrm>
            <a:off x="914400" y="2111123"/>
            <a:ext cx="10363200" cy="1546503"/>
          </a:xfrm>
          <a:prstGeom prst="rect">
            <a:avLst/>
          </a:prstGeom>
        </p:spPr>
        <p:txBody>
          <a:bodyPr lIns="91422" tIns="91422" rIns="91422" bIns="91422" anchor="b"/>
          <a:lstStyle>
            <a:lvl1pPr algn="ctr">
              <a:lnSpc>
                <a:spcPct val="100000"/>
              </a:lnSpc>
              <a:defRPr sz="4800">
                <a:solidFill>
                  <a:srgbClr val="CB3725"/>
                </a:solidFill>
                <a:latin typeface="PT Sans"/>
                <a:ea typeface="PT Sans"/>
                <a:cs typeface="PT Sans"/>
                <a:sym typeface="PT Sans"/>
              </a:defRPr>
            </a:lvl1pPr>
          </a:lstStyle>
          <a:p>
            <a:r>
              <a:t>Title Text</a:t>
            </a:r>
          </a:p>
        </p:txBody>
      </p:sp>
      <p:sp>
        <p:nvSpPr>
          <p:cNvPr id="1164" name="Shape 1164"/>
          <p:cNvSpPr>
            <a:spLocks noGrp="1"/>
          </p:cNvSpPr>
          <p:nvPr>
            <p:ph type="body" sz="quarter" idx="1"/>
          </p:nvPr>
        </p:nvSpPr>
        <p:spPr>
          <a:xfrm>
            <a:off x="914400" y="3786737"/>
            <a:ext cx="10363200" cy="1046403"/>
          </a:xfrm>
          <a:prstGeom prst="rect">
            <a:avLst/>
          </a:prstGeom>
        </p:spPr>
        <p:txBody>
          <a:bodyPr lIns="91422" tIns="91422" rIns="91422" bIns="91422"/>
          <a:lstStyle>
            <a:lvl1pPr marL="0" indent="0" algn="ctr">
              <a:lnSpc>
                <a:spcPct val="100000"/>
              </a:lnSpc>
              <a:spcBef>
                <a:spcPts val="0"/>
              </a:spcBef>
              <a:buSzTx/>
              <a:buFontTx/>
              <a:buNone/>
              <a:defRPr>
                <a:solidFill>
                  <a:srgbClr val="006098"/>
                </a:solidFill>
                <a:latin typeface="PT Sans"/>
                <a:ea typeface="PT Sans"/>
                <a:cs typeface="PT Sans"/>
                <a:sym typeface="PT Sans"/>
              </a:defRPr>
            </a:lvl1pPr>
            <a:lvl2pPr marL="0" indent="0" algn="ctr">
              <a:lnSpc>
                <a:spcPct val="100000"/>
              </a:lnSpc>
              <a:spcBef>
                <a:spcPts val="0"/>
              </a:spcBef>
              <a:buSzTx/>
              <a:buFontTx/>
              <a:buNone/>
              <a:defRPr>
                <a:solidFill>
                  <a:srgbClr val="006098"/>
                </a:solidFill>
                <a:latin typeface="PT Sans"/>
                <a:ea typeface="PT Sans"/>
                <a:cs typeface="PT Sans"/>
                <a:sym typeface="PT Sans"/>
              </a:defRPr>
            </a:lvl2pPr>
            <a:lvl3pPr marL="0" indent="0" algn="ctr">
              <a:lnSpc>
                <a:spcPct val="100000"/>
              </a:lnSpc>
              <a:spcBef>
                <a:spcPts val="0"/>
              </a:spcBef>
              <a:buSzTx/>
              <a:buFontTx/>
              <a:buNone/>
              <a:defRPr>
                <a:solidFill>
                  <a:srgbClr val="006098"/>
                </a:solidFill>
                <a:latin typeface="PT Sans"/>
                <a:ea typeface="PT Sans"/>
                <a:cs typeface="PT Sans"/>
                <a:sym typeface="PT Sans"/>
              </a:defRPr>
            </a:lvl3pPr>
            <a:lvl4pPr marL="0" indent="0" algn="ctr">
              <a:lnSpc>
                <a:spcPct val="100000"/>
              </a:lnSpc>
              <a:spcBef>
                <a:spcPts val="0"/>
              </a:spcBef>
              <a:buSzTx/>
              <a:buFontTx/>
              <a:buNone/>
              <a:defRPr>
                <a:solidFill>
                  <a:srgbClr val="006098"/>
                </a:solidFill>
                <a:latin typeface="PT Sans"/>
                <a:ea typeface="PT Sans"/>
                <a:cs typeface="PT Sans"/>
                <a:sym typeface="PT Sans"/>
              </a:defRPr>
            </a:lvl4pPr>
            <a:lvl5pPr marL="0" indent="0" algn="ctr">
              <a:lnSpc>
                <a:spcPct val="100000"/>
              </a:lnSpc>
              <a:spcBef>
                <a:spcPts val="0"/>
              </a:spcBef>
              <a:buSzTx/>
              <a:buFontTx/>
              <a:buNone/>
              <a:defRPr>
                <a:solidFill>
                  <a:srgbClr val="006098"/>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165" name="Shape 1165"/>
          <p:cNvSpPr>
            <a:spLocks noGrp="1"/>
          </p:cNvSpPr>
          <p:nvPr>
            <p:ph type="sldNum" sz="quarter" idx="2"/>
          </p:nvPr>
        </p:nvSpPr>
        <p:spPr>
          <a:xfrm>
            <a:off x="11409053" y="6465873"/>
            <a:ext cx="266974" cy="259222"/>
          </a:xfrm>
          <a:prstGeom prst="rect">
            <a:avLst/>
          </a:prstGeom>
        </p:spPr>
        <p:txBody>
          <a:bodyPr lIns="0" tIns="0" rIns="0" bIns="0"/>
          <a:lstStyle>
            <a:lvl1pPr algn="l">
              <a:defRPr sz="1800">
                <a:solidFill>
                  <a:srgbClr val="54585B"/>
                </a:solidFill>
                <a:latin typeface="Arial"/>
                <a:ea typeface="Arial"/>
                <a:cs typeface="Arial"/>
                <a:sym typeface="Arial"/>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type="tx">
  <p:cSld name="2_Title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172" name="Shape 1172"/>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173" name="Shape 117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174"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1175" name="image3.jpeg"/>
          <p:cNvPicPr>
            <a:picLocks noChangeAspect="1"/>
          </p:cNvPicPr>
          <p:nvPr/>
        </p:nvPicPr>
        <p:blipFill>
          <a:blip r:embed="rId4">
            <a:extLst/>
          </a:blip>
          <a:stretch>
            <a:fillRect/>
          </a:stretch>
        </p:blipFill>
        <p:spPr>
          <a:xfrm>
            <a:off x="0" y="9201"/>
            <a:ext cx="12192000" cy="6858001"/>
          </a:xfrm>
          <a:prstGeom prst="rect">
            <a:avLst/>
          </a:prstGeom>
          <a:ln w="12700">
            <a:miter lim="400000"/>
          </a:ln>
        </p:spPr>
      </p:pic>
      <p:sp>
        <p:nvSpPr>
          <p:cNvPr id="1176" name="Shape 1176"/>
          <p:cNvSpPr>
            <a:spLocks noGrp="1"/>
          </p:cNvSpPr>
          <p:nvPr>
            <p:ph type="title"/>
          </p:nvPr>
        </p:nvSpPr>
        <p:spPr>
          <a:xfrm>
            <a:off x="914400" y="2127736"/>
            <a:ext cx="10464801" cy="2111103"/>
          </a:xfrm>
          <a:prstGeom prst="rect">
            <a:avLst/>
          </a:prstGeom>
        </p:spPr>
        <p:txBody>
          <a:bodyPr lIns="91422" tIns="91422" rIns="91422" bIns="91422" anchor="b"/>
          <a:lstStyle>
            <a:lvl1pPr>
              <a:lnSpc>
                <a:spcPct val="100000"/>
              </a:lnSpc>
              <a:defRPr sz="3600">
                <a:solidFill>
                  <a:srgbClr val="FFFFFF"/>
                </a:solidFill>
                <a:latin typeface="PT Sans"/>
                <a:ea typeface="PT Sans"/>
                <a:cs typeface="PT Sans"/>
                <a:sym typeface="PT Sans"/>
              </a:defRPr>
            </a:lvl1pPr>
          </a:lstStyle>
          <a:p>
            <a:r>
              <a:t>Title Text</a:t>
            </a:r>
          </a:p>
        </p:txBody>
      </p:sp>
      <p:sp>
        <p:nvSpPr>
          <p:cNvPr id="1177" name="Shape 1177"/>
          <p:cNvSpPr>
            <a:spLocks noGrp="1"/>
          </p:cNvSpPr>
          <p:nvPr>
            <p:ph type="body" sz="quarter" idx="1"/>
          </p:nvPr>
        </p:nvSpPr>
        <p:spPr>
          <a:xfrm>
            <a:off x="914400" y="4312137"/>
            <a:ext cx="7721600" cy="1066802"/>
          </a:xfrm>
          <a:prstGeom prst="rect">
            <a:avLst/>
          </a:prstGeom>
        </p:spPr>
        <p:txBody>
          <a:bodyPr lIns="91422" tIns="91422" rIns="91422" bIns="91422"/>
          <a:lstStyle>
            <a:lvl1pPr marL="0" indent="0">
              <a:lnSpc>
                <a:spcPct val="100000"/>
              </a:lnSpc>
              <a:spcBef>
                <a:spcPts val="400"/>
              </a:spcBef>
              <a:buSzTx/>
              <a:buFontTx/>
              <a:buNone/>
              <a:defRPr>
                <a:solidFill>
                  <a:srgbClr val="FFFFFF"/>
                </a:solidFill>
                <a:latin typeface="PT Sans"/>
                <a:ea typeface="PT Sans"/>
                <a:cs typeface="PT Sans"/>
                <a:sym typeface="PT Sans"/>
              </a:defRPr>
            </a:lvl1pPr>
            <a:lvl2pPr marL="0" indent="0">
              <a:lnSpc>
                <a:spcPct val="100000"/>
              </a:lnSpc>
              <a:spcBef>
                <a:spcPts val="400"/>
              </a:spcBef>
              <a:buSzTx/>
              <a:buFontTx/>
              <a:buNone/>
              <a:defRPr>
                <a:solidFill>
                  <a:srgbClr val="FFFFFF"/>
                </a:solidFill>
                <a:latin typeface="PT Sans"/>
                <a:ea typeface="PT Sans"/>
                <a:cs typeface="PT Sans"/>
                <a:sym typeface="PT Sans"/>
              </a:defRPr>
            </a:lvl2pPr>
            <a:lvl3pPr marL="0" indent="0">
              <a:lnSpc>
                <a:spcPct val="100000"/>
              </a:lnSpc>
              <a:spcBef>
                <a:spcPts val="400"/>
              </a:spcBef>
              <a:buSzTx/>
              <a:buFontTx/>
              <a:buNone/>
              <a:defRPr>
                <a:solidFill>
                  <a:srgbClr val="FFFFFF"/>
                </a:solidFill>
                <a:latin typeface="PT Sans"/>
                <a:ea typeface="PT Sans"/>
                <a:cs typeface="PT Sans"/>
                <a:sym typeface="PT Sans"/>
              </a:defRPr>
            </a:lvl3pPr>
            <a:lvl4pPr marL="0" indent="0">
              <a:lnSpc>
                <a:spcPct val="100000"/>
              </a:lnSpc>
              <a:spcBef>
                <a:spcPts val="400"/>
              </a:spcBef>
              <a:buSzTx/>
              <a:buFontTx/>
              <a:buNone/>
              <a:defRPr>
                <a:solidFill>
                  <a:srgbClr val="FFFFFF"/>
                </a:solidFill>
                <a:latin typeface="PT Sans"/>
                <a:ea typeface="PT Sans"/>
                <a:cs typeface="PT Sans"/>
                <a:sym typeface="PT Sans"/>
              </a:defRPr>
            </a:lvl4pPr>
            <a:lvl5pPr marL="0" indent="0">
              <a:lnSpc>
                <a:spcPct val="100000"/>
              </a:lnSpc>
              <a:spcBef>
                <a:spcPts val="400"/>
              </a:spcBef>
              <a:buSzTx/>
              <a:buFontTx/>
              <a:buNone/>
              <a:defRPr>
                <a:solidFill>
                  <a:srgbClr val="FFFFFF"/>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pic>
        <p:nvPicPr>
          <p:cNvPr id="1178" name="image4.png"/>
          <p:cNvPicPr>
            <a:picLocks noChangeAspect="1"/>
          </p:cNvPicPr>
          <p:nvPr/>
        </p:nvPicPr>
        <p:blipFill>
          <a:blip r:embed="rId5">
            <a:extLst/>
          </a:blip>
          <a:stretch>
            <a:fillRect/>
          </a:stretch>
        </p:blipFill>
        <p:spPr>
          <a:xfrm>
            <a:off x="8636000" y="232712"/>
            <a:ext cx="3194001" cy="1026901"/>
          </a:xfrm>
          <a:prstGeom prst="rect">
            <a:avLst/>
          </a:prstGeom>
          <a:ln w="12700">
            <a:miter lim="400000"/>
          </a:ln>
        </p:spPr>
      </p:pic>
      <p:sp>
        <p:nvSpPr>
          <p:cNvPr id="1179" name="Shape 117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sp>
        <p:nvSpPr>
          <p:cNvPr id="1180" name="Shape 1180"/>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type="tx">
  <p:cSld name="3_Title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187" name="Shape 1187"/>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188" name="Shape 118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189"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1190" name="image3.jpeg"/>
          <p:cNvPicPr>
            <a:picLocks noChangeAspect="1"/>
          </p:cNvPicPr>
          <p:nvPr/>
        </p:nvPicPr>
        <p:blipFill>
          <a:blip r:embed="rId4">
            <a:extLst/>
          </a:blip>
          <a:stretch>
            <a:fillRect/>
          </a:stretch>
        </p:blipFill>
        <p:spPr>
          <a:xfrm>
            <a:off x="0" y="9201"/>
            <a:ext cx="12192000" cy="6858001"/>
          </a:xfrm>
          <a:prstGeom prst="rect">
            <a:avLst/>
          </a:prstGeom>
          <a:ln w="12700">
            <a:miter lim="400000"/>
          </a:ln>
        </p:spPr>
      </p:pic>
      <p:sp>
        <p:nvSpPr>
          <p:cNvPr id="1191" name="Shape 1191"/>
          <p:cNvSpPr>
            <a:spLocks noGrp="1"/>
          </p:cNvSpPr>
          <p:nvPr>
            <p:ph type="title"/>
          </p:nvPr>
        </p:nvSpPr>
        <p:spPr>
          <a:xfrm>
            <a:off x="914400" y="2127736"/>
            <a:ext cx="10464801" cy="2111103"/>
          </a:xfrm>
          <a:prstGeom prst="rect">
            <a:avLst/>
          </a:prstGeom>
        </p:spPr>
        <p:txBody>
          <a:bodyPr lIns="91422" tIns="91422" rIns="91422" bIns="91422" anchor="b"/>
          <a:lstStyle>
            <a:lvl1pPr>
              <a:lnSpc>
                <a:spcPct val="100000"/>
              </a:lnSpc>
              <a:defRPr sz="3600">
                <a:solidFill>
                  <a:srgbClr val="FFFFFF"/>
                </a:solidFill>
                <a:latin typeface="PT Sans"/>
                <a:ea typeface="PT Sans"/>
                <a:cs typeface="PT Sans"/>
                <a:sym typeface="PT Sans"/>
              </a:defRPr>
            </a:lvl1pPr>
          </a:lstStyle>
          <a:p>
            <a:r>
              <a:t>Title Text</a:t>
            </a:r>
          </a:p>
        </p:txBody>
      </p:sp>
      <p:sp>
        <p:nvSpPr>
          <p:cNvPr id="1192" name="Shape 1192"/>
          <p:cNvSpPr>
            <a:spLocks noGrp="1"/>
          </p:cNvSpPr>
          <p:nvPr>
            <p:ph type="body" sz="quarter" idx="1"/>
          </p:nvPr>
        </p:nvSpPr>
        <p:spPr>
          <a:xfrm>
            <a:off x="914400" y="4312137"/>
            <a:ext cx="7721600" cy="1066802"/>
          </a:xfrm>
          <a:prstGeom prst="rect">
            <a:avLst/>
          </a:prstGeom>
        </p:spPr>
        <p:txBody>
          <a:bodyPr lIns="91422" tIns="91422" rIns="91422" bIns="91422"/>
          <a:lstStyle>
            <a:lvl1pPr marL="0" indent="0">
              <a:lnSpc>
                <a:spcPct val="100000"/>
              </a:lnSpc>
              <a:spcBef>
                <a:spcPts val="400"/>
              </a:spcBef>
              <a:buSzTx/>
              <a:buFontTx/>
              <a:buNone/>
              <a:defRPr>
                <a:solidFill>
                  <a:srgbClr val="FFFFFF"/>
                </a:solidFill>
                <a:latin typeface="PT Sans"/>
                <a:ea typeface="PT Sans"/>
                <a:cs typeface="PT Sans"/>
                <a:sym typeface="PT Sans"/>
              </a:defRPr>
            </a:lvl1pPr>
            <a:lvl2pPr marL="0" indent="0">
              <a:lnSpc>
                <a:spcPct val="100000"/>
              </a:lnSpc>
              <a:spcBef>
                <a:spcPts val="400"/>
              </a:spcBef>
              <a:buSzTx/>
              <a:buFontTx/>
              <a:buNone/>
              <a:defRPr>
                <a:solidFill>
                  <a:srgbClr val="FFFFFF"/>
                </a:solidFill>
                <a:latin typeface="PT Sans"/>
                <a:ea typeface="PT Sans"/>
                <a:cs typeface="PT Sans"/>
                <a:sym typeface="PT Sans"/>
              </a:defRPr>
            </a:lvl2pPr>
            <a:lvl3pPr marL="0" indent="0">
              <a:lnSpc>
                <a:spcPct val="100000"/>
              </a:lnSpc>
              <a:spcBef>
                <a:spcPts val="400"/>
              </a:spcBef>
              <a:buSzTx/>
              <a:buFontTx/>
              <a:buNone/>
              <a:defRPr>
                <a:solidFill>
                  <a:srgbClr val="FFFFFF"/>
                </a:solidFill>
                <a:latin typeface="PT Sans"/>
                <a:ea typeface="PT Sans"/>
                <a:cs typeface="PT Sans"/>
                <a:sym typeface="PT Sans"/>
              </a:defRPr>
            </a:lvl3pPr>
            <a:lvl4pPr marL="0" indent="0">
              <a:lnSpc>
                <a:spcPct val="100000"/>
              </a:lnSpc>
              <a:spcBef>
                <a:spcPts val="400"/>
              </a:spcBef>
              <a:buSzTx/>
              <a:buFontTx/>
              <a:buNone/>
              <a:defRPr>
                <a:solidFill>
                  <a:srgbClr val="FFFFFF"/>
                </a:solidFill>
                <a:latin typeface="PT Sans"/>
                <a:ea typeface="PT Sans"/>
                <a:cs typeface="PT Sans"/>
                <a:sym typeface="PT Sans"/>
              </a:defRPr>
            </a:lvl4pPr>
            <a:lvl5pPr marL="0" indent="0">
              <a:lnSpc>
                <a:spcPct val="100000"/>
              </a:lnSpc>
              <a:spcBef>
                <a:spcPts val="400"/>
              </a:spcBef>
              <a:buSzTx/>
              <a:buFontTx/>
              <a:buNone/>
              <a:defRPr>
                <a:solidFill>
                  <a:srgbClr val="FFFFFF"/>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pic>
        <p:nvPicPr>
          <p:cNvPr id="1193" name="image4.png"/>
          <p:cNvPicPr>
            <a:picLocks noChangeAspect="1"/>
          </p:cNvPicPr>
          <p:nvPr/>
        </p:nvPicPr>
        <p:blipFill>
          <a:blip r:embed="rId5">
            <a:extLst/>
          </a:blip>
          <a:stretch>
            <a:fillRect/>
          </a:stretch>
        </p:blipFill>
        <p:spPr>
          <a:xfrm>
            <a:off x="8636000" y="232712"/>
            <a:ext cx="3194001" cy="1026901"/>
          </a:xfrm>
          <a:prstGeom prst="rect">
            <a:avLst/>
          </a:prstGeom>
          <a:ln w="12700">
            <a:miter lim="400000"/>
          </a:ln>
        </p:spPr>
      </p:pic>
      <p:sp>
        <p:nvSpPr>
          <p:cNvPr id="1194" name="Shape 119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sp>
        <p:nvSpPr>
          <p:cNvPr id="1195" name="Shape 1195"/>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type="tx">
  <p:cSld name="3_Title and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202" name="Shape 1202"/>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203" name="Shape 120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204"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205" name="Shape 1205"/>
          <p:cNvSpPr>
            <a:spLocks noGrp="1"/>
          </p:cNvSpPr>
          <p:nvPr>
            <p:ph type="title"/>
          </p:nvPr>
        </p:nvSpPr>
        <p:spPr>
          <a:xfrm>
            <a:off x="799775" y="845996"/>
            <a:ext cx="108844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206" name="Shape 1206"/>
          <p:cNvSpPr>
            <a:spLocks noGrp="1"/>
          </p:cNvSpPr>
          <p:nvPr>
            <p:ph type="body" idx="1"/>
          </p:nvPr>
        </p:nvSpPr>
        <p:spPr>
          <a:xfrm>
            <a:off x="799775" y="1692211"/>
            <a:ext cx="10884400" cy="4526101"/>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207" name="Shape 1207"/>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type="tx">
  <p:cSld name="3_Two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214" name="Shape 1214"/>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215" name="Shape 121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216"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217" name="Shape 1217"/>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218" name="Shape 1218"/>
          <p:cNvSpPr>
            <a:spLocks noGrp="1"/>
          </p:cNvSpPr>
          <p:nvPr>
            <p:ph type="body" sz="half" idx="1"/>
          </p:nvPr>
        </p:nvSpPr>
        <p:spPr>
          <a:xfrm>
            <a:off x="799775" y="1693140"/>
            <a:ext cx="5364399" cy="4568100"/>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219" name="Shape 1219"/>
          <p:cNvSpPr>
            <a:spLocks noGrp="1"/>
          </p:cNvSpPr>
          <p:nvPr>
            <p:ph type="body" sz="half" idx="13"/>
          </p:nvPr>
        </p:nvSpPr>
        <p:spPr>
          <a:xfrm>
            <a:off x="6397364" y="1693140"/>
            <a:ext cx="5364402" cy="4568100"/>
          </a:xfrm>
          <a:prstGeom prst="rect">
            <a:avLst/>
          </a:prstGeom>
        </p:spPr>
        <p:txBody>
          <a:bodyPr lIns="91422" tIns="91422" rIns="91422" bIns="91422"/>
          <a:lstStyle/>
          <a:p>
            <a:endParaRPr/>
          </a:p>
        </p:txBody>
      </p:sp>
      <p:sp>
        <p:nvSpPr>
          <p:cNvPr id="1220" name="Shape 1220"/>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type="tx">
  <p:cSld name="2_Divider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227" name="Shape 1227"/>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228" name="Shape 122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229"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1230"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1231" name="Shape 1231"/>
          <p:cNvSpPr>
            <a:spLocks noGrp="1"/>
          </p:cNvSpPr>
          <p:nvPr>
            <p:ph type="title"/>
          </p:nvPr>
        </p:nvSpPr>
        <p:spPr>
          <a:xfrm>
            <a:off x="1193521" y="2667000"/>
            <a:ext cx="8433600" cy="1358701"/>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232" name="Shape 123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233" name="image2.png"/>
          <p:cNvPicPr>
            <a:picLocks noChangeAspect="1"/>
          </p:cNvPicPr>
          <p:nvPr/>
        </p:nvPicPr>
        <p:blipFill>
          <a:blip r:embed="rId3">
            <a:extLst/>
          </a:blip>
          <a:stretch>
            <a:fillRect/>
          </a:stretch>
        </p:blipFill>
        <p:spPr>
          <a:xfrm>
            <a:off x="9673800" y="273820"/>
            <a:ext cx="2147602" cy="691201"/>
          </a:xfrm>
          <a:prstGeom prst="rect">
            <a:avLst/>
          </a:prstGeom>
          <a:ln w="12700">
            <a:miter lim="400000"/>
          </a:ln>
        </p:spPr>
      </p:pic>
      <p:sp>
        <p:nvSpPr>
          <p:cNvPr id="1234" name="Shape 1234"/>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Masters/_rels/slideMaster1.xml.rels><?xml version="1.0" encoding="UTF-8" standalone="yes"?>
<Relationships xmlns="http://schemas.openxmlformats.org/package/2006/relationships"><Relationship Id="rId106" Type="http://schemas.openxmlformats.org/officeDocument/2006/relationships/slideLayout" Target="../slideLayouts/slideLayout106.xml"/><Relationship Id="rId107" Type="http://schemas.openxmlformats.org/officeDocument/2006/relationships/slideLayout" Target="../slideLayouts/slideLayout107.xml"/><Relationship Id="rId108" Type="http://schemas.openxmlformats.org/officeDocument/2006/relationships/slideLayout" Target="../slideLayouts/slideLayout108.xml"/><Relationship Id="rId109" Type="http://schemas.openxmlformats.org/officeDocument/2006/relationships/slideLayout" Target="../slideLayouts/slideLayout109.xml"/><Relationship Id="rId70" Type="http://schemas.openxmlformats.org/officeDocument/2006/relationships/slideLayout" Target="../slideLayouts/slideLayout70.xml"/><Relationship Id="rId71" Type="http://schemas.openxmlformats.org/officeDocument/2006/relationships/slideLayout" Target="../slideLayouts/slideLayout71.xml"/><Relationship Id="rId72" Type="http://schemas.openxmlformats.org/officeDocument/2006/relationships/slideLayout" Target="../slideLayouts/slideLayout72.xml"/><Relationship Id="rId73" Type="http://schemas.openxmlformats.org/officeDocument/2006/relationships/slideLayout" Target="../slideLayouts/slideLayout73.xml"/><Relationship Id="rId74" Type="http://schemas.openxmlformats.org/officeDocument/2006/relationships/slideLayout" Target="../slideLayouts/slideLayout74.xml"/><Relationship Id="rId75" Type="http://schemas.openxmlformats.org/officeDocument/2006/relationships/slideLayout" Target="../slideLayouts/slideLayout75.xml"/><Relationship Id="rId76" Type="http://schemas.openxmlformats.org/officeDocument/2006/relationships/slideLayout" Target="../slideLayouts/slideLayout76.xml"/><Relationship Id="rId77" Type="http://schemas.openxmlformats.org/officeDocument/2006/relationships/slideLayout" Target="../slideLayouts/slideLayout77.xml"/><Relationship Id="rId78" Type="http://schemas.openxmlformats.org/officeDocument/2006/relationships/slideLayout" Target="../slideLayouts/slideLayout78.xml"/><Relationship Id="rId79" Type="http://schemas.openxmlformats.org/officeDocument/2006/relationships/slideLayout" Target="../slideLayouts/slideLayout79.xml"/><Relationship Id="rId170" Type="http://schemas.openxmlformats.org/officeDocument/2006/relationships/slideLayout" Target="../slideLayouts/slideLayout170.xml"/><Relationship Id="rId171" Type="http://schemas.openxmlformats.org/officeDocument/2006/relationships/slideLayout" Target="../slideLayouts/slideLayout171.xml"/><Relationship Id="rId172" Type="http://schemas.openxmlformats.org/officeDocument/2006/relationships/slideLayout" Target="../slideLayouts/slideLayout172.xml"/><Relationship Id="rId173" Type="http://schemas.openxmlformats.org/officeDocument/2006/relationships/slideLayout" Target="../slideLayouts/slideLayout173.xml"/><Relationship Id="rId174" Type="http://schemas.openxmlformats.org/officeDocument/2006/relationships/slideLayout" Target="../slideLayouts/slideLayout174.xml"/><Relationship Id="rId175" Type="http://schemas.openxmlformats.org/officeDocument/2006/relationships/slideLayout" Target="../slideLayouts/slideLayout175.xml"/><Relationship Id="rId176" Type="http://schemas.openxmlformats.org/officeDocument/2006/relationships/slideLayout" Target="../slideLayouts/slideLayout176.xml"/><Relationship Id="rId177" Type="http://schemas.openxmlformats.org/officeDocument/2006/relationships/slideLayout" Target="../slideLayouts/slideLayout177.xml"/><Relationship Id="rId178" Type="http://schemas.openxmlformats.org/officeDocument/2006/relationships/slideLayout" Target="../slideLayouts/slideLayout178.xml"/><Relationship Id="rId179" Type="http://schemas.openxmlformats.org/officeDocument/2006/relationships/slideLayout" Target="../slideLayouts/slideLayout179.xml"/><Relationship Id="rId260" Type="http://schemas.openxmlformats.org/officeDocument/2006/relationships/slideLayout" Target="../slideLayouts/slideLayout260.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261" Type="http://schemas.openxmlformats.org/officeDocument/2006/relationships/slideLayout" Target="../slideLayouts/slideLayout261.xml"/><Relationship Id="rId262" Type="http://schemas.openxmlformats.org/officeDocument/2006/relationships/slideLayout" Target="../slideLayouts/slideLayout262.xml"/><Relationship Id="rId263" Type="http://schemas.openxmlformats.org/officeDocument/2006/relationships/slideLayout" Target="../slideLayouts/slideLayout263.xml"/><Relationship Id="rId264" Type="http://schemas.openxmlformats.org/officeDocument/2006/relationships/slideLayout" Target="../slideLayouts/slideLayout264.xml"/><Relationship Id="rId110" Type="http://schemas.openxmlformats.org/officeDocument/2006/relationships/slideLayout" Target="../slideLayouts/slideLayout110.xml"/><Relationship Id="rId111" Type="http://schemas.openxmlformats.org/officeDocument/2006/relationships/slideLayout" Target="../slideLayouts/slideLayout111.xml"/><Relationship Id="rId112" Type="http://schemas.openxmlformats.org/officeDocument/2006/relationships/slideLayout" Target="../slideLayouts/slideLayout112.xml"/><Relationship Id="rId113" Type="http://schemas.openxmlformats.org/officeDocument/2006/relationships/slideLayout" Target="../slideLayouts/slideLayout113.xml"/><Relationship Id="rId114" Type="http://schemas.openxmlformats.org/officeDocument/2006/relationships/slideLayout" Target="../slideLayouts/slideLayout114.xml"/><Relationship Id="rId115" Type="http://schemas.openxmlformats.org/officeDocument/2006/relationships/slideLayout" Target="../slideLayouts/slideLayout115.xml"/><Relationship Id="rId116" Type="http://schemas.openxmlformats.org/officeDocument/2006/relationships/slideLayout" Target="../slideLayouts/slideLayout116.xml"/><Relationship Id="rId117" Type="http://schemas.openxmlformats.org/officeDocument/2006/relationships/slideLayout" Target="../slideLayouts/slideLayout117.xml"/><Relationship Id="rId118" Type="http://schemas.openxmlformats.org/officeDocument/2006/relationships/slideLayout" Target="../slideLayouts/slideLayout118.xml"/><Relationship Id="rId119" Type="http://schemas.openxmlformats.org/officeDocument/2006/relationships/slideLayout" Target="../slideLayouts/slideLayout119.xml"/><Relationship Id="rId200" Type="http://schemas.openxmlformats.org/officeDocument/2006/relationships/slideLayout" Target="../slideLayouts/slideLayout200.xml"/><Relationship Id="rId201" Type="http://schemas.openxmlformats.org/officeDocument/2006/relationships/slideLayout" Target="../slideLayouts/slideLayout201.xml"/><Relationship Id="rId202" Type="http://schemas.openxmlformats.org/officeDocument/2006/relationships/slideLayout" Target="../slideLayouts/slideLayout202.xml"/><Relationship Id="rId203" Type="http://schemas.openxmlformats.org/officeDocument/2006/relationships/slideLayout" Target="../slideLayouts/slideLayout203.xml"/><Relationship Id="rId204" Type="http://schemas.openxmlformats.org/officeDocument/2006/relationships/slideLayout" Target="../slideLayouts/slideLayout204.xml"/><Relationship Id="rId205" Type="http://schemas.openxmlformats.org/officeDocument/2006/relationships/slideLayout" Target="../slideLayouts/slideLayout205.xml"/><Relationship Id="rId206" Type="http://schemas.openxmlformats.org/officeDocument/2006/relationships/slideLayout" Target="../slideLayouts/slideLayout206.xml"/><Relationship Id="rId207" Type="http://schemas.openxmlformats.org/officeDocument/2006/relationships/slideLayout" Target="../slideLayouts/slideLayout207.xml"/><Relationship Id="rId208" Type="http://schemas.openxmlformats.org/officeDocument/2006/relationships/slideLayout" Target="../slideLayouts/slideLayout208.xml"/><Relationship Id="rId209" Type="http://schemas.openxmlformats.org/officeDocument/2006/relationships/slideLayout" Target="../slideLayouts/slideLayout209.xml"/><Relationship Id="rId265" Type="http://schemas.openxmlformats.org/officeDocument/2006/relationships/slideLayout" Target="../slideLayouts/slideLayout265.xml"/><Relationship Id="rId266" Type="http://schemas.openxmlformats.org/officeDocument/2006/relationships/slideLayout" Target="../slideLayouts/slideLayout266.xml"/><Relationship Id="rId267" Type="http://schemas.openxmlformats.org/officeDocument/2006/relationships/slideLayout" Target="../slideLayouts/slideLayout267.xml"/><Relationship Id="rId268" Type="http://schemas.openxmlformats.org/officeDocument/2006/relationships/slideLayout" Target="../slideLayouts/slideLayout268.xml"/><Relationship Id="rId269" Type="http://schemas.openxmlformats.org/officeDocument/2006/relationships/slideLayout" Target="../slideLayouts/slideLayout26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80" Type="http://schemas.openxmlformats.org/officeDocument/2006/relationships/slideLayout" Target="../slideLayouts/slideLayout80.xml"/><Relationship Id="rId81" Type="http://schemas.openxmlformats.org/officeDocument/2006/relationships/slideLayout" Target="../slideLayouts/slideLayout81.xml"/><Relationship Id="rId82" Type="http://schemas.openxmlformats.org/officeDocument/2006/relationships/slideLayout" Target="../slideLayouts/slideLayout82.xml"/><Relationship Id="rId83" Type="http://schemas.openxmlformats.org/officeDocument/2006/relationships/slideLayout" Target="../slideLayouts/slideLayout83.xml"/><Relationship Id="rId84" Type="http://schemas.openxmlformats.org/officeDocument/2006/relationships/slideLayout" Target="../slideLayouts/slideLayout84.xml"/><Relationship Id="rId85" Type="http://schemas.openxmlformats.org/officeDocument/2006/relationships/slideLayout" Target="../slideLayouts/slideLayout85.xml"/><Relationship Id="rId86" Type="http://schemas.openxmlformats.org/officeDocument/2006/relationships/slideLayout" Target="../slideLayouts/slideLayout86.xml"/><Relationship Id="rId87" Type="http://schemas.openxmlformats.org/officeDocument/2006/relationships/slideLayout" Target="../slideLayouts/slideLayout87.xml"/><Relationship Id="rId88" Type="http://schemas.openxmlformats.org/officeDocument/2006/relationships/slideLayout" Target="../slideLayouts/slideLayout88.xml"/><Relationship Id="rId89" Type="http://schemas.openxmlformats.org/officeDocument/2006/relationships/slideLayout" Target="../slideLayouts/slideLayout89.xml"/><Relationship Id="rId180" Type="http://schemas.openxmlformats.org/officeDocument/2006/relationships/slideLayout" Target="../slideLayouts/slideLayout180.xml"/><Relationship Id="rId181" Type="http://schemas.openxmlformats.org/officeDocument/2006/relationships/slideLayout" Target="../slideLayouts/slideLayout181.xml"/><Relationship Id="rId182" Type="http://schemas.openxmlformats.org/officeDocument/2006/relationships/slideLayout" Target="../slideLayouts/slideLayout182.xml"/><Relationship Id="rId183" Type="http://schemas.openxmlformats.org/officeDocument/2006/relationships/slideLayout" Target="../slideLayouts/slideLayout183.xml"/><Relationship Id="rId184" Type="http://schemas.openxmlformats.org/officeDocument/2006/relationships/slideLayout" Target="../slideLayouts/slideLayout184.xml"/><Relationship Id="rId185" Type="http://schemas.openxmlformats.org/officeDocument/2006/relationships/slideLayout" Target="../slideLayouts/slideLayout185.xml"/><Relationship Id="rId186" Type="http://schemas.openxmlformats.org/officeDocument/2006/relationships/slideLayout" Target="../slideLayouts/slideLayout186.xml"/><Relationship Id="rId187" Type="http://schemas.openxmlformats.org/officeDocument/2006/relationships/slideLayout" Target="../slideLayouts/slideLayout187.xml"/><Relationship Id="rId188" Type="http://schemas.openxmlformats.org/officeDocument/2006/relationships/slideLayout" Target="../slideLayouts/slideLayout188.xml"/><Relationship Id="rId189" Type="http://schemas.openxmlformats.org/officeDocument/2006/relationships/slideLayout" Target="../slideLayouts/slideLayout189.xml"/><Relationship Id="rId270" Type="http://schemas.openxmlformats.org/officeDocument/2006/relationships/slideLayout" Target="../slideLayouts/slideLayout270.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271" Type="http://schemas.openxmlformats.org/officeDocument/2006/relationships/slideLayout" Target="../slideLayouts/slideLayout271.xml"/><Relationship Id="rId272" Type="http://schemas.openxmlformats.org/officeDocument/2006/relationships/slideLayout" Target="../slideLayouts/slideLayout272.xml"/><Relationship Id="rId273" Type="http://schemas.openxmlformats.org/officeDocument/2006/relationships/slideLayout" Target="../slideLayouts/slideLayout273.xml"/><Relationship Id="rId274" Type="http://schemas.openxmlformats.org/officeDocument/2006/relationships/slideLayout" Target="../slideLayouts/slideLayout274.xml"/><Relationship Id="rId120" Type="http://schemas.openxmlformats.org/officeDocument/2006/relationships/slideLayout" Target="../slideLayouts/slideLayout120.xml"/><Relationship Id="rId121" Type="http://schemas.openxmlformats.org/officeDocument/2006/relationships/slideLayout" Target="../slideLayouts/slideLayout121.xml"/><Relationship Id="rId122" Type="http://schemas.openxmlformats.org/officeDocument/2006/relationships/slideLayout" Target="../slideLayouts/slideLayout122.xml"/><Relationship Id="rId123" Type="http://schemas.openxmlformats.org/officeDocument/2006/relationships/slideLayout" Target="../slideLayouts/slideLayout123.xml"/><Relationship Id="rId124" Type="http://schemas.openxmlformats.org/officeDocument/2006/relationships/slideLayout" Target="../slideLayouts/slideLayout124.xml"/><Relationship Id="rId125" Type="http://schemas.openxmlformats.org/officeDocument/2006/relationships/slideLayout" Target="../slideLayouts/slideLayout125.xml"/><Relationship Id="rId126" Type="http://schemas.openxmlformats.org/officeDocument/2006/relationships/slideLayout" Target="../slideLayouts/slideLayout126.xml"/><Relationship Id="rId127" Type="http://schemas.openxmlformats.org/officeDocument/2006/relationships/slideLayout" Target="../slideLayouts/slideLayout127.xml"/><Relationship Id="rId128" Type="http://schemas.openxmlformats.org/officeDocument/2006/relationships/slideLayout" Target="../slideLayouts/slideLayout128.xml"/><Relationship Id="rId129" Type="http://schemas.openxmlformats.org/officeDocument/2006/relationships/slideLayout" Target="../slideLayouts/slideLayout129.xml"/><Relationship Id="rId210" Type="http://schemas.openxmlformats.org/officeDocument/2006/relationships/slideLayout" Target="../slideLayouts/slideLayout210.xml"/><Relationship Id="rId211" Type="http://schemas.openxmlformats.org/officeDocument/2006/relationships/slideLayout" Target="../slideLayouts/slideLayout211.xml"/><Relationship Id="rId212" Type="http://schemas.openxmlformats.org/officeDocument/2006/relationships/slideLayout" Target="../slideLayouts/slideLayout212.xml"/><Relationship Id="rId213" Type="http://schemas.openxmlformats.org/officeDocument/2006/relationships/slideLayout" Target="../slideLayouts/slideLayout213.xml"/><Relationship Id="rId214" Type="http://schemas.openxmlformats.org/officeDocument/2006/relationships/slideLayout" Target="../slideLayouts/slideLayout214.xml"/><Relationship Id="rId215" Type="http://schemas.openxmlformats.org/officeDocument/2006/relationships/slideLayout" Target="../slideLayouts/slideLayout215.xml"/><Relationship Id="rId216" Type="http://schemas.openxmlformats.org/officeDocument/2006/relationships/slideLayout" Target="../slideLayouts/slideLayout216.xml"/><Relationship Id="rId217" Type="http://schemas.openxmlformats.org/officeDocument/2006/relationships/slideLayout" Target="../slideLayouts/slideLayout217.xml"/><Relationship Id="rId218" Type="http://schemas.openxmlformats.org/officeDocument/2006/relationships/slideLayout" Target="../slideLayouts/slideLayout218.xml"/><Relationship Id="rId219" Type="http://schemas.openxmlformats.org/officeDocument/2006/relationships/slideLayout" Target="../slideLayouts/slideLayout219.xml"/><Relationship Id="rId275" Type="http://schemas.openxmlformats.org/officeDocument/2006/relationships/slideLayout" Target="../slideLayouts/slideLayout275.xml"/><Relationship Id="rId276" Type="http://schemas.openxmlformats.org/officeDocument/2006/relationships/slideLayout" Target="../slideLayouts/slideLayout276.xml"/><Relationship Id="rId277" Type="http://schemas.openxmlformats.org/officeDocument/2006/relationships/slideLayout" Target="../slideLayouts/slideLayout277.xml"/><Relationship Id="rId278" Type="http://schemas.openxmlformats.org/officeDocument/2006/relationships/slideLayout" Target="../slideLayouts/slideLayout278.xml"/><Relationship Id="rId279" Type="http://schemas.openxmlformats.org/officeDocument/2006/relationships/slideLayout" Target="../slideLayouts/slideLayout279.xml"/><Relationship Id="rId300" Type="http://schemas.openxmlformats.org/officeDocument/2006/relationships/slideLayout" Target="../slideLayouts/slideLayout300.xml"/><Relationship Id="rId301" Type="http://schemas.openxmlformats.org/officeDocument/2006/relationships/slideLayout" Target="../slideLayouts/slideLayout301.xml"/><Relationship Id="rId302" Type="http://schemas.openxmlformats.org/officeDocument/2006/relationships/slideLayout" Target="../slideLayouts/slideLayout302.xml"/><Relationship Id="rId303" Type="http://schemas.openxmlformats.org/officeDocument/2006/relationships/slideLayout" Target="../slideLayouts/slideLayout303.xml"/><Relationship Id="rId304" Type="http://schemas.openxmlformats.org/officeDocument/2006/relationships/slideLayout" Target="../slideLayouts/slideLayout304.xml"/><Relationship Id="rId305" Type="http://schemas.openxmlformats.org/officeDocument/2006/relationships/slideLayout" Target="../slideLayouts/slideLayout305.xml"/><Relationship Id="rId306" Type="http://schemas.openxmlformats.org/officeDocument/2006/relationships/slideLayout" Target="../slideLayouts/slideLayout306.xml"/><Relationship Id="rId307" Type="http://schemas.openxmlformats.org/officeDocument/2006/relationships/slideLayout" Target="../slideLayouts/slideLayout307.xml"/><Relationship Id="rId308" Type="http://schemas.openxmlformats.org/officeDocument/2006/relationships/slideLayout" Target="../slideLayouts/slideLayout308.xml"/><Relationship Id="rId309" Type="http://schemas.openxmlformats.org/officeDocument/2006/relationships/slideLayout" Target="../slideLayouts/slideLayout309.xml"/><Relationship Id="rId90" Type="http://schemas.openxmlformats.org/officeDocument/2006/relationships/slideLayout" Target="../slideLayouts/slideLayout90.xml"/><Relationship Id="rId91" Type="http://schemas.openxmlformats.org/officeDocument/2006/relationships/slideLayout" Target="../slideLayouts/slideLayout91.xml"/><Relationship Id="rId92" Type="http://schemas.openxmlformats.org/officeDocument/2006/relationships/slideLayout" Target="../slideLayouts/slideLayout92.xml"/><Relationship Id="rId93" Type="http://schemas.openxmlformats.org/officeDocument/2006/relationships/slideLayout" Target="../slideLayouts/slideLayout93.xml"/><Relationship Id="rId94" Type="http://schemas.openxmlformats.org/officeDocument/2006/relationships/slideLayout" Target="../slideLayouts/slideLayout94.xml"/><Relationship Id="rId95" Type="http://schemas.openxmlformats.org/officeDocument/2006/relationships/slideLayout" Target="../slideLayouts/slideLayout95.xml"/><Relationship Id="rId96" Type="http://schemas.openxmlformats.org/officeDocument/2006/relationships/slideLayout" Target="../slideLayouts/slideLayout96.xml"/><Relationship Id="rId97" Type="http://schemas.openxmlformats.org/officeDocument/2006/relationships/slideLayout" Target="../slideLayouts/slideLayout97.xml"/><Relationship Id="rId98" Type="http://schemas.openxmlformats.org/officeDocument/2006/relationships/slideLayout" Target="../slideLayouts/slideLayout98.xml"/><Relationship Id="rId99" Type="http://schemas.openxmlformats.org/officeDocument/2006/relationships/slideLayout" Target="../slideLayouts/slideLayout99.xml"/><Relationship Id="rId190" Type="http://schemas.openxmlformats.org/officeDocument/2006/relationships/slideLayout" Target="../slideLayouts/slideLayout190.xml"/><Relationship Id="rId191" Type="http://schemas.openxmlformats.org/officeDocument/2006/relationships/slideLayout" Target="../slideLayouts/slideLayout191.xml"/><Relationship Id="rId192" Type="http://schemas.openxmlformats.org/officeDocument/2006/relationships/slideLayout" Target="../slideLayouts/slideLayout192.xml"/><Relationship Id="rId193" Type="http://schemas.openxmlformats.org/officeDocument/2006/relationships/slideLayout" Target="../slideLayouts/slideLayout193.xml"/><Relationship Id="rId194" Type="http://schemas.openxmlformats.org/officeDocument/2006/relationships/slideLayout" Target="../slideLayouts/slideLayout194.xml"/><Relationship Id="rId195" Type="http://schemas.openxmlformats.org/officeDocument/2006/relationships/slideLayout" Target="../slideLayouts/slideLayout195.xml"/><Relationship Id="rId196" Type="http://schemas.openxmlformats.org/officeDocument/2006/relationships/slideLayout" Target="../slideLayouts/slideLayout196.xml"/><Relationship Id="rId197" Type="http://schemas.openxmlformats.org/officeDocument/2006/relationships/slideLayout" Target="../slideLayouts/slideLayout197.xml"/><Relationship Id="rId198" Type="http://schemas.openxmlformats.org/officeDocument/2006/relationships/slideLayout" Target="../slideLayouts/slideLayout198.xml"/><Relationship Id="rId199" Type="http://schemas.openxmlformats.org/officeDocument/2006/relationships/slideLayout" Target="../slideLayouts/slideLayout199.xml"/><Relationship Id="rId280" Type="http://schemas.openxmlformats.org/officeDocument/2006/relationships/slideLayout" Target="../slideLayouts/slideLayout280.xml"/><Relationship Id="rId30" Type="http://schemas.openxmlformats.org/officeDocument/2006/relationships/slideLayout" Target="../slideLayouts/slideLayout30.xml"/><Relationship Id="rId31" Type="http://schemas.openxmlformats.org/officeDocument/2006/relationships/slideLayout" Target="../slideLayouts/slideLayout31.xml"/><Relationship Id="rId32" Type="http://schemas.openxmlformats.org/officeDocument/2006/relationships/slideLayout" Target="../slideLayouts/slideLayout32.xml"/><Relationship Id="rId33" Type="http://schemas.openxmlformats.org/officeDocument/2006/relationships/slideLayout" Target="../slideLayouts/slideLayout33.xml"/><Relationship Id="rId34" Type="http://schemas.openxmlformats.org/officeDocument/2006/relationships/slideLayout" Target="../slideLayouts/slideLayout34.xml"/><Relationship Id="rId35" Type="http://schemas.openxmlformats.org/officeDocument/2006/relationships/slideLayout" Target="../slideLayouts/slideLayout35.xml"/><Relationship Id="rId36" Type="http://schemas.openxmlformats.org/officeDocument/2006/relationships/slideLayout" Target="../slideLayouts/slideLayout36.xml"/><Relationship Id="rId37" Type="http://schemas.openxmlformats.org/officeDocument/2006/relationships/slideLayout" Target="../slideLayouts/slideLayout37.xml"/><Relationship Id="rId38" Type="http://schemas.openxmlformats.org/officeDocument/2006/relationships/slideLayout" Target="../slideLayouts/slideLayout38.xml"/><Relationship Id="rId39" Type="http://schemas.openxmlformats.org/officeDocument/2006/relationships/slideLayout" Target="../slideLayouts/slideLayout39.xml"/><Relationship Id="rId281" Type="http://schemas.openxmlformats.org/officeDocument/2006/relationships/slideLayout" Target="../slideLayouts/slideLayout281.xml"/><Relationship Id="rId282" Type="http://schemas.openxmlformats.org/officeDocument/2006/relationships/slideLayout" Target="../slideLayouts/slideLayout282.xml"/><Relationship Id="rId283" Type="http://schemas.openxmlformats.org/officeDocument/2006/relationships/slideLayout" Target="../slideLayouts/slideLayout283.xml"/><Relationship Id="rId284" Type="http://schemas.openxmlformats.org/officeDocument/2006/relationships/slideLayout" Target="../slideLayouts/slideLayout284.xml"/><Relationship Id="rId130" Type="http://schemas.openxmlformats.org/officeDocument/2006/relationships/slideLayout" Target="../slideLayouts/slideLayout130.xml"/><Relationship Id="rId131" Type="http://schemas.openxmlformats.org/officeDocument/2006/relationships/slideLayout" Target="../slideLayouts/slideLayout131.xml"/><Relationship Id="rId132" Type="http://schemas.openxmlformats.org/officeDocument/2006/relationships/slideLayout" Target="../slideLayouts/slideLayout132.xml"/><Relationship Id="rId133" Type="http://schemas.openxmlformats.org/officeDocument/2006/relationships/slideLayout" Target="../slideLayouts/slideLayout133.xml"/><Relationship Id="rId220" Type="http://schemas.openxmlformats.org/officeDocument/2006/relationships/slideLayout" Target="../slideLayouts/slideLayout220.xml"/><Relationship Id="rId221" Type="http://schemas.openxmlformats.org/officeDocument/2006/relationships/slideLayout" Target="../slideLayouts/slideLayout221.xml"/><Relationship Id="rId222" Type="http://schemas.openxmlformats.org/officeDocument/2006/relationships/slideLayout" Target="../slideLayouts/slideLayout222.xml"/><Relationship Id="rId223" Type="http://schemas.openxmlformats.org/officeDocument/2006/relationships/slideLayout" Target="../slideLayouts/slideLayout223.xml"/><Relationship Id="rId224" Type="http://schemas.openxmlformats.org/officeDocument/2006/relationships/slideLayout" Target="../slideLayouts/slideLayout224.xml"/><Relationship Id="rId225" Type="http://schemas.openxmlformats.org/officeDocument/2006/relationships/slideLayout" Target="../slideLayouts/slideLayout225.xml"/><Relationship Id="rId226" Type="http://schemas.openxmlformats.org/officeDocument/2006/relationships/slideLayout" Target="../slideLayouts/slideLayout226.xml"/><Relationship Id="rId227" Type="http://schemas.openxmlformats.org/officeDocument/2006/relationships/slideLayout" Target="../slideLayouts/slideLayout227.xml"/><Relationship Id="rId228" Type="http://schemas.openxmlformats.org/officeDocument/2006/relationships/slideLayout" Target="../slideLayouts/slideLayout228.xml"/><Relationship Id="rId229" Type="http://schemas.openxmlformats.org/officeDocument/2006/relationships/slideLayout" Target="../slideLayouts/slideLayout229.xml"/><Relationship Id="rId134" Type="http://schemas.openxmlformats.org/officeDocument/2006/relationships/slideLayout" Target="../slideLayouts/slideLayout134.xml"/><Relationship Id="rId135" Type="http://schemas.openxmlformats.org/officeDocument/2006/relationships/slideLayout" Target="../slideLayouts/slideLayout135.xml"/><Relationship Id="rId136" Type="http://schemas.openxmlformats.org/officeDocument/2006/relationships/slideLayout" Target="../slideLayouts/slideLayout136.xml"/><Relationship Id="rId137" Type="http://schemas.openxmlformats.org/officeDocument/2006/relationships/slideLayout" Target="../slideLayouts/slideLayout137.xml"/><Relationship Id="rId138" Type="http://schemas.openxmlformats.org/officeDocument/2006/relationships/slideLayout" Target="../slideLayouts/slideLayout138.xml"/><Relationship Id="rId139" Type="http://schemas.openxmlformats.org/officeDocument/2006/relationships/slideLayout" Target="../slideLayouts/slideLayout139.xml"/><Relationship Id="rId285" Type="http://schemas.openxmlformats.org/officeDocument/2006/relationships/slideLayout" Target="../slideLayouts/slideLayout285.xml"/><Relationship Id="rId286" Type="http://schemas.openxmlformats.org/officeDocument/2006/relationships/slideLayout" Target="../slideLayouts/slideLayout286.xml"/><Relationship Id="rId287" Type="http://schemas.openxmlformats.org/officeDocument/2006/relationships/slideLayout" Target="../slideLayouts/slideLayout287.xml"/><Relationship Id="rId288" Type="http://schemas.openxmlformats.org/officeDocument/2006/relationships/slideLayout" Target="../slideLayouts/slideLayout288.xml"/><Relationship Id="rId289" Type="http://schemas.openxmlformats.org/officeDocument/2006/relationships/slideLayout" Target="../slideLayouts/slideLayout289.xml"/><Relationship Id="rId310" Type="http://schemas.openxmlformats.org/officeDocument/2006/relationships/slideLayout" Target="../slideLayouts/slideLayout310.xml"/><Relationship Id="rId311" Type="http://schemas.openxmlformats.org/officeDocument/2006/relationships/slideLayout" Target="../slideLayouts/slideLayout311.xml"/><Relationship Id="rId312" Type="http://schemas.openxmlformats.org/officeDocument/2006/relationships/slideLayout" Target="../slideLayouts/slideLayout312.xml"/><Relationship Id="rId313" Type="http://schemas.openxmlformats.org/officeDocument/2006/relationships/slideLayout" Target="../slideLayouts/slideLayout313.xml"/><Relationship Id="rId314" Type="http://schemas.openxmlformats.org/officeDocument/2006/relationships/slideLayout" Target="../slideLayouts/slideLayout314.xml"/><Relationship Id="rId315" Type="http://schemas.openxmlformats.org/officeDocument/2006/relationships/slideLayout" Target="../slideLayouts/slideLayout315.xml"/><Relationship Id="rId316" Type="http://schemas.openxmlformats.org/officeDocument/2006/relationships/slideLayout" Target="../slideLayouts/slideLayout316.xml"/><Relationship Id="rId317" Type="http://schemas.openxmlformats.org/officeDocument/2006/relationships/slideLayout" Target="../slideLayouts/slideLayout317.xml"/><Relationship Id="rId318" Type="http://schemas.openxmlformats.org/officeDocument/2006/relationships/slideLayout" Target="../slideLayouts/slideLayout318.xml"/><Relationship Id="rId319" Type="http://schemas.openxmlformats.org/officeDocument/2006/relationships/slideLayout" Target="../slideLayouts/slideLayout319.xml"/><Relationship Id="rId290" Type="http://schemas.openxmlformats.org/officeDocument/2006/relationships/slideLayout" Target="../slideLayouts/slideLayout290.xml"/><Relationship Id="rId291" Type="http://schemas.openxmlformats.org/officeDocument/2006/relationships/slideLayout" Target="../slideLayouts/slideLayout291.xml"/><Relationship Id="rId292" Type="http://schemas.openxmlformats.org/officeDocument/2006/relationships/slideLayout" Target="../slideLayouts/slideLayout292.xml"/><Relationship Id="rId293" Type="http://schemas.openxmlformats.org/officeDocument/2006/relationships/slideLayout" Target="../slideLayouts/slideLayout293.xml"/><Relationship Id="rId294" Type="http://schemas.openxmlformats.org/officeDocument/2006/relationships/slideLayout" Target="../slideLayouts/slideLayout294.xml"/><Relationship Id="rId295" Type="http://schemas.openxmlformats.org/officeDocument/2006/relationships/slideLayout" Target="../slideLayouts/slideLayout295.xml"/><Relationship Id="rId296" Type="http://schemas.openxmlformats.org/officeDocument/2006/relationships/slideLayout" Target="../slideLayouts/slideLayout296.xml"/><Relationship Id="rId40" Type="http://schemas.openxmlformats.org/officeDocument/2006/relationships/slideLayout" Target="../slideLayouts/slideLayout40.xml"/><Relationship Id="rId41" Type="http://schemas.openxmlformats.org/officeDocument/2006/relationships/slideLayout" Target="../slideLayouts/slideLayout41.xml"/><Relationship Id="rId42" Type="http://schemas.openxmlformats.org/officeDocument/2006/relationships/slideLayout" Target="../slideLayouts/slideLayout42.xml"/><Relationship Id="rId43" Type="http://schemas.openxmlformats.org/officeDocument/2006/relationships/slideLayout" Target="../slideLayouts/slideLayout43.xml"/><Relationship Id="rId44" Type="http://schemas.openxmlformats.org/officeDocument/2006/relationships/slideLayout" Target="../slideLayouts/slideLayout44.xml"/><Relationship Id="rId45" Type="http://schemas.openxmlformats.org/officeDocument/2006/relationships/slideLayout" Target="../slideLayouts/slideLayout45.xml"/><Relationship Id="rId46" Type="http://schemas.openxmlformats.org/officeDocument/2006/relationships/slideLayout" Target="../slideLayouts/slideLayout46.xml"/><Relationship Id="rId47" Type="http://schemas.openxmlformats.org/officeDocument/2006/relationships/slideLayout" Target="../slideLayouts/slideLayout47.xml"/><Relationship Id="rId48" Type="http://schemas.openxmlformats.org/officeDocument/2006/relationships/slideLayout" Target="../slideLayouts/slideLayout48.xml"/><Relationship Id="rId49" Type="http://schemas.openxmlformats.org/officeDocument/2006/relationships/slideLayout" Target="../slideLayouts/slideLayout49.xml"/><Relationship Id="rId297" Type="http://schemas.openxmlformats.org/officeDocument/2006/relationships/slideLayout" Target="../slideLayouts/slideLayout297.xml"/><Relationship Id="rId298" Type="http://schemas.openxmlformats.org/officeDocument/2006/relationships/slideLayout" Target="../slideLayouts/slideLayout298.xml"/><Relationship Id="rId299" Type="http://schemas.openxmlformats.org/officeDocument/2006/relationships/slideLayout" Target="../slideLayouts/slideLayout299.xml"/><Relationship Id="rId140" Type="http://schemas.openxmlformats.org/officeDocument/2006/relationships/slideLayout" Target="../slideLayouts/slideLayout140.xml"/><Relationship Id="rId141" Type="http://schemas.openxmlformats.org/officeDocument/2006/relationships/slideLayout" Target="../slideLayouts/slideLayout141.xml"/><Relationship Id="rId142" Type="http://schemas.openxmlformats.org/officeDocument/2006/relationships/slideLayout" Target="../slideLayouts/slideLayout142.xml"/><Relationship Id="rId143" Type="http://schemas.openxmlformats.org/officeDocument/2006/relationships/slideLayout" Target="../slideLayouts/slideLayout143.xml"/><Relationship Id="rId144" Type="http://schemas.openxmlformats.org/officeDocument/2006/relationships/slideLayout" Target="../slideLayouts/slideLayout144.xml"/><Relationship Id="rId145" Type="http://schemas.openxmlformats.org/officeDocument/2006/relationships/slideLayout" Target="../slideLayouts/slideLayout145.xml"/><Relationship Id="rId146" Type="http://schemas.openxmlformats.org/officeDocument/2006/relationships/slideLayout" Target="../slideLayouts/slideLayout146.xml"/><Relationship Id="rId147" Type="http://schemas.openxmlformats.org/officeDocument/2006/relationships/slideLayout" Target="../slideLayouts/slideLayout147.xml"/><Relationship Id="rId148" Type="http://schemas.openxmlformats.org/officeDocument/2006/relationships/slideLayout" Target="../slideLayouts/slideLayout148.xml"/><Relationship Id="rId149" Type="http://schemas.openxmlformats.org/officeDocument/2006/relationships/slideLayout" Target="../slideLayouts/slideLayout149.xml"/><Relationship Id="rId230" Type="http://schemas.openxmlformats.org/officeDocument/2006/relationships/slideLayout" Target="../slideLayouts/slideLayout230.xml"/><Relationship Id="rId231" Type="http://schemas.openxmlformats.org/officeDocument/2006/relationships/slideLayout" Target="../slideLayouts/slideLayout231.xml"/><Relationship Id="rId232" Type="http://schemas.openxmlformats.org/officeDocument/2006/relationships/slideLayout" Target="../slideLayouts/slideLayout232.xml"/><Relationship Id="rId233" Type="http://schemas.openxmlformats.org/officeDocument/2006/relationships/slideLayout" Target="../slideLayouts/slideLayout233.xml"/><Relationship Id="rId234" Type="http://schemas.openxmlformats.org/officeDocument/2006/relationships/slideLayout" Target="../slideLayouts/slideLayout234.xml"/><Relationship Id="rId235" Type="http://schemas.openxmlformats.org/officeDocument/2006/relationships/slideLayout" Target="../slideLayouts/slideLayout235.xml"/><Relationship Id="rId236" Type="http://schemas.openxmlformats.org/officeDocument/2006/relationships/slideLayout" Target="../slideLayouts/slideLayout236.xml"/><Relationship Id="rId237" Type="http://schemas.openxmlformats.org/officeDocument/2006/relationships/slideLayout" Target="../slideLayouts/slideLayout237.xml"/><Relationship Id="rId238" Type="http://schemas.openxmlformats.org/officeDocument/2006/relationships/slideLayout" Target="../slideLayouts/slideLayout238.xml"/><Relationship Id="rId239" Type="http://schemas.openxmlformats.org/officeDocument/2006/relationships/slideLayout" Target="../slideLayouts/slideLayout239.xml"/><Relationship Id="rId320" Type="http://schemas.openxmlformats.org/officeDocument/2006/relationships/slideLayout" Target="../slideLayouts/slideLayout320.xml"/><Relationship Id="rId321" Type="http://schemas.openxmlformats.org/officeDocument/2006/relationships/slideLayout" Target="../slideLayouts/slideLayout321.xml"/><Relationship Id="rId322" Type="http://schemas.openxmlformats.org/officeDocument/2006/relationships/slideLayout" Target="../slideLayouts/slideLayout322.xml"/><Relationship Id="rId323" Type="http://schemas.openxmlformats.org/officeDocument/2006/relationships/slideLayout" Target="../slideLayouts/slideLayout323.xml"/><Relationship Id="rId324" Type="http://schemas.openxmlformats.org/officeDocument/2006/relationships/slideLayout" Target="../slideLayouts/slideLayout324.xml"/><Relationship Id="rId325" Type="http://schemas.openxmlformats.org/officeDocument/2006/relationships/slideLayout" Target="../slideLayouts/slideLayout325.xml"/><Relationship Id="rId326" Type="http://schemas.openxmlformats.org/officeDocument/2006/relationships/slideLayout" Target="../slideLayouts/slideLayout326.xml"/><Relationship Id="rId327" Type="http://schemas.openxmlformats.org/officeDocument/2006/relationships/slideLayout" Target="../slideLayouts/slideLayout327.xml"/><Relationship Id="rId328" Type="http://schemas.openxmlformats.org/officeDocument/2006/relationships/slideLayout" Target="../slideLayouts/slideLayout328.xml"/><Relationship Id="rId329" Type="http://schemas.openxmlformats.org/officeDocument/2006/relationships/slideLayout" Target="../slideLayouts/slideLayout329.xml"/><Relationship Id="rId50" Type="http://schemas.openxmlformats.org/officeDocument/2006/relationships/slideLayout" Target="../slideLayouts/slideLayout50.xml"/><Relationship Id="rId51" Type="http://schemas.openxmlformats.org/officeDocument/2006/relationships/slideLayout" Target="../slideLayouts/slideLayout51.xml"/><Relationship Id="rId52" Type="http://schemas.openxmlformats.org/officeDocument/2006/relationships/slideLayout" Target="../slideLayouts/slideLayout52.xml"/><Relationship Id="rId53" Type="http://schemas.openxmlformats.org/officeDocument/2006/relationships/slideLayout" Target="../slideLayouts/slideLayout53.xml"/><Relationship Id="rId54" Type="http://schemas.openxmlformats.org/officeDocument/2006/relationships/slideLayout" Target="../slideLayouts/slideLayout54.xml"/><Relationship Id="rId55" Type="http://schemas.openxmlformats.org/officeDocument/2006/relationships/slideLayout" Target="../slideLayouts/slideLayout55.xml"/><Relationship Id="rId56" Type="http://schemas.openxmlformats.org/officeDocument/2006/relationships/slideLayout" Target="../slideLayouts/slideLayout56.xml"/><Relationship Id="rId57" Type="http://schemas.openxmlformats.org/officeDocument/2006/relationships/slideLayout" Target="../slideLayouts/slideLayout57.xml"/><Relationship Id="rId58" Type="http://schemas.openxmlformats.org/officeDocument/2006/relationships/slideLayout" Target="../slideLayouts/slideLayout58.xml"/><Relationship Id="rId59" Type="http://schemas.openxmlformats.org/officeDocument/2006/relationships/slideLayout" Target="../slideLayouts/slideLayout59.xml"/><Relationship Id="rId150" Type="http://schemas.openxmlformats.org/officeDocument/2006/relationships/slideLayout" Target="../slideLayouts/slideLayout150.xml"/><Relationship Id="rId151" Type="http://schemas.openxmlformats.org/officeDocument/2006/relationships/slideLayout" Target="../slideLayouts/slideLayout151.xml"/><Relationship Id="rId152" Type="http://schemas.openxmlformats.org/officeDocument/2006/relationships/slideLayout" Target="../slideLayouts/slideLayout152.xml"/><Relationship Id="rId153" Type="http://schemas.openxmlformats.org/officeDocument/2006/relationships/slideLayout" Target="../slideLayouts/slideLayout153.xml"/><Relationship Id="rId154" Type="http://schemas.openxmlformats.org/officeDocument/2006/relationships/slideLayout" Target="../slideLayouts/slideLayout154.xml"/><Relationship Id="rId155" Type="http://schemas.openxmlformats.org/officeDocument/2006/relationships/slideLayout" Target="../slideLayouts/slideLayout155.xml"/><Relationship Id="rId156" Type="http://schemas.openxmlformats.org/officeDocument/2006/relationships/slideLayout" Target="../slideLayouts/slideLayout156.xml"/><Relationship Id="rId157" Type="http://schemas.openxmlformats.org/officeDocument/2006/relationships/slideLayout" Target="../slideLayouts/slideLayout157.xml"/><Relationship Id="rId158" Type="http://schemas.openxmlformats.org/officeDocument/2006/relationships/slideLayout" Target="../slideLayouts/slideLayout158.xml"/><Relationship Id="rId159" Type="http://schemas.openxmlformats.org/officeDocument/2006/relationships/slideLayout" Target="../slideLayouts/slideLayout159.xml"/><Relationship Id="rId240" Type="http://schemas.openxmlformats.org/officeDocument/2006/relationships/slideLayout" Target="../slideLayouts/slideLayout240.xml"/><Relationship Id="rId241" Type="http://schemas.openxmlformats.org/officeDocument/2006/relationships/slideLayout" Target="../slideLayouts/slideLayout241.xml"/><Relationship Id="rId242" Type="http://schemas.openxmlformats.org/officeDocument/2006/relationships/slideLayout" Target="../slideLayouts/slideLayout242.xml"/><Relationship Id="rId243" Type="http://schemas.openxmlformats.org/officeDocument/2006/relationships/slideLayout" Target="../slideLayouts/slideLayout243.xml"/><Relationship Id="rId244" Type="http://schemas.openxmlformats.org/officeDocument/2006/relationships/slideLayout" Target="../slideLayouts/slideLayout244.xml"/><Relationship Id="rId245" Type="http://schemas.openxmlformats.org/officeDocument/2006/relationships/slideLayout" Target="../slideLayouts/slideLayout245.xml"/><Relationship Id="rId246" Type="http://schemas.openxmlformats.org/officeDocument/2006/relationships/slideLayout" Target="../slideLayouts/slideLayout246.xml"/><Relationship Id="rId247" Type="http://schemas.openxmlformats.org/officeDocument/2006/relationships/slideLayout" Target="../slideLayouts/slideLayout247.xml"/><Relationship Id="rId248" Type="http://schemas.openxmlformats.org/officeDocument/2006/relationships/slideLayout" Target="../slideLayouts/slideLayout248.xml"/><Relationship Id="rId249" Type="http://schemas.openxmlformats.org/officeDocument/2006/relationships/slideLayout" Target="../slideLayouts/slideLayout249.xml"/><Relationship Id="rId330" Type="http://schemas.openxmlformats.org/officeDocument/2006/relationships/slideLayout" Target="../slideLayouts/slideLayout330.xml"/><Relationship Id="rId331" Type="http://schemas.openxmlformats.org/officeDocument/2006/relationships/slideLayout" Target="../slideLayouts/slideLayout331.xml"/><Relationship Id="rId332" Type="http://schemas.openxmlformats.org/officeDocument/2006/relationships/slideLayout" Target="../slideLayouts/slideLayout332.xml"/><Relationship Id="rId333" Type="http://schemas.openxmlformats.org/officeDocument/2006/relationships/slideLayout" Target="../slideLayouts/slideLayout333.xml"/><Relationship Id="rId334" Type="http://schemas.openxmlformats.org/officeDocument/2006/relationships/slideLayout" Target="../slideLayouts/slideLayout334.xml"/><Relationship Id="rId335" Type="http://schemas.openxmlformats.org/officeDocument/2006/relationships/slideLayout" Target="../slideLayouts/slideLayout335.xml"/><Relationship Id="rId336" Type="http://schemas.openxmlformats.org/officeDocument/2006/relationships/slideLayout" Target="../slideLayouts/slideLayout336.xml"/><Relationship Id="rId337" Type="http://schemas.openxmlformats.org/officeDocument/2006/relationships/slideLayout" Target="../slideLayouts/slideLayout337.xml"/><Relationship Id="rId338" Type="http://schemas.openxmlformats.org/officeDocument/2006/relationships/theme" Target="../theme/theme1.xml"/><Relationship Id="rId60" Type="http://schemas.openxmlformats.org/officeDocument/2006/relationships/slideLayout" Target="../slideLayouts/slideLayout60.xml"/><Relationship Id="rId61" Type="http://schemas.openxmlformats.org/officeDocument/2006/relationships/slideLayout" Target="../slideLayouts/slideLayout61.xml"/><Relationship Id="rId62" Type="http://schemas.openxmlformats.org/officeDocument/2006/relationships/slideLayout" Target="../slideLayouts/slideLayout62.xml"/><Relationship Id="rId63" Type="http://schemas.openxmlformats.org/officeDocument/2006/relationships/slideLayout" Target="../slideLayouts/slideLayout63.xml"/><Relationship Id="rId64" Type="http://schemas.openxmlformats.org/officeDocument/2006/relationships/slideLayout" Target="../slideLayouts/slideLayout64.xml"/><Relationship Id="rId65" Type="http://schemas.openxmlformats.org/officeDocument/2006/relationships/slideLayout" Target="../slideLayouts/slideLayout65.xml"/><Relationship Id="rId66" Type="http://schemas.openxmlformats.org/officeDocument/2006/relationships/slideLayout" Target="../slideLayouts/slideLayout66.xml"/><Relationship Id="rId67" Type="http://schemas.openxmlformats.org/officeDocument/2006/relationships/slideLayout" Target="../slideLayouts/slideLayout67.xml"/><Relationship Id="rId68" Type="http://schemas.openxmlformats.org/officeDocument/2006/relationships/slideLayout" Target="../slideLayouts/slideLayout68.xml"/><Relationship Id="rId69" Type="http://schemas.openxmlformats.org/officeDocument/2006/relationships/slideLayout" Target="../slideLayouts/slideLayout69.xml"/><Relationship Id="rId160" Type="http://schemas.openxmlformats.org/officeDocument/2006/relationships/slideLayout" Target="../slideLayouts/slideLayout160.xml"/><Relationship Id="rId161" Type="http://schemas.openxmlformats.org/officeDocument/2006/relationships/slideLayout" Target="../slideLayouts/slideLayout161.xml"/><Relationship Id="rId162" Type="http://schemas.openxmlformats.org/officeDocument/2006/relationships/slideLayout" Target="../slideLayouts/slideLayout162.xml"/><Relationship Id="rId163" Type="http://schemas.openxmlformats.org/officeDocument/2006/relationships/slideLayout" Target="../slideLayouts/slideLayout163.xml"/><Relationship Id="rId164" Type="http://schemas.openxmlformats.org/officeDocument/2006/relationships/slideLayout" Target="../slideLayouts/slideLayout164.xml"/><Relationship Id="rId165" Type="http://schemas.openxmlformats.org/officeDocument/2006/relationships/slideLayout" Target="../slideLayouts/slideLayout165.xml"/><Relationship Id="rId166" Type="http://schemas.openxmlformats.org/officeDocument/2006/relationships/slideLayout" Target="../slideLayouts/slideLayout166.xml"/><Relationship Id="rId167" Type="http://schemas.openxmlformats.org/officeDocument/2006/relationships/slideLayout" Target="../slideLayouts/slideLayout167.xml"/><Relationship Id="rId168" Type="http://schemas.openxmlformats.org/officeDocument/2006/relationships/slideLayout" Target="../slideLayouts/slideLayout168.xml"/><Relationship Id="rId169" Type="http://schemas.openxmlformats.org/officeDocument/2006/relationships/slideLayout" Target="../slideLayouts/slideLayout169.xml"/><Relationship Id="rId250" Type="http://schemas.openxmlformats.org/officeDocument/2006/relationships/slideLayout" Target="../slideLayouts/slideLayout250.xml"/><Relationship Id="rId251" Type="http://schemas.openxmlformats.org/officeDocument/2006/relationships/slideLayout" Target="../slideLayouts/slideLayout251.xml"/><Relationship Id="rId252" Type="http://schemas.openxmlformats.org/officeDocument/2006/relationships/slideLayout" Target="../slideLayouts/slideLayout252.xml"/><Relationship Id="rId253" Type="http://schemas.openxmlformats.org/officeDocument/2006/relationships/slideLayout" Target="../slideLayouts/slideLayout253.xml"/><Relationship Id="rId254" Type="http://schemas.openxmlformats.org/officeDocument/2006/relationships/slideLayout" Target="../slideLayouts/slideLayout254.xml"/><Relationship Id="rId255" Type="http://schemas.openxmlformats.org/officeDocument/2006/relationships/slideLayout" Target="../slideLayouts/slideLayout255.xml"/><Relationship Id="rId256" Type="http://schemas.openxmlformats.org/officeDocument/2006/relationships/slideLayout" Target="../slideLayouts/slideLayout256.xml"/><Relationship Id="rId257" Type="http://schemas.openxmlformats.org/officeDocument/2006/relationships/slideLayout" Target="../slideLayouts/slideLayout257.xml"/><Relationship Id="rId258" Type="http://schemas.openxmlformats.org/officeDocument/2006/relationships/slideLayout" Target="../slideLayouts/slideLayout258.xml"/><Relationship Id="rId259" Type="http://schemas.openxmlformats.org/officeDocument/2006/relationships/slideLayout" Target="../slideLayouts/slideLayout259.xml"/><Relationship Id="rId100" Type="http://schemas.openxmlformats.org/officeDocument/2006/relationships/slideLayout" Target="../slideLayouts/slideLayout100.xml"/><Relationship Id="rId101" Type="http://schemas.openxmlformats.org/officeDocument/2006/relationships/slideLayout" Target="../slideLayouts/slideLayout101.xml"/><Relationship Id="rId102" Type="http://schemas.openxmlformats.org/officeDocument/2006/relationships/slideLayout" Target="../slideLayouts/slideLayout102.xml"/><Relationship Id="rId103" Type="http://schemas.openxmlformats.org/officeDocument/2006/relationships/slideLayout" Target="../slideLayouts/slideLayout103.xml"/><Relationship Id="rId104" Type="http://schemas.openxmlformats.org/officeDocument/2006/relationships/slideLayout" Target="../slideLayouts/slideLayout104.xml"/><Relationship Id="rId105" Type="http://schemas.openxmlformats.org/officeDocument/2006/relationships/slideLayout" Target="../slideLayouts/slideLayout105.xml"/></Relationships>
</file>

<file path=ppt/slideMasters/_rels/slideMaster2.xml.rels><?xml version="1.0" encoding="UTF-8" standalone="yes"?>
<Relationships xmlns="http://schemas.openxmlformats.org/package/2006/relationships"><Relationship Id="rId106" Type="http://schemas.openxmlformats.org/officeDocument/2006/relationships/slideLayout" Target="../slideLayouts/slideLayout443.xml"/><Relationship Id="rId107" Type="http://schemas.openxmlformats.org/officeDocument/2006/relationships/slideLayout" Target="../slideLayouts/slideLayout444.xml"/><Relationship Id="rId108" Type="http://schemas.openxmlformats.org/officeDocument/2006/relationships/slideLayout" Target="../slideLayouts/slideLayout445.xml"/><Relationship Id="rId109" Type="http://schemas.openxmlformats.org/officeDocument/2006/relationships/slideLayout" Target="../slideLayouts/slideLayout446.xml"/><Relationship Id="rId70" Type="http://schemas.openxmlformats.org/officeDocument/2006/relationships/slideLayout" Target="../slideLayouts/slideLayout407.xml"/><Relationship Id="rId71" Type="http://schemas.openxmlformats.org/officeDocument/2006/relationships/slideLayout" Target="../slideLayouts/slideLayout408.xml"/><Relationship Id="rId72" Type="http://schemas.openxmlformats.org/officeDocument/2006/relationships/slideLayout" Target="../slideLayouts/slideLayout409.xml"/><Relationship Id="rId73" Type="http://schemas.openxmlformats.org/officeDocument/2006/relationships/slideLayout" Target="../slideLayouts/slideLayout410.xml"/><Relationship Id="rId74" Type="http://schemas.openxmlformats.org/officeDocument/2006/relationships/slideLayout" Target="../slideLayouts/slideLayout411.xml"/><Relationship Id="rId75" Type="http://schemas.openxmlformats.org/officeDocument/2006/relationships/slideLayout" Target="../slideLayouts/slideLayout412.xml"/><Relationship Id="rId76" Type="http://schemas.openxmlformats.org/officeDocument/2006/relationships/slideLayout" Target="../slideLayouts/slideLayout413.xml"/><Relationship Id="rId77" Type="http://schemas.openxmlformats.org/officeDocument/2006/relationships/slideLayout" Target="../slideLayouts/slideLayout414.xml"/><Relationship Id="rId78" Type="http://schemas.openxmlformats.org/officeDocument/2006/relationships/slideLayout" Target="../slideLayouts/slideLayout415.xml"/><Relationship Id="rId79" Type="http://schemas.openxmlformats.org/officeDocument/2006/relationships/slideLayout" Target="../slideLayouts/slideLayout416.xml"/><Relationship Id="rId170" Type="http://schemas.openxmlformats.org/officeDocument/2006/relationships/slideLayout" Target="../slideLayouts/slideLayout507.xml"/><Relationship Id="rId171" Type="http://schemas.openxmlformats.org/officeDocument/2006/relationships/slideLayout" Target="../slideLayouts/slideLayout508.xml"/><Relationship Id="rId172" Type="http://schemas.openxmlformats.org/officeDocument/2006/relationships/slideLayout" Target="../slideLayouts/slideLayout509.xml"/><Relationship Id="rId173" Type="http://schemas.openxmlformats.org/officeDocument/2006/relationships/slideLayout" Target="../slideLayouts/slideLayout510.xml"/><Relationship Id="rId174" Type="http://schemas.openxmlformats.org/officeDocument/2006/relationships/slideLayout" Target="../slideLayouts/slideLayout511.xml"/><Relationship Id="rId175" Type="http://schemas.openxmlformats.org/officeDocument/2006/relationships/slideLayout" Target="../slideLayouts/slideLayout512.xml"/><Relationship Id="rId176" Type="http://schemas.openxmlformats.org/officeDocument/2006/relationships/slideLayout" Target="../slideLayouts/slideLayout513.xml"/><Relationship Id="rId177" Type="http://schemas.openxmlformats.org/officeDocument/2006/relationships/slideLayout" Target="../slideLayouts/slideLayout514.xml"/><Relationship Id="rId178" Type="http://schemas.openxmlformats.org/officeDocument/2006/relationships/slideLayout" Target="../slideLayouts/slideLayout515.xml"/><Relationship Id="rId179" Type="http://schemas.openxmlformats.org/officeDocument/2006/relationships/slideLayout" Target="../slideLayouts/slideLayout516.xml"/><Relationship Id="rId260" Type="http://schemas.openxmlformats.org/officeDocument/2006/relationships/slideLayout" Target="../slideLayouts/slideLayout597.xml"/><Relationship Id="rId10" Type="http://schemas.openxmlformats.org/officeDocument/2006/relationships/slideLayout" Target="../slideLayouts/slideLayout347.xml"/><Relationship Id="rId11" Type="http://schemas.openxmlformats.org/officeDocument/2006/relationships/slideLayout" Target="../slideLayouts/slideLayout348.xml"/><Relationship Id="rId12" Type="http://schemas.openxmlformats.org/officeDocument/2006/relationships/slideLayout" Target="../slideLayouts/slideLayout349.xml"/><Relationship Id="rId13" Type="http://schemas.openxmlformats.org/officeDocument/2006/relationships/slideLayout" Target="../slideLayouts/slideLayout350.xml"/><Relationship Id="rId14" Type="http://schemas.openxmlformats.org/officeDocument/2006/relationships/slideLayout" Target="../slideLayouts/slideLayout351.xml"/><Relationship Id="rId15" Type="http://schemas.openxmlformats.org/officeDocument/2006/relationships/slideLayout" Target="../slideLayouts/slideLayout352.xml"/><Relationship Id="rId16" Type="http://schemas.openxmlformats.org/officeDocument/2006/relationships/slideLayout" Target="../slideLayouts/slideLayout353.xml"/><Relationship Id="rId17" Type="http://schemas.openxmlformats.org/officeDocument/2006/relationships/slideLayout" Target="../slideLayouts/slideLayout354.xml"/><Relationship Id="rId18" Type="http://schemas.openxmlformats.org/officeDocument/2006/relationships/slideLayout" Target="../slideLayouts/slideLayout355.xml"/><Relationship Id="rId19" Type="http://schemas.openxmlformats.org/officeDocument/2006/relationships/slideLayout" Target="../slideLayouts/slideLayout356.xml"/><Relationship Id="rId261" Type="http://schemas.openxmlformats.org/officeDocument/2006/relationships/slideLayout" Target="../slideLayouts/slideLayout598.xml"/><Relationship Id="rId262" Type="http://schemas.openxmlformats.org/officeDocument/2006/relationships/slideLayout" Target="../slideLayouts/slideLayout599.xml"/><Relationship Id="rId263" Type="http://schemas.openxmlformats.org/officeDocument/2006/relationships/slideLayout" Target="../slideLayouts/slideLayout600.xml"/><Relationship Id="rId264" Type="http://schemas.openxmlformats.org/officeDocument/2006/relationships/slideLayout" Target="../slideLayouts/slideLayout601.xml"/><Relationship Id="rId110" Type="http://schemas.openxmlformats.org/officeDocument/2006/relationships/slideLayout" Target="../slideLayouts/slideLayout447.xml"/><Relationship Id="rId111" Type="http://schemas.openxmlformats.org/officeDocument/2006/relationships/slideLayout" Target="../slideLayouts/slideLayout448.xml"/><Relationship Id="rId112" Type="http://schemas.openxmlformats.org/officeDocument/2006/relationships/slideLayout" Target="../slideLayouts/slideLayout449.xml"/><Relationship Id="rId113" Type="http://schemas.openxmlformats.org/officeDocument/2006/relationships/slideLayout" Target="../slideLayouts/slideLayout450.xml"/><Relationship Id="rId114" Type="http://schemas.openxmlformats.org/officeDocument/2006/relationships/slideLayout" Target="../slideLayouts/slideLayout451.xml"/><Relationship Id="rId115" Type="http://schemas.openxmlformats.org/officeDocument/2006/relationships/slideLayout" Target="../slideLayouts/slideLayout452.xml"/><Relationship Id="rId116" Type="http://schemas.openxmlformats.org/officeDocument/2006/relationships/slideLayout" Target="../slideLayouts/slideLayout453.xml"/><Relationship Id="rId117" Type="http://schemas.openxmlformats.org/officeDocument/2006/relationships/slideLayout" Target="../slideLayouts/slideLayout454.xml"/><Relationship Id="rId118" Type="http://schemas.openxmlformats.org/officeDocument/2006/relationships/slideLayout" Target="../slideLayouts/slideLayout455.xml"/><Relationship Id="rId119" Type="http://schemas.openxmlformats.org/officeDocument/2006/relationships/slideLayout" Target="../slideLayouts/slideLayout456.xml"/><Relationship Id="rId200" Type="http://schemas.openxmlformats.org/officeDocument/2006/relationships/slideLayout" Target="../slideLayouts/slideLayout537.xml"/><Relationship Id="rId201" Type="http://schemas.openxmlformats.org/officeDocument/2006/relationships/slideLayout" Target="../slideLayouts/slideLayout538.xml"/><Relationship Id="rId202" Type="http://schemas.openxmlformats.org/officeDocument/2006/relationships/slideLayout" Target="../slideLayouts/slideLayout539.xml"/><Relationship Id="rId203" Type="http://schemas.openxmlformats.org/officeDocument/2006/relationships/slideLayout" Target="../slideLayouts/slideLayout540.xml"/><Relationship Id="rId204" Type="http://schemas.openxmlformats.org/officeDocument/2006/relationships/slideLayout" Target="../slideLayouts/slideLayout541.xml"/><Relationship Id="rId205" Type="http://schemas.openxmlformats.org/officeDocument/2006/relationships/slideLayout" Target="../slideLayouts/slideLayout542.xml"/><Relationship Id="rId206" Type="http://schemas.openxmlformats.org/officeDocument/2006/relationships/slideLayout" Target="../slideLayouts/slideLayout543.xml"/><Relationship Id="rId207" Type="http://schemas.openxmlformats.org/officeDocument/2006/relationships/slideLayout" Target="../slideLayouts/slideLayout544.xml"/><Relationship Id="rId208" Type="http://schemas.openxmlformats.org/officeDocument/2006/relationships/slideLayout" Target="../slideLayouts/slideLayout545.xml"/><Relationship Id="rId209" Type="http://schemas.openxmlformats.org/officeDocument/2006/relationships/slideLayout" Target="../slideLayouts/slideLayout546.xml"/><Relationship Id="rId265" Type="http://schemas.openxmlformats.org/officeDocument/2006/relationships/slideLayout" Target="../slideLayouts/slideLayout602.xml"/><Relationship Id="rId266" Type="http://schemas.openxmlformats.org/officeDocument/2006/relationships/slideLayout" Target="../slideLayouts/slideLayout603.xml"/><Relationship Id="rId267" Type="http://schemas.openxmlformats.org/officeDocument/2006/relationships/slideLayout" Target="../slideLayouts/slideLayout604.xml"/><Relationship Id="rId268" Type="http://schemas.openxmlformats.org/officeDocument/2006/relationships/slideLayout" Target="../slideLayouts/slideLayout605.xml"/><Relationship Id="rId269" Type="http://schemas.openxmlformats.org/officeDocument/2006/relationships/slideLayout" Target="../slideLayouts/slideLayout606.xml"/><Relationship Id="rId1" Type="http://schemas.openxmlformats.org/officeDocument/2006/relationships/slideLayout" Target="../slideLayouts/slideLayout338.xml"/><Relationship Id="rId2" Type="http://schemas.openxmlformats.org/officeDocument/2006/relationships/slideLayout" Target="../slideLayouts/slideLayout339.xml"/><Relationship Id="rId3" Type="http://schemas.openxmlformats.org/officeDocument/2006/relationships/slideLayout" Target="../slideLayouts/slideLayout340.xml"/><Relationship Id="rId4" Type="http://schemas.openxmlformats.org/officeDocument/2006/relationships/slideLayout" Target="../slideLayouts/slideLayout341.xml"/><Relationship Id="rId5" Type="http://schemas.openxmlformats.org/officeDocument/2006/relationships/slideLayout" Target="../slideLayouts/slideLayout342.xml"/><Relationship Id="rId6" Type="http://schemas.openxmlformats.org/officeDocument/2006/relationships/slideLayout" Target="../slideLayouts/slideLayout343.xml"/><Relationship Id="rId7" Type="http://schemas.openxmlformats.org/officeDocument/2006/relationships/slideLayout" Target="../slideLayouts/slideLayout344.xml"/><Relationship Id="rId8" Type="http://schemas.openxmlformats.org/officeDocument/2006/relationships/slideLayout" Target="../slideLayouts/slideLayout345.xml"/><Relationship Id="rId9" Type="http://schemas.openxmlformats.org/officeDocument/2006/relationships/slideLayout" Target="../slideLayouts/slideLayout346.xml"/><Relationship Id="rId80" Type="http://schemas.openxmlformats.org/officeDocument/2006/relationships/slideLayout" Target="../slideLayouts/slideLayout417.xml"/><Relationship Id="rId81" Type="http://schemas.openxmlformats.org/officeDocument/2006/relationships/slideLayout" Target="../slideLayouts/slideLayout418.xml"/><Relationship Id="rId82" Type="http://schemas.openxmlformats.org/officeDocument/2006/relationships/slideLayout" Target="../slideLayouts/slideLayout419.xml"/><Relationship Id="rId83" Type="http://schemas.openxmlformats.org/officeDocument/2006/relationships/slideLayout" Target="../slideLayouts/slideLayout420.xml"/><Relationship Id="rId84" Type="http://schemas.openxmlformats.org/officeDocument/2006/relationships/slideLayout" Target="../slideLayouts/slideLayout421.xml"/><Relationship Id="rId85" Type="http://schemas.openxmlformats.org/officeDocument/2006/relationships/slideLayout" Target="../slideLayouts/slideLayout422.xml"/><Relationship Id="rId86" Type="http://schemas.openxmlformats.org/officeDocument/2006/relationships/slideLayout" Target="../slideLayouts/slideLayout423.xml"/><Relationship Id="rId87" Type="http://schemas.openxmlformats.org/officeDocument/2006/relationships/slideLayout" Target="../slideLayouts/slideLayout424.xml"/><Relationship Id="rId88" Type="http://schemas.openxmlformats.org/officeDocument/2006/relationships/slideLayout" Target="../slideLayouts/slideLayout425.xml"/><Relationship Id="rId89" Type="http://schemas.openxmlformats.org/officeDocument/2006/relationships/slideLayout" Target="../slideLayouts/slideLayout426.xml"/><Relationship Id="rId180" Type="http://schemas.openxmlformats.org/officeDocument/2006/relationships/slideLayout" Target="../slideLayouts/slideLayout517.xml"/><Relationship Id="rId181" Type="http://schemas.openxmlformats.org/officeDocument/2006/relationships/slideLayout" Target="../slideLayouts/slideLayout518.xml"/><Relationship Id="rId182" Type="http://schemas.openxmlformats.org/officeDocument/2006/relationships/slideLayout" Target="../slideLayouts/slideLayout519.xml"/><Relationship Id="rId183" Type="http://schemas.openxmlformats.org/officeDocument/2006/relationships/slideLayout" Target="../slideLayouts/slideLayout520.xml"/><Relationship Id="rId184" Type="http://schemas.openxmlformats.org/officeDocument/2006/relationships/slideLayout" Target="../slideLayouts/slideLayout521.xml"/><Relationship Id="rId185" Type="http://schemas.openxmlformats.org/officeDocument/2006/relationships/slideLayout" Target="../slideLayouts/slideLayout522.xml"/><Relationship Id="rId186" Type="http://schemas.openxmlformats.org/officeDocument/2006/relationships/slideLayout" Target="../slideLayouts/slideLayout523.xml"/><Relationship Id="rId187" Type="http://schemas.openxmlformats.org/officeDocument/2006/relationships/slideLayout" Target="../slideLayouts/slideLayout524.xml"/><Relationship Id="rId188" Type="http://schemas.openxmlformats.org/officeDocument/2006/relationships/slideLayout" Target="../slideLayouts/slideLayout525.xml"/><Relationship Id="rId189" Type="http://schemas.openxmlformats.org/officeDocument/2006/relationships/slideLayout" Target="../slideLayouts/slideLayout526.xml"/><Relationship Id="rId270" Type="http://schemas.openxmlformats.org/officeDocument/2006/relationships/slideLayout" Target="../slideLayouts/slideLayout607.xml"/><Relationship Id="rId20" Type="http://schemas.openxmlformats.org/officeDocument/2006/relationships/slideLayout" Target="../slideLayouts/slideLayout357.xml"/><Relationship Id="rId21" Type="http://schemas.openxmlformats.org/officeDocument/2006/relationships/slideLayout" Target="../slideLayouts/slideLayout358.xml"/><Relationship Id="rId22" Type="http://schemas.openxmlformats.org/officeDocument/2006/relationships/slideLayout" Target="../slideLayouts/slideLayout359.xml"/><Relationship Id="rId23" Type="http://schemas.openxmlformats.org/officeDocument/2006/relationships/slideLayout" Target="../slideLayouts/slideLayout360.xml"/><Relationship Id="rId24" Type="http://schemas.openxmlformats.org/officeDocument/2006/relationships/slideLayout" Target="../slideLayouts/slideLayout361.xml"/><Relationship Id="rId25" Type="http://schemas.openxmlformats.org/officeDocument/2006/relationships/slideLayout" Target="../slideLayouts/slideLayout362.xml"/><Relationship Id="rId26" Type="http://schemas.openxmlformats.org/officeDocument/2006/relationships/slideLayout" Target="../slideLayouts/slideLayout363.xml"/><Relationship Id="rId27" Type="http://schemas.openxmlformats.org/officeDocument/2006/relationships/slideLayout" Target="../slideLayouts/slideLayout364.xml"/><Relationship Id="rId28" Type="http://schemas.openxmlformats.org/officeDocument/2006/relationships/slideLayout" Target="../slideLayouts/slideLayout365.xml"/><Relationship Id="rId29" Type="http://schemas.openxmlformats.org/officeDocument/2006/relationships/slideLayout" Target="../slideLayouts/slideLayout366.xml"/><Relationship Id="rId271" Type="http://schemas.openxmlformats.org/officeDocument/2006/relationships/slideLayout" Target="../slideLayouts/slideLayout608.xml"/><Relationship Id="rId272" Type="http://schemas.openxmlformats.org/officeDocument/2006/relationships/slideLayout" Target="../slideLayouts/slideLayout609.xml"/><Relationship Id="rId273" Type="http://schemas.openxmlformats.org/officeDocument/2006/relationships/slideLayout" Target="../slideLayouts/slideLayout610.xml"/><Relationship Id="rId274" Type="http://schemas.openxmlformats.org/officeDocument/2006/relationships/slideLayout" Target="../slideLayouts/slideLayout611.xml"/><Relationship Id="rId120" Type="http://schemas.openxmlformats.org/officeDocument/2006/relationships/slideLayout" Target="../slideLayouts/slideLayout457.xml"/><Relationship Id="rId121" Type="http://schemas.openxmlformats.org/officeDocument/2006/relationships/slideLayout" Target="../slideLayouts/slideLayout458.xml"/><Relationship Id="rId122" Type="http://schemas.openxmlformats.org/officeDocument/2006/relationships/slideLayout" Target="../slideLayouts/slideLayout459.xml"/><Relationship Id="rId123" Type="http://schemas.openxmlformats.org/officeDocument/2006/relationships/slideLayout" Target="../slideLayouts/slideLayout460.xml"/><Relationship Id="rId124" Type="http://schemas.openxmlformats.org/officeDocument/2006/relationships/slideLayout" Target="../slideLayouts/slideLayout461.xml"/><Relationship Id="rId125" Type="http://schemas.openxmlformats.org/officeDocument/2006/relationships/slideLayout" Target="../slideLayouts/slideLayout462.xml"/><Relationship Id="rId126" Type="http://schemas.openxmlformats.org/officeDocument/2006/relationships/slideLayout" Target="../slideLayouts/slideLayout463.xml"/><Relationship Id="rId127" Type="http://schemas.openxmlformats.org/officeDocument/2006/relationships/slideLayout" Target="../slideLayouts/slideLayout464.xml"/><Relationship Id="rId128" Type="http://schemas.openxmlformats.org/officeDocument/2006/relationships/slideLayout" Target="../slideLayouts/slideLayout465.xml"/><Relationship Id="rId129" Type="http://schemas.openxmlformats.org/officeDocument/2006/relationships/slideLayout" Target="../slideLayouts/slideLayout466.xml"/><Relationship Id="rId210" Type="http://schemas.openxmlformats.org/officeDocument/2006/relationships/slideLayout" Target="../slideLayouts/slideLayout547.xml"/><Relationship Id="rId211" Type="http://schemas.openxmlformats.org/officeDocument/2006/relationships/slideLayout" Target="../slideLayouts/slideLayout548.xml"/><Relationship Id="rId212" Type="http://schemas.openxmlformats.org/officeDocument/2006/relationships/slideLayout" Target="../slideLayouts/slideLayout549.xml"/><Relationship Id="rId213" Type="http://schemas.openxmlformats.org/officeDocument/2006/relationships/slideLayout" Target="../slideLayouts/slideLayout550.xml"/><Relationship Id="rId214" Type="http://schemas.openxmlformats.org/officeDocument/2006/relationships/slideLayout" Target="../slideLayouts/slideLayout551.xml"/><Relationship Id="rId215" Type="http://schemas.openxmlformats.org/officeDocument/2006/relationships/slideLayout" Target="../slideLayouts/slideLayout552.xml"/><Relationship Id="rId216" Type="http://schemas.openxmlformats.org/officeDocument/2006/relationships/slideLayout" Target="../slideLayouts/slideLayout553.xml"/><Relationship Id="rId217" Type="http://schemas.openxmlformats.org/officeDocument/2006/relationships/slideLayout" Target="../slideLayouts/slideLayout554.xml"/><Relationship Id="rId218" Type="http://schemas.openxmlformats.org/officeDocument/2006/relationships/slideLayout" Target="../slideLayouts/slideLayout555.xml"/><Relationship Id="rId219" Type="http://schemas.openxmlformats.org/officeDocument/2006/relationships/slideLayout" Target="../slideLayouts/slideLayout556.xml"/><Relationship Id="rId275" Type="http://schemas.openxmlformats.org/officeDocument/2006/relationships/slideLayout" Target="../slideLayouts/slideLayout612.xml"/><Relationship Id="rId276" Type="http://schemas.openxmlformats.org/officeDocument/2006/relationships/slideLayout" Target="../slideLayouts/slideLayout613.xml"/><Relationship Id="rId277" Type="http://schemas.openxmlformats.org/officeDocument/2006/relationships/slideLayout" Target="../slideLayouts/slideLayout614.xml"/><Relationship Id="rId278" Type="http://schemas.openxmlformats.org/officeDocument/2006/relationships/slideLayout" Target="../slideLayouts/slideLayout615.xml"/><Relationship Id="rId279" Type="http://schemas.openxmlformats.org/officeDocument/2006/relationships/slideLayout" Target="../slideLayouts/slideLayout616.xml"/><Relationship Id="rId300" Type="http://schemas.openxmlformats.org/officeDocument/2006/relationships/slideLayout" Target="../slideLayouts/slideLayout637.xml"/><Relationship Id="rId301" Type="http://schemas.openxmlformats.org/officeDocument/2006/relationships/slideLayout" Target="../slideLayouts/slideLayout638.xml"/><Relationship Id="rId302" Type="http://schemas.openxmlformats.org/officeDocument/2006/relationships/slideLayout" Target="../slideLayouts/slideLayout639.xml"/><Relationship Id="rId303" Type="http://schemas.openxmlformats.org/officeDocument/2006/relationships/slideLayout" Target="../slideLayouts/slideLayout640.xml"/><Relationship Id="rId304" Type="http://schemas.openxmlformats.org/officeDocument/2006/relationships/slideLayout" Target="../slideLayouts/slideLayout641.xml"/><Relationship Id="rId305" Type="http://schemas.openxmlformats.org/officeDocument/2006/relationships/slideLayout" Target="../slideLayouts/slideLayout642.xml"/><Relationship Id="rId306" Type="http://schemas.openxmlformats.org/officeDocument/2006/relationships/slideLayout" Target="../slideLayouts/slideLayout643.xml"/><Relationship Id="rId307" Type="http://schemas.openxmlformats.org/officeDocument/2006/relationships/slideLayout" Target="../slideLayouts/slideLayout644.xml"/><Relationship Id="rId308" Type="http://schemas.openxmlformats.org/officeDocument/2006/relationships/slideLayout" Target="../slideLayouts/slideLayout645.xml"/><Relationship Id="rId309" Type="http://schemas.openxmlformats.org/officeDocument/2006/relationships/slideLayout" Target="../slideLayouts/slideLayout646.xml"/><Relationship Id="rId90" Type="http://schemas.openxmlformats.org/officeDocument/2006/relationships/slideLayout" Target="../slideLayouts/slideLayout427.xml"/><Relationship Id="rId91" Type="http://schemas.openxmlformats.org/officeDocument/2006/relationships/slideLayout" Target="../slideLayouts/slideLayout428.xml"/><Relationship Id="rId92" Type="http://schemas.openxmlformats.org/officeDocument/2006/relationships/slideLayout" Target="../slideLayouts/slideLayout429.xml"/><Relationship Id="rId93" Type="http://schemas.openxmlformats.org/officeDocument/2006/relationships/slideLayout" Target="../slideLayouts/slideLayout430.xml"/><Relationship Id="rId94" Type="http://schemas.openxmlformats.org/officeDocument/2006/relationships/slideLayout" Target="../slideLayouts/slideLayout431.xml"/><Relationship Id="rId95" Type="http://schemas.openxmlformats.org/officeDocument/2006/relationships/slideLayout" Target="../slideLayouts/slideLayout432.xml"/><Relationship Id="rId96" Type="http://schemas.openxmlformats.org/officeDocument/2006/relationships/slideLayout" Target="../slideLayouts/slideLayout433.xml"/><Relationship Id="rId97" Type="http://schemas.openxmlformats.org/officeDocument/2006/relationships/slideLayout" Target="../slideLayouts/slideLayout434.xml"/><Relationship Id="rId98" Type="http://schemas.openxmlformats.org/officeDocument/2006/relationships/slideLayout" Target="../slideLayouts/slideLayout435.xml"/><Relationship Id="rId99" Type="http://schemas.openxmlformats.org/officeDocument/2006/relationships/slideLayout" Target="../slideLayouts/slideLayout436.xml"/><Relationship Id="rId190" Type="http://schemas.openxmlformats.org/officeDocument/2006/relationships/slideLayout" Target="../slideLayouts/slideLayout527.xml"/><Relationship Id="rId191" Type="http://schemas.openxmlformats.org/officeDocument/2006/relationships/slideLayout" Target="../slideLayouts/slideLayout528.xml"/><Relationship Id="rId192" Type="http://schemas.openxmlformats.org/officeDocument/2006/relationships/slideLayout" Target="../slideLayouts/slideLayout529.xml"/><Relationship Id="rId193" Type="http://schemas.openxmlformats.org/officeDocument/2006/relationships/slideLayout" Target="../slideLayouts/slideLayout530.xml"/><Relationship Id="rId194" Type="http://schemas.openxmlformats.org/officeDocument/2006/relationships/slideLayout" Target="../slideLayouts/slideLayout531.xml"/><Relationship Id="rId195" Type="http://schemas.openxmlformats.org/officeDocument/2006/relationships/slideLayout" Target="../slideLayouts/slideLayout532.xml"/><Relationship Id="rId196" Type="http://schemas.openxmlformats.org/officeDocument/2006/relationships/slideLayout" Target="../slideLayouts/slideLayout533.xml"/><Relationship Id="rId197" Type="http://schemas.openxmlformats.org/officeDocument/2006/relationships/slideLayout" Target="../slideLayouts/slideLayout534.xml"/><Relationship Id="rId198" Type="http://schemas.openxmlformats.org/officeDocument/2006/relationships/slideLayout" Target="../slideLayouts/slideLayout535.xml"/><Relationship Id="rId199" Type="http://schemas.openxmlformats.org/officeDocument/2006/relationships/slideLayout" Target="../slideLayouts/slideLayout536.xml"/><Relationship Id="rId280" Type="http://schemas.openxmlformats.org/officeDocument/2006/relationships/slideLayout" Target="../slideLayouts/slideLayout617.xml"/><Relationship Id="rId30" Type="http://schemas.openxmlformats.org/officeDocument/2006/relationships/slideLayout" Target="../slideLayouts/slideLayout367.xml"/><Relationship Id="rId31" Type="http://schemas.openxmlformats.org/officeDocument/2006/relationships/slideLayout" Target="../slideLayouts/slideLayout368.xml"/><Relationship Id="rId32" Type="http://schemas.openxmlformats.org/officeDocument/2006/relationships/slideLayout" Target="../slideLayouts/slideLayout369.xml"/><Relationship Id="rId33" Type="http://schemas.openxmlformats.org/officeDocument/2006/relationships/slideLayout" Target="../slideLayouts/slideLayout370.xml"/><Relationship Id="rId34" Type="http://schemas.openxmlformats.org/officeDocument/2006/relationships/slideLayout" Target="../slideLayouts/slideLayout371.xml"/><Relationship Id="rId35" Type="http://schemas.openxmlformats.org/officeDocument/2006/relationships/slideLayout" Target="../slideLayouts/slideLayout372.xml"/><Relationship Id="rId36" Type="http://schemas.openxmlformats.org/officeDocument/2006/relationships/slideLayout" Target="../slideLayouts/slideLayout373.xml"/><Relationship Id="rId37" Type="http://schemas.openxmlformats.org/officeDocument/2006/relationships/slideLayout" Target="../slideLayouts/slideLayout374.xml"/><Relationship Id="rId38" Type="http://schemas.openxmlformats.org/officeDocument/2006/relationships/slideLayout" Target="../slideLayouts/slideLayout375.xml"/><Relationship Id="rId39" Type="http://schemas.openxmlformats.org/officeDocument/2006/relationships/slideLayout" Target="../slideLayouts/slideLayout376.xml"/><Relationship Id="rId281" Type="http://schemas.openxmlformats.org/officeDocument/2006/relationships/slideLayout" Target="../slideLayouts/slideLayout618.xml"/><Relationship Id="rId282" Type="http://schemas.openxmlformats.org/officeDocument/2006/relationships/slideLayout" Target="../slideLayouts/slideLayout619.xml"/><Relationship Id="rId283" Type="http://schemas.openxmlformats.org/officeDocument/2006/relationships/slideLayout" Target="../slideLayouts/slideLayout620.xml"/><Relationship Id="rId284" Type="http://schemas.openxmlformats.org/officeDocument/2006/relationships/slideLayout" Target="../slideLayouts/slideLayout621.xml"/><Relationship Id="rId130" Type="http://schemas.openxmlformats.org/officeDocument/2006/relationships/slideLayout" Target="../slideLayouts/slideLayout467.xml"/><Relationship Id="rId131" Type="http://schemas.openxmlformats.org/officeDocument/2006/relationships/slideLayout" Target="../slideLayouts/slideLayout468.xml"/><Relationship Id="rId132" Type="http://schemas.openxmlformats.org/officeDocument/2006/relationships/slideLayout" Target="../slideLayouts/slideLayout469.xml"/><Relationship Id="rId133" Type="http://schemas.openxmlformats.org/officeDocument/2006/relationships/slideLayout" Target="../slideLayouts/slideLayout470.xml"/><Relationship Id="rId220" Type="http://schemas.openxmlformats.org/officeDocument/2006/relationships/slideLayout" Target="../slideLayouts/slideLayout557.xml"/><Relationship Id="rId221" Type="http://schemas.openxmlformats.org/officeDocument/2006/relationships/slideLayout" Target="../slideLayouts/slideLayout558.xml"/><Relationship Id="rId222" Type="http://schemas.openxmlformats.org/officeDocument/2006/relationships/slideLayout" Target="../slideLayouts/slideLayout559.xml"/><Relationship Id="rId223" Type="http://schemas.openxmlformats.org/officeDocument/2006/relationships/slideLayout" Target="../slideLayouts/slideLayout560.xml"/><Relationship Id="rId224" Type="http://schemas.openxmlformats.org/officeDocument/2006/relationships/slideLayout" Target="../slideLayouts/slideLayout561.xml"/><Relationship Id="rId225" Type="http://schemas.openxmlformats.org/officeDocument/2006/relationships/slideLayout" Target="../slideLayouts/slideLayout562.xml"/><Relationship Id="rId226" Type="http://schemas.openxmlformats.org/officeDocument/2006/relationships/slideLayout" Target="../slideLayouts/slideLayout563.xml"/><Relationship Id="rId227" Type="http://schemas.openxmlformats.org/officeDocument/2006/relationships/slideLayout" Target="../slideLayouts/slideLayout564.xml"/><Relationship Id="rId228" Type="http://schemas.openxmlformats.org/officeDocument/2006/relationships/slideLayout" Target="../slideLayouts/slideLayout565.xml"/><Relationship Id="rId229" Type="http://schemas.openxmlformats.org/officeDocument/2006/relationships/slideLayout" Target="../slideLayouts/slideLayout566.xml"/><Relationship Id="rId134" Type="http://schemas.openxmlformats.org/officeDocument/2006/relationships/slideLayout" Target="../slideLayouts/slideLayout471.xml"/><Relationship Id="rId135" Type="http://schemas.openxmlformats.org/officeDocument/2006/relationships/slideLayout" Target="../slideLayouts/slideLayout472.xml"/><Relationship Id="rId136" Type="http://schemas.openxmlformats.org/officeDocument/2006/relationships/slideLayout" Target="../slideLayouts/slideLayout473.xml"/><Relationship Id="rId137" Type="http://schemas.openxmlformats.org/officeDocument/2006/relationships/slideLayout" Target="../slideLayouts/slideLayout474.xml"/><Relationship Id="rId138" Type="http://schemas.openxmlformats.org/officeDocument/2006/relationships/slideLayout" Target="../slideLayouts/slideLayout475.xml"/><Relationship Id="rId139" Type="http://schemas.openxmlformats.org/officeDocument/2006/relationships/slideLayout" Target="../slideLayouts/slideLayout476.xml"/><Relationship Id="rId285" Type="http://schemas.openxmlformats.org/officeDocument/2006/relationships/slideLayout" Target="../slideLayouts/slideLayout622.xml"/><Relationship Id="rId286" Type="http://schemas.openxmlformats.org/officeDocument/2006/relationships/slideLayout" Target="../slideLayouts/slideLayout623.xml"/><Relationship Id="rId287" Type="http://schemas.openxmlformats.org/officeDocument/2006/relationships/slideLayout" Target="../slideLayouts/slideLayout624.xml"/><Relationship Id="rId288" Type="http://schemas.openxmlformats.org/officeDocument/2006/relationships/slideLayout" Target="../slideLayouts/slideLayout625.xml"/><Relationship Id="rId289" Type="http://schemas.openxmlformats.org/officeDocument/2006/relationships/slideLayout" Target="../slideLayouts/slideLayout626.xml"/><Relationship Id="rId310" Type="http://schemas.openxmlformats.org/officeDocument/2006/relationships/slideLayout" Target="../slideLayouts/slideLayout647.xml"/><Relationship Id="rId311" Type="http://schemas.openxmlformats.org/officeDocument/2006/relationships/slideLayout" Target="../slideLayouts/slideLayout648.xml"/><Relationship Id="rId312" Type="http://schemas.openxmlformats.org/officeDocument/2006/relationships/slideLayout" Target="../slideLayouts/slideLayout649.xml"/><Relationship Id="rId313" Type="http://schemas.openxmlformats.org/officeDocument/2006/relationships/slideLayout" Target="../slideLayouts/slideLayout650.xml"/><Relationship Id="rId314" Type="http://schemas.openxmlformats.org/officeDocument/2006/relationships/slideLayout" Target="../slideLayouts/slideLayout651.xml"/><Relationship Id="rId315" Type="http://schemas.openxmlformats.org/officeDocument/2006/relationships/slideLayout" Target="../slideLayouts/slideLayout652.xml"/><Relationship Id="rId316" Type="http://schemas.openxmlformats.org/officeDocument/2006/relationships/slideLayout" Target="../slideLayouts/slideLayout653.xml"/><Relationship Id="rId317" Type="http://schemas.openxmlformats.org/officeDocument/2006/relationships/slideLayout" Target="../slideLayouts/slideLayout654.xml"/><Relationship Id="rId318" Type="http://schemas.openxmlformats.org/officeDocument/2006/relationships/slideLayout" Target="../slideLayouts/slideLayout655.xml"/><Relationship Id="rId319" Type="http://schemas.openxmlformats.org/officeDocument/2006/relationships/slideLayout" Target="../slideLayouts/slideLayout656.xml"/><Relationship Id="rId290" Type="http://schemas.openxmlformats.org/officeDocument/2006/relationships/slideLayout" Target="../slideLayouts/slideLayout627.xml"/><Relationship Id="rId291" Type="http://schemas.openxmlformats.org/officeDocument/2006/relationships/slideLayout" Target="../slideLayouts/slideLayout628.xml"/><Relationship Id="rId292" Type="http://schemas.openxmlformats.org/officeDocument/2006/relationships/slideLayout" Target="../slideLayouts/slideLayout629.xml"/><Relationship Id="rId293" Type="http://schemas.openxmlformats.org/officeDocument/2006/relationships/slideLayout" Target="../slideLayouts/slideLayout630.xml"/><Relationship Id="rId294" Type="http://schemas.openxmlformats.org/officeDocument/2006/relationships/slideLayout" Target="../slideLayouts/slideLayout631.xml"/><Relationship Id="rId295" Type="http://schemas.openxmlformats.org/officeDocument/2006/relationships/slideLayout" Target="../slideLayouts/slideLayout632.xml"/><Relationship Id="rId296" Type="http://schemas.openxmlformats.org/officeDocument/2006/relationships/slideLayout" Target="../slideLayouts/slideLayout633.xml"/><Relationship Id="rId40" Type="http://schemas.openxmlformats.org/officeDocument/2006/relationships/slideLayout" Target="../slideLayouts/slideLayout377.xml"/><Relationship Id="rId41" Type="http://schemas.openxmlformats.org/officeDocument/2006/relationships/slideLayout" Target="../slideLayouts/slideLayout378.xml"/><Relationship Id="rId42" Type="http://schemas.openxmlformats.org/officeDocument/2006/relationships/slideLayout" Target="../slideLayouts/slideLayout379.xml"/><Relationship Id="rId43" Type="http://schemas.openxmlformats.org/officeDocument/2006/relationships/slideLayout" Target="../slideLayouts/slideLayout380.xml"/><Relationship Id="rId44" Type="http://schemas.openxmlformats.org/officeDocument/2006/relationships/slideLayout" Target="../slideLayouts/slideLayout381.xml"/><Relationship Id="rId45" Type="http://schemas.openxmlformats.org/officeDocument/2006/relationships/slideLayout" Target="../slideLayouts/slideLayout382.xml"/><Relationship Id="rId46" Type="http://schemas.openxmlformats.org/officeDocument/2006/relationships/slideLayout" Target="../slideLayouts/slideLayout383.xml"/><Relationship Id="rId47" Type="http://schemas.openxmlformats.org/officeDocument/2006/relationships/slideLayout" Target="../slideLayouts/slideLayout384.xml"/><Relationship Id="rId48" Type="http://schemas.openxmlformats.org/officeDocument/2006/relationships/slideLayout" Target="../slideLayouts/slideLayout385.xml"/><Relationship Id="rId49" Type="http://schemas.openxmlformats.org/officeDocument/2006/relationships/slideLayout" Target="../slideLayouts/slideLayout386.xml"/><Relationship Id="rId297" Type="http://schemas.openxmlformats.org/officeDocument/2006/relationships/slideLayout" Target="../slideLayouts/slideLayout634.xml"/><Relationship Id="rId298" Type="http://schemas.openxmlformats.org/officeDocument/2006/relationships/slideLayout" Target="../slideLayouts/slideLayout635.xml"/><Relationship Id="rId299" Type="http://schemas.openxmlformats.org/officeDocument/2006/relationships/slideLayout" Target="../slideLayouts/slideLayout636.xml"/><Relationship Id="rId140" Type="http://schemas.openxmlformats.org/officeDocument/2006/relationships/slideLayout" Target="../slideLayouts/slideLayout477.xml"/><Relationship Id="rId141" Type="http://schemas.openxmlformats.org/officeDocument/2006/relationships/slideLayout" Target="../slideLayouts/slideLayout478.xml"/><Relationship Id="rId142" Type="http://schemas.openxmlformats.org/officeDocument/2006/relationships/slideLayout" Target="../slideLayouts/slideLayout479.xml"/><Relationship Id="rId143" Type="http://schemas.openxmlformats.org/officeDocument/2006/relationships/slideLayout" Target="../slideLayouts/slideLayout480.xml"/><Relationship Id="rId144" Type="http://schemas.openxmlformats.org/officeDocument/2006/relationships/slideLayout" Target="../slideLayouts/slideLayout481.xml"/><Relationship Id="rId145" Type="http://schemas.openxmlformats.org/officeDocument/2006/relationships/slideLayout" Target="../slideLayouts/slideLayout482.xml"/><Relationship Id="rId146" Type="http://schemas.openxmlformats.org/officeDocument/2006/relationships/slideLayout" Target="../slideLayouts/slideLayout483.xml"/><Relationship Id="rId147" Type="http://schemas.openxmlformats.org/officeDocument/2006/relationships/slideLayout" Target="../slideLayouts/slideLayout484.xml"/><Relationship Id="rId148" Type="http://schemas.openxmlformats.org/officeDocument/2006/relationships/slideLayout" Target="../slideLayouts/slideLayout485.xml"/><Relationship Id="rId149" Type="http://schemas.openxmlformats.org/officeDocument/2006/relationships/slideLayout" Target="../slideLayouts/slideLayout486.xml"/><Relationship Id="rId230" Type="http://schemas.openxmlformats.org/officeDocument/2006/relationships/slideLayout" Target="../slideLayouts/slideLayout567.xml"/><Relationship Id="rId231" Type="http://schemas.openxmlformats.org/officeDocument/2006/relationships/slideLayout" Target="../slideLayouts/slideLayout568.xml"/><Relationship Id="rId232" Type="http://schemas.openxmlformats.org/officeDocument/2006/relationships/slideLayout" Target="../slideLayouts/slideLayout569.xml"/><Relationship Id="rId233" Type="http://schemas.openxmlformats.org/officeDocument/2006/relationships/slideLayout" Target="../slideLayouts/slideLayout570.xml"/><Relationship Id="rId234" Type="http://schemas.openxmlformats.org/officeDocument/2006/relationships/slideLayout" Target="../slideLayouts/slideLayout571.xml"/><Relationship Id="rId235" Type="http://schemas.openxmlformats.org/officeDocument/2006/relationships/slideLayout" Target="../slideLayouts/slideLayout572.xml"/><Relationship Id="rId236" Type="http://schemas.openxmlformats.org/officeDocument/2006/relationships/slideLayout" Target="../slideLayouts/slideLayout573.xml"/><Relationship Id="rId237" Type="http://schemas.openxmlformats.org/officeDocument/2006/relationships/slideLayout" Target="../slideLayouts/slideLayout574.xml"/><Relationship Id="rId238" Type="http://schemas.openxmlformats.org/officeDocument/2006/relationships/slideLayout" Target="../slideLayouts/slideLayout575.xml"/><Relationship Id="rId239" Type="http://schemas.openxmlformats.org/officeDocument/2006/relationships/slideLayout" Target="../slideLayouts/slideLayout576.xml"/><Relationship Id="rId320" Type="http://schemas.openxmlformats.org/officeDocument/2006/relationships/slideLayout" Target="../slideLayouts/slideLayout657.xml"/><Relationship Id="rId321" Type="http://schemas.openxmlformats.org/officeDocument/2006/relationships/slideLayout" Target="../slideLayouts/slideLayout658.xml"/><Relationship Id="rId322" Type="http://schemas.openxmlformats.org/officeDocument/2006/relationships/slideLayout" Target="../slideLayouts/slideLayout659.xml"/><Relationship Id="rId323" Type="http://schemas.openxmlformats.org/officeDocument/2006/relationships/slideLayout" Target="../slideLayouts/slideLayout660.xml"/><Relationship Id="rId324" Type="http://schemas.openxmlformats.org/officeDocument/2006/relationships/slideLayout" Target="../slideLayouts/slideLayout661.xml"/><Relationship Id="rId325" Type="http://schemas.openxmlformats.org/officeDocument/2006/relationships/slideLayout" Target="../slideLayouts/slideLayout662.xml"/><Relationship Id="rId326" Type="http://schemas.openxmlformats.org/officeDocument/2006/relationships/slideLayout" Target="../slideLayouts/slideLayout663.xml"/><Relationship Id="rId327" Type="http://schemas.openxmlformats.org/officeDocument/2006/relationships/slideLayout" Target="../slideLayouts/slideLayout664.xml"/><Relationship Id="rId328" Type="http://schemas.openxmlformats.org/officeDocument/2006/relationships/slideLayout" Target="../slideLayouts/slideLayout665.xml"/><Relationship Id="rId329" Type="http://schemas.openxmlformats.org/officeDocument/2006/relationships/slideLayout" Target="../slideLayouts/slideLayout666.xml"/><Relationship Id="rId50" Type="http://schemas.openxmlformats.org/officeDocument/2006/relationships/slideLayout" Target="../slideLayouts/slideLayout387.xml"/><Relationship Id="rId51" Type="http://schemas.openxmlformats.org/officeDocument/2006/relationships/slideLayout" Target="../slideLayouts/slideLayout388.xml"/><Relationship Id="rId52" Type="http://schemas.openxmlformats.org/officeDocument/2006/relationships/slideLayout" Target="../slideLayouts/slideLayout389.xml"/><Relationship Id="rId53" Type="http://schemas.openxmlformats.org/officeDocument/2006/relationships/slideLayout" Target="../slideLayouts/slideLayout390.xml"/><Relationship Id="rId54" Type="http://schemas.openxmlformats.org/officeDocument/2006/relationships/slideLayout" Target="../slideLayouts/slideLayout391.xml"/><Relationship Id="rId55" Type="http://schemas.openxmlformats.org/officeDocument/2006/relationships/slideLayout" Target="../slideLayouts/slideLayout392.xml"/><Relationship Id="rId56" Type="http://schemas.openxmlformats.org/officeDocument/2006/relationships/slideLayout" Target="../slideLayouts/slideLayout393.xml"/><Relationship Id="rId57" Type="http://schemas.openxmlformats.org/officeDocument/2006/relationships/slideLayout" Target="../slideLayouts/slideLayout394.xml"/><Relationship Id="rId58" Type="http://schemas.openxmlformats.org/officeDocument/2006/relationships/slideLayout" Target="../slideLayouts/slideLayout395.xml"/><Relationship Id="rId59" Type="http://schemas.openxmlformats.org/officeDocument/2006/relationships/slideLayout" Target="../slideLayouts/slideLayout396.xml"/><Relationship Id="rId150" Type="http://schemas.openxmlformats.org/officeDocument/2006/relationships/slideLayout" Target="../slideLayouts/slideLayout487.xml"/><Relationship Id="rId151" Type="http://schemas.openxmlformats.org/officeDocument/2006/relationships/slideLayout" Target="../slideLayouts/slideLayout488.xml"/><Relationship Id="rId152" Type="http://schemas.openxmlformats.org/officeDocument/2006/relationships/slideLayout" Target="../slideLayouts/slideLayout489.xml"/><Relationship Id="rId153" Type="http://schemas.openxmlformats.org/officeDocument/2006/relationships/slideLayout" Target="../slideLayouts/slideLayout490.xml"/><Relationship Id="rId154" Type="http://schemas.openxmlformats.org/officeDocument/2006/relationships/slideLayout" Target="../slideLayouts/slideLayout491.xml"/><Relationship Id="rId155" Type="http://schemas.openxmlformats.org/officeDocument/2006/relationships/slideLayout" Target="../slideLayouts/slideLayout492.xml"/><Relationship Id="rId156" Type="http://schemas.openxmlformats.org/officeDocument/2006/relationships/slideLayout" Target="../slideLayouts/slideLayout493.xml"/><Relationship Id="rId157" Type="http://schemas.openxmlformats.org/officeDocument/2006/relationships/slideLayout" Target="../slideLayouts/slideLayout494.xml"/><Relationship Id="rId158" Type="http://schemas.openxmlformats.org/officeDocument/2006/relationships/slideLayout" Target="../slideLayouts/slideLayout495.xml"/><Relationship Id="rId159" Type="http://schemas.openxmlformats.org/officeDocument/2006/relationships/slideLayout" Target="../slideLayouts/slideLayout496.xml"/><Relationship Id="rId240" Type="http://schemas.openxmlformats.org/officeDocument/2006/relationships/slideLayout" Target="../slideLayouts/slideLayout577.xml"/><Relationship Id="rId241" Type="http://schemas.openxmlformats.org/officeDocument/2006/relationships/slideLayout" Target="../slideLayouts/slideLayout578.xml"/><Relationship Id="rId242" Type="http://schemas.openxmlformats.org/officeDocument/2006/relationships/slideLayout" Target="../slideLayouts/slideLayout579.xml"/><Relationship Id="rId243" Type="http://schemas.openxmlformats.org/officeDocument/2006/relationships/slideLayout" Target="../slideLayouts/slideLayout580.xml"/><Relationship Id="rId244" Type="http://schemas.openxmlformats.org/officeDocument/2006/relationships/slideLayout" Target="../slideLayouts/slideLayout581.xml"/><Relationship Id="rId245" Type="http://schemas.openxmlformats.org/officeDocument/2006/relationships/slideLayout" Target="../slideLayouts/slideLayout582.xml"/><Relationship Id="rId246" Type="http://schemas.openxmlformats.org/officeDocument/2006/relationships/slideLayout" Target="../slideLayouts/slideLayout583.xml"/><Relationship Id="rId247" Type="http://schemas.openxmlformats.org/officeDocument/2006/relationships/slideLayout" Target="../slideLayouts/slideLayout584.xml"/><Relationship Id="rId248" Type="http://schemas.openxmlformats.org/officeDocument/2006/relationships/slideLayout" Target="../slideLayouts/slideLayout585.xml"/><Relationship Id="rId249" Type="http://schemas.openxmlformats.org/officeDocument/2006/relationships/slideLayout" Target="../slideLayouts/slideLayout586.xml"/><Relationship Id="rId330" Type="http://schemas.openxmlformats.org/officeDocument/2006/relationships/slideLayout" Target="../slideLayouts/slideLayout667.xml"/><Relationship Id="rId331" Type="http://schemas.openxmlformats.org/officeDocument/2006/relationships/slideLayout" Target="../slideLayouts/slideLayout668.xml"/><Relationship Id="rId332" Type="http://schemas.openxmlformats.org/officeDocument/2006/relationships/slideLayout" Target="../slideLayouts/slideLayout669.xml"/><Relationship Id="rId333" Type="http://schemas.openxmlformats.org/officeDocument/2006/relationships/slideLayout" Target="../slideLayouts/slideLayout670.xml"/><Relationship Id="rId334" Type="http://schemas.openxmlformats.org/officeDocument/2006/relationships/slideLayout" Target="../slideLayouts/slideLayout671.xml"/><Relationship Id="rId335" Type="http://schemas.openxmlformats.org/officeDocument/2006/relationships/slideLayout" Target="../slideLayouts/slideLayout672.xml"/><Relationship Id="rId336" Type="http://schemas.openxmlformats.org/officeDocument/2006/relationships/slideLayout" Target="../slideLayouts/slideLayout673.xml"/><Relationship Id="rId337" Type="http://schemas.openxmlformats.org/officeDocument/2006/relationships/slideLayout" Target="../slideLayouts/slideLayout674.xml"/><Relationship Id="rId338" Type="http://schemas.openxmlformats.org/officeDocument/2006/relationships/slideLayout" Target="../slideLayouts/slideLayout675.xml"/><Relationship Id="rId339" Type="http://schemas.openxmlformats.org/officeDocument/2006/relationships/slideLayout" Target="../slideLayouts/slideLayout676.xml"/><Relationship Id="rId60" Type="http://schemas.openxmlformats.org/officeDocument/2006/relationships/slideLayout" Target="../slideLayouts/slideLayout397.xml"/><Relationship Id="rId61" Type="http://schemas.openxmlformats.org/officeDocument/2006/relationships/slideLayout" Target="../slideLayouts/slideLayout398.xml"/><Relationship Id="rId62" Type="http://schemas.openxmlformats.org/officeDocument/2006/relationships/slideLayout" Target="../slideLayouts/slideLayout399.xml"/><Relationship Id="rId63" Type="http://schemas.openxmlformats.org/officeDocument/2006/relationships/slideLayout" Target="../slideLayouts/slideLayout400.xml"/><Relationship Id="rId64" Type="http://schemas.openxmlformats.org/officeDocument/2006/relationships/slideLayout" Target="../slideLayouts/slideLayout401.xml"/><Relationship Id="rId65" Type="http://schemas.openxmlformats.org/officeDocument/2006/relationships/slideLayout" Target="../slideLayouts/slideLayout402.xml"/><Relationship Id="rId66" Type="http://schemas.openxmlformats.org/officeDocument/2006/relationships/slideLayout" Target="../slideLayouts/slideLayout403.xml"/><Relationship Id="rId67" Type="http://schemas.openxmlformats.org/officeDocument/2006/relationships/slideLayout" Target="../slideLayouts/slideLayout404.xml"/><Relationship Id="rId68" Type="http://schemas.openxmlformats.org/officeDocument/2006/relationships/slideLayout" Target="../slideLayouts/slideLayout405.xml"/><Relationship Id="rId69" Type="http://schemas.openxmlformats.org/officeDocument/2006/relationships/slideLayout" Target="../slideLayouts/slideLayout406.xml"/><Relationship Id="rId160" Type="http://schemas.openxmlformats.org/officeDocument/2006/relationships/slideLayout" Target="../slideLayouts/slideLayout497.xml"/><Relationship Id="rId161" Type="http://schemas.openxmlformats.org/officeDocument/2006/relationships/slideLayout" Target="../slideLayouts/slideLayout498.xml"/><Relationship Id="rId162" Type="http://schemas.openxmlformats.org/officeDocument/2006/relationships/slideLayout" Target="../slideLayouts/slideLayout499.xml"/><Relationship Id="rId163" Type="http://schemas.openxmlformats.org/officeDocument/2006/relationships/slideLayout" Target="../slideLayouts/slideLayout500.xml"/><Relationship Id="rId164" Type="http://schemas.openxmlformats.org/officeDocument/2006/relationships/slideLayout" Target="../slideLayouts/slideLayout501.xml"/><Relationship Id="rId165" Type="http://schemas.openxmlformats.org/officeDocument/2006/relationships/slideLayout" Target="../slideLayouts/slideLayout502.xml"/><Relationship Id="rId166" Type="http://schemas.openxmlformats.org/officeDocument/2006/relationships/slideLayout" Target="../slideLayouts/slideLayout503.xml"/><Relationship Id="rId167" Type="http://schemas.openxmlformats.org/officeDocument/2006/relationships/slideLayout" Target="../slideLayouts/slideLayout504.xml"/><Relationship Id="rId168" Type="http://schemas.openxmlformats.org/officeDocument/2006/relationships/slideLayout" Target="../slideLayouts/slideLayout505.xml"/><Relationship Id="rId169" Type="http://schemas.openxmlformats.org/officeDocument/2006/relationships/slideLayout" Target="../slideLayouts/slideLayout506.xml"/><Relationship Id="rId250" Type="http://schemas.openxmlformats.org/officeDocument/2006/relationships/slideLayout" Target="../slideLayouts/slideLayout587.xml"/><Relationship Id="rId251" Type="http://schemas.openxmlformats.org/officeDocument/2006/relationships/slideLayout" Target="../slideLayouts/slideLayout588.xml"/><Relationship Id="rId252" Type="http://schemas.openxmlformats.org/officeDocument/2006/relationships/slideLayout" Target="../slideLayouts/slideLayout589.xml"/><Relationship Id="rId253" Type="http://schemas.openxmlformats.org/officeDocument/2006/relationships/slideLayout" Target="../slideLayouts/slideLayout590.xml"/><Relationship Id="rId254" Type="http://schemas.openxmlformats.org/officeDocument/2006/relationships/slideLayout" Target="../slideLayouts/slideLayout591.xml"/><Relationship Id="rId255" Type="http://schemas.openxmlformats.org/officeDocument/2006/relationships/slideLayout" Target="../slideLayouts/slideLayout592.xml"/><Relationship Id="rId256" Type="http://schemas.openxmlformats.org/officeDocument/2006/relationships/slideLayout" Target="../slideLayouts/slideLayout593.xml"/><Relationship Id="rId257" Type="http://schemas.openxmlformats.org/officeDocument/2006/relationships/slideLayout" Target="../slideLayouts/slideLayout594.xml"/><Relationship Id="rId258" Type="http://schemas.openxmlformats.org/officeDocument/2006/relationships/slideLayout" Target="../slideLayouts/slideLayout595.xml"/><Relationship Id="rId259" Type="http://schemas.openxmlformats.org/officeDocument/2006/relationships/slideLayout" Target="../slideLayouts/slideLayout596.xml"/><Relationship Id="rId340" Type="http://schemas.openxmlformats.org/officeDocument/2006/relationships/theme" Target="../theme/theme2.xml"/><Relationship Id="rId100" Type="http://schemas.openxmlformats.org/officeDocument/2006/relationships/slideLayout" Target="../slideLayouts/slideLayout437.xml"/><Relationship Id="rId101" Type="http://schemas.openxmlformats.org/officeDocument/2006/relationships/slideLayout" Target="../slideLayouts/slideLayout438.xml"/><Relationship Id="rId102" Type="http://schemas.openxmlformats.org/officeDocument/2006/relationships/slideLayout" Target="../slideLayouts/slideLayout439.xml"/><Relationship Id="rId103" Type="http://schemas.openxmlformats.org/officeDocument/2006/relationships/slideLayout" Target="../slideLayouts/slideLayout440.xml"/><Relationship Id="rId104" Type="http://schemas.openxmlformats.org/officeDocument/2006/relationships/slideLayout" Target="../slideLayouts/slideLayout441.xml"/><Relationship Id="rId105" Type="http://schemas.openxmlformats.org/officeDocument/2006/relationships/slideLayout" Target="../slideLayouts/slideLayout44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838200" y="365125"/>
            <a:ext cx="10515600" cy="1325563"/>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ctr">
            <a:normAutofit/>
          </a:bodyPr>
          <a:lstStyle/>
          <a:p>
            <a:r>
              <a:t>Title Text</a:t>
            </a:r>
          </a:p>
        </p:txBody>
      </p:sp>
      <p:sp>
        <p:nvSpPr>
          <p:cNvPr id="3" name="Shape 3"/>
          <p:cNvSpPr>
            <a:spLocks noGrp="1"/>
          </p:cNvSpPr>
          <p:nvPr>
            <p:ph type="body" idx="1"/>
          </p:nvPr>
        </p:nvSpPr>
        <p:spPr>
          <a:xfrm>
            <a:off x="838200" y="1825625"/>
            <a:ext cx="10515600" cy="4351338"/>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a:bodyPr>
          <a:lstStyle/>
          <a:p>
            <a:r>
              <a:t>Body Level One</a:t>
            </a:r>
          </a:p>
          <a:p>
            <a:pPr lvl="1"/>
            <a:r>
              <a:t>Body Level Two</a:t>
            </a:r>
          </a:p>
          <a:p>
            <a:pPr lvl="2"/>
            <a:r>
              <a:t>Body Level Three</a:t>
            </a:r>
          </a:p>
          <a:p>
            <a:pPr lvl="3"/>
            <a:r>
              <a:t>Body Level Four</a:t>
            </a:r>
          </a:p>
          <a:p>
            <a:pPr lvl="4"/>
            <a:r>
              <a:t>Body Level Five</a:t>
            </a:r>
          </a:p>
        </p:txBody>
      </p:sp>
      <p:sp>
        <p:nvSpPr>
          <p:cNvPr id="4" name="Shape 4"/>
          <p:cNvSpPr>
            <a:spLocks noGrp="1"/>
          </p:cNvSpPr>
          <p:nvPr>
            <p:ph type="sldNum" sz="quarter" idx="2"/>
          </p:nvPr>
        </p:nvSpPr>
        <p:spPr>
          <a:xfrm>
            <a:off x="11089823" y="6404294"/>
            <a:ext cx="263978" cy="269237"/>
          </a:xfrm>
          <a:prstGeom prst="rect">
            <a:avLst/>
          </a:prstGeom>
          <a:ln w="12700">
            <a:miter lim="400000"/>
          </a:ln>
        </p:spPr>
        <p:txBody>
          <a:bodyPr wrap="none" lIns="45718" tIns="45718" rIns="45718" bIns="45718" anchor="ctr">
            <a:spAutoFit/>
          </a:bodyPr>
          <a:lstStyle>
            <a:lvl1pPr algn="r">
              <a:defRPr sz="1200">
                <a:solidFill>
                  <a:srgbClr val="888888"/>
                </a:solidFil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 id="2147483702" r:id="rId54"/>
    <p:sldLayoutId id="2147483703" r:id="rId55"/>
    <p:sldLayoutId id="2147483704" r:id="rId56"/>
    <p:sldLayoutId id="2147484328" r:id="rId57"/>
    <p:sldLayoutId id="2147483705" r:id="rId58"/>
    <p:sldLayoutId id="2147483706" r:id="rId59"/>
    <p:sldLayoutId id="2147483707" r:id="rId60"/>
    <p:sldLayoutId id="2147483708" r:id="rId61"/>
    <p:sldLayoutId id="2147483709" r:id="rId62"/>
    <p:sldLayoutId id="2147483710" r:id="rId63"/>
    <p:sldLayoutId id="2147483711" r:id="rId64"/>
    <p:sldLayoutId id="2147483712" r:id="rId65"/>
    <p:sldLayoutId id="2147483713" r:id="rId66"/>
    <p:sldLayoutId id="2147483714" r:id="rId67"/>
    <p:sldLayoutId id="2147483715" r:id="rId68"/>
    <p:sldLayoutId id="2147483716" r:id="rId69"/>
    <p:sldLayoutId id="2147483717" r:id="rId70"/>
    <p:sldLayoutId id="2147483718" r:id="rId71"/>
    <p:sldLayoutId id="2147483719" r:id="rId72"/>
    <p:sldLayoutId id="2147483720" r:id="rId73"/>
    <p:sldLayoutId id="2147483721" r:id="rId74"/>
    <p:sldLayoutId id="2147483722" r:id="rId75"/>
    <p:sldLayoutId id="2147483723" r:id="rId76"/>
    <p:sldLayoutId id="2147483724" r:id="rId77"/>
    <p:sldLayoutId id="2147483726" r:id="rId78"/>
    <p:sldLayoutId id="2147483727" r:id="rId79"/>
    <p:sldLayoutId id="2147483728" r:id="rId80"/>
    <p:sldLayoutId id="2147483729" r:id="rId81"/>
    <p:sldLayoutId id="2147483730" r:id="rId82"/>
    <p:sldLayoutId id="2147483731" r:id="rId83"/>
    <p:sldLayoutId id="2147483732" r:id="rId84"/>
    <p:sldLayoutId id="2147483733" r:id="rId85"/>
    <p:sldLayoutId id="2147483734" r:id="rId86"/>
    <p:sldLayoutId id="2147483735" r:id="rId87"/>
    <p:sldLayoutId id="2147483736" r:id="rId88"/>
    <p:sldLayoutId id="2147483737" r:id="rId89"/>
    <p:sldLayoutId id="2147483738" r:id="rId90"/>
    <p:sldLayoutId id="2147483739" r:id="rId91"/>
    <p:sldLayoutId id="2147483740" r:id="rId92"/>
    <p:sldLayoutId id="2147483741" r:id="rId93"/>
    <p:sldLayoutId id="2147483742" r:id="rId94"/>
    <p:sldLayoutId id="2147483743" r:id="rId95"/>
    <p:sldLayoutId id="2147483744" r:id="rId96"/>
    <p:sldLayoutId id="2147483745" r:id="rId97"/>
    <p:sldLayoutId id="2147483746" r:id="rId98"/>
    <p:sldLayoutId id="2147483747" r:id="rId99"/>
    <p:sldLayoutId id="2147483748" r:id="rId100"/>
    <p:sldLayoutId id="2147483749" r:id="rId101"/>
    <p:sldLayoutId id="2147483750" r:id="rId102"/>
    <p:sldLayoutId id="2147483751" r:id="rId103"/>
    <p:sldLayoutId id="2147483752" r:id="rId104"/>
    <p:sldLayoutId id="2147483753" r:id="rId105"/>
    <p:sldLayoutId id="2147483754" r:id="rId106"/>
    <p:sldLayoutId id="2147483755" r:id="rId107"/>
    <p:sldLayoutId id="2147483756" r:id="rId108"/>
    <p:sldLayoutId id="2147483757" r:id="rId109"/>
    <p:sldLayoutId id="2147483758" r:id="rId110"/>
    <p:sldLayoutId id="2147483759" r:id="rId111"/>
    <p:sldLayoutId id="2147483760" r:id="rId112"/>
    <p:sldLayoutId id="2147483761" r:id="rId113"/>
    <p:sldLayoutId id="2147483762" r:id="rId114"/>
    <p:sldLayoutId id="2147483763" r:id="rId115"/>
    <p:sldLayoutId id="2147483764" r:id="rId116"/>
    <p:sldLayoutId id="2147483765" r:id="rId117"/>
    <p:sldLayoutId id="2147483766" r:id="rId118"/>
    <p:sldLayoutId id="2147483767" r:id="rId119"/>
    <p:sldLayoutId id="2147483768" r:id="rId120"/>
    <p:sldLayoutId id="2147483769" r:id="rId121"/>
    <p:sldLayoutId id="2147483770" r:id="rId122"/>
    <p:sldLayoutId id="2147483771" r:id="rId123"/>
    <p:sldLayoutId id="2147483772" r:id="rId124"/>
    <p:sldLayoutId id="2147483773" r:id="rId125"/>
    <p:sldLayoutId id="2147483774" r:id="rId126"/>
    <p:sldLayoutId id="2147483775" r:id="rId127"/>
    <p:sldLayoutId id="2147483776" r:id="rId128"/>
    <p:sldLayoutId id="2147483777" r:id="rId129"/>
    <p:sldLayoutId id="2147483778" r:id="rId130"/>
    <p:sldLayoutId id="2147483779" r:id="rId131"/>
    <p:sldLayoutId id="2147483780" r:id="rId132"/>
    <p:sldLayoutId id="2147483781" r:id="rId133"/>
    <p:sldLayoutId id="2147483783" r:id="rId134"/>
    <p:sldLayoutId id="2147483784" r:id="rId135"/>
    <p:sldLayoutId id="2147483785" r:id="rId136"/>
    <p:sldLayoutId id="2147483786" r:id="rId137"/>
    <p:sldLayoutId id="2147483787" r:id="rId138"/>
    <p:sldLayoutId id="2147483788" r:id="rId139"/>
    <p:sldLayoutId id="2147483789" r:id="rId140"/>
    <p:sldLayoutId id="2147483790" r:id="rId141"/>
    <p:sldLayoutId id="2147483791" r:id="rId142"/>
    <p:sldLayoutId id="2147483792" r:id="rId143"/>
    <p:sldLayoutId id="2147483793" r:id="rId144"/>
    <p:sldLayoutId id="2147483794" r:id="rId145"/>
    <p:sldLayoutId id="2147483795" r:id="rId146"/>
    <p:sldLayoutId id="2147483796" r:id="rId147"/>
    <p:sldLayoutId id="2147483797" r:id="rId148"/>
    <p:sldLayoutId id="2147483798" r:id="rId149"/>
    <p:sldLayoutId id="2147483799" r:id="rId150"/>
    <p:sldLayoutId id="2147483800" r:id="rId151"/>
    <p:sldLayoutId id="2147483801" r:id="rId152"/>
    <p:sldLayoutId id="2147483802" r:id="rId153"/>
    <p:sldLayoutId id="2147483803" r:id="rId154"/>
    <p:sldLayoutId id="2147483804" r:id="rId155"/>
    <p:sldLayoutId id="2147483805" r:id="rId156"/>
    <p:sldLayoutId id="2147483806" r:id="rId157"/>
    <p:sldLayoutId id="2147483807" r:id="rId158"/>
    <p:sldLayoutId id="2147483808" r:id="rId159"/>
    <p:sldLayoutId id="2147483809" r:id="rId160"/>
    <p:sldLayoutId id="2147483810" r:id="rId161"/>
    <p:sldLayoutId id="2147483811" r:id="rId162"/>
    <p:sldLayoutId id="2147483812" r:id="rId163"/>
    <p:sldLayoutId id="2147483813" r:id="rId164"/>
    <p:sldLayoutId id="2147483814" r:id="rId165"/>
    <p:sldLayoutId id="2147483815" r:id="rId166"/>
    <p:sldLayoutId id="2147483816" r:id="rId167"/>
    <p:sldLayoutId id="2147483817" r:id="rId168"/>
    <p:sldLayoutId id="2147483818" r:id="rId169"/>
    <p:sldLayoutId id="2147483819" r:id="rId170"/>
    <p:sldLayoutId id="2147483820" r:id="rId171"/>
    <p:sldLayoutId id="2147483821" r:id="rId172"/>
    <p:sldLayoutId id="2147483822" r:id="rId173"/>
    <p:sldLayoutId id="2147483823" r:id="rId174"/>
    <p:sldLayoutId id="2147483824" r:id="rId175"/>
    <p:sldLayoutId id="2147483825" r:id="rId176"/>
    <p:sldLayoutId id="2147483826" r:id="rId177"/>
    <p:sldLayoutId id="2147483827" r:id="rId178"/>
    <p:sldLayoutId id="2147483828" r:id="rId179"/>
    <p:sldLayoutId id="2147483829" r:id="rId180"/>
    <p:sldLayoutId id="2147483830" r:id="rId181"/>
    <p:sldLayoutId id="2147483831" r:id="rId182"/>
    <p:sldLayoutId id="2147483832" r:id="rId183"/>
    <p:sldLayoutId id="2147483833" r:id="rId184"/>
    <p:sldLayoutId id="2147483834" r:id="rId185"/>
    <p:sldLayoutId id="2147483835" r:id="rId186"/>
    <p:sldLayoutId id="2147483836" r:id="rId187"/>
    <p:sldLayoutId id="2147483837" r:id="rId188"/>
    <p:sldLayoutId id="2147483838" r:id="rId189"/>
    <p:sldLayoutId id="2147483840" r:id="rId190"/>
    <p:sldLayoutId id="2147483841" r:id="rId191"/>
    <p:sldLayoutId id="2147483842" r:id="rId192"/>
    <p:sldLayoutId id="2147483843" r:id="rId193"/>
    <p:sldLayoutId id="2147483844" r:id="rId194"/>
    <p:sldLayoutId id="2147483845" r:id="rId195"/>
    <p:sldLayoutId id="2147483846" r:id="rId196"/>
    <p:sldLayoutId id="2147483847" r:id="rId197"/>
    <p:sldLayoutId id="2147483848" r:id="rId198"/>
    <p:sldLayoutId id="2147483849" r:id="rId199"/>
    <p:sldLayoutId id="2147483850" r:id="rId200"/>
    <p:sldLayoutId id="2147483851" r:id="rId201"/>
    <p:sldLayoutId id="2147483852" r:id="rId202"/>
    <p:sldLayoutId id="2147483853" r:id="rId203"/>
    <p:sldLayoutId id="2147483854" r:id="rId204"/>
    <p:sldLayoutId id="2147483855" r:id="rId205"/>
    <p:sldLayoutId id="2147483856" r:id="rId206"/>
    <p:sldLayoutId id="2147483857" r:id="rId207"/>
    <p:sldLayoutId id="2147483858" r:id="rId208"/>
    <p:sldLayoutId id="2147483859" r:id="rId209"/>
    <p:sldLayoutId id="2147483860" r:id="rId210"/>
    <p:sldLayoutId id="2147483861" r:id="rId211"/>
    <p:sldLayoutId id="2147483862" r:id="rId212"/>
    <p:sldLayoutId id="2147483863" r:id="rId213"/>
    <p:sldLayoutId id="2147483864" r:id="rId214"/>
    <p:sldLayoutId id="2147483865" r:id="rId215"/>
    <p:sldLayoutId id="2147483866" r:id="rId216"/>
    <p:sldLayoutId id="2147483867" r:id="rId217"/>
    <p:sldLayoutId id="2147483868" r:id="rId218"/>
    <p:sldLayoutId id="2147483869" r:id="rId219"/>
    <p:sldLayoutId id="2147483870" r:id="rId220"/>
    <p:sldLayoutId id="2147483871" r:id="rId221"/>
    <p:sldLayoutId id="2147483872" r:id="rId222"/>
    <p:sldLayoutId id="2147483873" r:id="rId223"/>
    <p:sldLayoutId id="2147483874" r:id="rId224"/>
    <p:sldLayoutId id="2147483875" r:id="rId225"/>
    <p:sldLayoutId id="2147483876" r:id="rId226"/>
    <p:sldLayoutId id="2147483877" r:id="rId227"/>
    <p:sldLayoutId id="2147483878" r:id="rId228"/>
    <p:sldLayoutId id="2147483879" r:id="rId229"/>
    <p:sldLayoutId id="2147483880" r:id="rId230"/>
    <p:sldLayoutId id="2147483881" r:id="rId231"/>
    <p:sldLayoutId id="2147483882" r:id="rId232"/>
    <p:sldLayoutId id="2147483883" r:id="rId233"/>
    <p:sldLayoutId id="2147483884" r:id="rId234"/>
    <p:sldLayoutId id="2147483885" r:id="rId235"/>
    <p:sldLayoutId id="2147483886" r:id="rId236"/>
    <p:sldLayoutId id="2147483887" r:id="rId237"/>
    <p:sldLayoutId id="2147483888" r:id="rId238"/>
    <p:sldLayoutId id="2147483889" r:id="rId239"/>
    <p:sldLayoutId id="2147483890" r:id="rId240"/>
    <p:sldLayoutId id="2147483891" r:id="rId241"/>
    <p:sldLayoutId id="2147483892" r:id="rId242"/>
    <p:sldLayoutId id="2147483893" r:id="rId243"/>
    <p:sldLayoutId id="2147483894" r:id="rId244"/>
    <p:sldLayoutId id="2147483895" r:id="rId245"/>
    <p:sldLayoutId id="2147483896" r:id="rId246"/>
    <p:sldLayoutId id="2147483897" r:id="rId247"/>
    <p:sldLayoutId id="2147483898" r:id="rId248"/>
    <p:sldLayoutId id="2147483899" r:id="rId249"/>
    <p:sldLayoutId id="2147483900" r:id="rId250"/>
    <p:sldLayoutId id="2147483901" r:id="rId251"/>
    <p:sldLayoutId id="2147483902" r:id="rId252"/>
    <p:sldLayoutId id="2147483903" r:id="rId253"/>
    <p:sldLayoutId id="2147483904" r:id="rId254"/>
    <p:sldLayoutId id="2147483905" r:id="rId255"/>
    <p:sldLayoutId id="2147483906" r:id="rId256"/>
    <p:sldLayoutId id="2147483907" r:id="rId257"/>
    <p:sldLayoutId id="2147483908" r:id="rId258"/>
    <p:sldLayoutId id="2147483909" r:id="rId259"/>
    <p:sldLayoutId id="2147483910" r:id="rId260"/>
    <p:sldLayoutId id="2147483911" r:id="rId261"/>
    <p:sldLayoutId id="2147483912" r:id="rId262"/>
    <p:sldLayoutId id="2147483913" r:id="rId263"/>
    <p:sldLayoutId id="2147483914" r:id="rId264"/>
    <p:sldLayoutId id="2147483915" r:id="rId265"/>
    <p:sldLayoutId id="2147483916" r:id="rId266"/>
    <p:sldLayoutId id="2147483917" r:id="rId267"/>
    <p:sldLayoutId id="2147483918" r:id="rId268"/>
    <p:sldLayoutId id="2147483919" r:id="rId269"/>
    <p:sldLayoutId id="2147483920" r:id="rId270"/>
    <p:sldLayoutId id="2147483921" r:id="rId271"/>
    <p:sldLayoutId id="2147483922" r:id="rId272"/>
    <p:sldLayoutId id="2147483923" r:id="rId273"/>
    <p:sldLayoutId id="2147483924" r:id="rId274"/>
    <p:sldLayoutId id="2147483925" r:id="rId275"/>
    <p:sldLayoutId id="2147483926" r:id="rId276"/>
    <p:sldLayoutId id="2147483927" r:id="rId277"/>
    <p:sldLayoutId id="2147483928" r:id="rId278"/>
    <p:sldLayoutId id="2147483929" r:id="rId279"/>
    <p:sldLayoutId id="2147483930" r:id="rId280"/>
    <p:sldLayoutId id="2147483931" r:id="rId281"/>
    <p:sldLayoutId id="2147483932" r:id="rId282"/>
    <p:sldLayoutId id="2147483933" r:id="rId283"/>
    <p:sldLayoutId id="2147483934" r:id="rId284"/>
    <p:sldLayoutId id="2147483935" r:id="rId285"/>
    <p:sldLayoutId id="2147483936" r:id="rId286"/>
    <p:sldLayoutId id="2147483937" r:id="rId287"/>
    <p:sldLayoutId id="2147483938" r:id="rId288"/>
    <p:sldLayoutId id="2147483939" r:id="rId289"/>
    <p:sldLayoutId id="2147483940" r:id="rId290"/>
    <p:sldLayoutId id="2147483941" r:id="rId291"/>
    <p:sldLayoutId id="2147483942" r:id="rId292"/>
    <p:sldLayoutId id="2147483943" r:id="rId293"/>
    <p:sldLayoutId id="2147483944" r:id="rId294"/>
    <p:sldLayoutId id="2147483945" r:id="rId295"/>
    <p:sldLayoutId id="2147483946" r:id="rId296"/>
    <p:sldLayoutId id="2147483947" r:id="rId297"/>
    <p:sldLayoutId id="2147483948" r:id="rId298"/>
    <p:sldLayoutId id="2147483949" r:id="rId299"/>
    <p:sldLayoutId id="2147483950" r:id="rId300"/>
    <p:sldLayoutId id="2147483951" r:id="rId301"/>
    <p:sldLayoutId id="2147483952" r:id="rId302"/>
    <p:sldLayoutId id="2147483953" r:id="rId303"/>
    <p:sldLayoutId id="2147483954" r:id="rId304"/>
    <p:sldLayoutId id="2147483955" r:id="rId305"/>
    <p:sldLayoutId id="2147483956" r:id="rId306"/>
    <p:sldLayoutId id="2147483957" r:id="rId307"/>
    <p:sldLayoutId id="2147483958" r:id="rId308"/>
    <p:sldLayoutId id="2147483959" r:id="rId309"/>
    <p:sldLayoutId id="2147483960" r:id="rId310"/>
    <p:sldLayoutId id="2147483961" r:id="rId311"/>
    <p:sldLayoutId id="2147483962" r:id="rId312"/>
    <p:sldLayoutId id="2147483963" r:id="rId313"/>
    <p:sldLayoutId id="2147483964" r:id="rId314"/>
    <p:sldLayoutId id="2147483965" r:id="rId315"/>
    <p:sldLayoutId id="2147483966" r:id="rId316"/>
    <p:sldLayoutId id="2147483967" r:id="rId317"/>
    <p:sldLayoutId id="2147483968" r:id="rId318"/>
    <p:sldLayoutId id="2147483969" r:id="rId319"/>
    <p:sldLayoutId id="2147483970" r:id="rId320"/>
    <p:sldLayoutId id="2147483971" r:id="rId321"/>
    <p:sldLayoutId id="2147483972" r:id="rId322"/>
    <p:sldLayoutId id="2147483973" r:id="rId323"/>
    <p:sldLayoutId id="2147483974" r:id="rId324"/>
    <p:sldLayoutId id="2147483975" r:id="rId325"/>
    <p:sldLayoutId id="2147483976" r:id="rId326"/>
    <p:sldLayoutId id="2147483977" r:id="rId327"/>
    <p:sldLayoutId id="2147483978" r:id="rId328"/>
    <p:sldLayoutId id="2147483979" r:id="rId329"/>
    <p:sldLayoutId id="2147483980" r:id="rId330"/>
    <p:sldLayoutId id="2147483981" r:id="rId331"/>
    <p:sldLayoutId id="2147483982" r:id="rId332"/>
    <p:sldLayoutId id="2147483983" r:id="rId333"/>
    <p:sldLayoutId id="2147483984" r:id="rId334"/>
    <p:sldLayoutId id="2147483985" r:id="rId335"/>
    <p:sldLayoutId id="2147483986" r:id="rId336"/>
    <p:sldLayoutId id="2147483987" r:id="rId337"/>
  </p:sldLayoutIdLst>
  <mc:AlternateContent xmlns:mc="http://schemas.openxmlformats.org/markup-compatibility/2006" xmlns:p14="http://schemas.microsoft.com/office/powerpoint/2010/main">
    <mc:Choice Requires="p14">
      <p:transition p14:dur="0"/>
    </mc:Choice>
    <mc:Fallback xmlns="">
      <p:transition/>
    </mc:Fallback>
  </mc:AlternateContent>
  <p:txStyles>
    <p:titleStyle>
      <a:lvl1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1pPr>
      <a:lvl2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2pPr>
      <a:lvl3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3pPr>
      <a:lvl4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4pPr>
      <a:lvl5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5pPr>
      <a:lvl6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6pPr>
      <a:lvl7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7pPr>
      <a:lvl8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8pPr>
      <a:lvl9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9pPr>
    </p:titleStyle>
    <p:bodyStyle>
      <a:lvl1pPr marL="228600" marR="0" indent="-228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1pPr>
      <a:lvl2pPr marL="723900" marR="0" indent="-2667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2pPr>
      <a:lvl3pPr marL="1234438" marR="0" indent="-320038"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3pPr>
      <a:lvl4pPr marL="1727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4pPr>
      <a:lvl5pPr marL="21844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9pPr>
    </p:bodyStyle>
    <p:otherStyle>
      <a:lvl1pPr marL="0" marR="0" indent="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1pPr>
      <a:lvl2pPr marL="0" marR="0" indent="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2pPr>
      <a:lvl3pPr marL="0" marR="0" indent="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3pPr>
      <a:lvl4pPr marL="0" marR="0" indent="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4pPr>
      <a:lvl5pPr marL="0" marR="0" indent="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5pPr>
      <a:lvl6pPr marL="0" marR="0" indent="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6pPr>
      <a:lvl7pPr marL="0" marR="0" indent="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7pPr>
      <a:lvl8pPr marL="0" marR="0" indent="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8pPr>
      <a:lvl9pPr marL="0" marR="0" indent="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838200" y="365125"/>
            <a:ext cx="10515600" cy="1325563"/>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ctr">
            <a:normAutofit/>
          </a:bodyPr>
          <a:lstStyle/>
          <a:p>
            <a:r>
              <a:t>Title Text</a:t>
            </a:r>
          </a:p>
        </p:txBody>
      </p:sp>
      <p:sp>
        <p:nvSpPr>
          <p:cNvPr id="3" name="Shape 3"/>
          <p:cNvSpPr>
            <a:spLocks noGrp="1"/>
          </p:cNvSpPr>
          <p:nvPr>
            <p:ph type="body" idx="1"/>
          </p:nvPr>
        </p:nvSpPr>
        <p:spPr>
          <a:xfrm>
            <a:off x="838200" y="1825625"/>
            <a:ext cx="10515600" cy="4351338"/>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a:bodyPr>
          <a:lstStyle/>
          <a:p>
            <a:r>
              <a:t>Body Level One</a:t>
            </a:r>
          </a:p>
          <a:p>
            <a:pPr lvl="1"/>
            <a:r>
              <a:t>Body Level Two</a:t>
            </a:r>
          </a:p>
          <a:p>
            <a:pPr lvl="2"/>
            <a:r>
              <a:t>Body Level Three</a:t>
            </a:r>
          </a:p>
          <a:p>
            <a:pPr lvl="3"/>
            <a:r>
              <a:t>Body Level Four</a:t>
            </a:r>
          </a:p>
          <a:p>
            <a:pPr lvl="4"/>
            <a:r>
              <a:t>Body Level Five</a:t>
            </a:r>
          </a:p>
        </p:txBody>
      </p:sp>
      <p:sp>
        <p:nvSpPr>
          <p:cNvPr id="4" name="Shape 4"/>
          <p:cNvSpPr>
            <a:spLocks noGrp="1"/>
          </p:cNvSpPr>
          <p:nvPr>
            <p:ph type="sldNum" sz="quarter" idx="2"/>
          </p:nvPr>
        </p:nvSpPr>
        <p:spPr>
          <a:xfrm>
            <a:off x="11089823" y="6404294"/>
            <a:ext cx="263978" cy="269237"/>
          </a:xfrm>
          <a:prstGeom prst="rect">
            <a:avLst/>
          </a:prstGeom>
          <a:ln w="12700">
            <a:miter lim="400000"/>
          </a:ln>
        </p:spPr>
        <p:txBody>
          <a:bodyPr wrap="none" lIns="45718" tIns="45718" rIns="45718" bIns="45718" anchor="ctr">
            <a:spAutoFit/>
          </a:bodyPr>
          <a:lstStyle>
            <a:lvl1pPr algn="r">
              <a:defRPr sz="1200">
                <a:solidFill>
                  <a:srgbClr val="888888"/>
                </a:solidFill>
              </a:defRPr>
            </a:lvl1pPr>
          </a:lstStyle>
          <a:p>
            <a:fld id="{86CB4B4D-7CA3-9044-876B-883B54F8677D}" type="slidenum">
              <a:t>‹#›</a:t>
            </a:fld>
            <a:endParaRPr/>
          </a:p>
        </p:txBody>
      </p:sp>
    </p:spTree>
    <p:extLst>
      <p:ext uri="{BB962C8B-B14F-4D97-AF65-F5344CB8AC3E}">
        <p14:creationId xmlns:p14="http://schemas.microsoft.com/office/powerpoint/2010/main" val="3648147476"/>
      </p:ext>
    </p:extLst>
  </p:cSld>
  <p:clrMap bg1="lt1" tx1="dk1" bg2="lt2" tx2="dk2" accent1="accent1" accent2="accent2" accent3="accent3" accent4="accent4" accent5="accent5" accent6="accent6" hlink="hlink" folHlink="folHlink"/>
  <p:sldLayoutIdLst>
    <p:sldLayoutId id="2147483989" r:id="rId1"/>
    <p:sldLayoutId id="2147483990" r:id="rId2"/>
    <p:sldLayoutId id="2147483991" r:id="rId3"/>
    <p:sldLayoutId id="2147483992" r:id="rId4"/>
    <p:sldLayoutId id="2147483993" r:id="rId5"/>
    <p:sldLayoutId id="2147483994" r:id="rId6"/>
    <p:sldLayoutId id="2147483995" r:id="rId7"/>
    <p:sldLayoutId id="2147483996" r:id="rId8"/>
    <p:sldLayoutId id="2147483997" r:id="rId9"/>
    <p:sldLayoutId id="2147483998" r:id="rId10"/>
    <p:sldLayoutId id="2147483999" r:id="rId11"/>
    <p:sldLayoutId id="2147484000" r:id="rId12"/>
    <p:sldLayoutId id="2147484001" r:id="rId13"/>
    <p:sldLayoutId id="2147484002" r:id="rId14"/>
    <p:sldLayoutId id="2147484003" r:id="rId15"/>
    <p:sldLayoutId id="2147484004" r:id="rId16"/>
    <p:sldLayoutId id="2147484005" r:id="rId17"/>
    <p:sldLayoutId id="2147484006" r:id="rId18"/>
    <p:sldLayoutId id="2147484007" r:id="rId19"/>
    <p:sldLayoutId id="2147484008" r:id="rId20"/>
    <p:sldLayoutId id="2147484009" r:id="rId21"/>
    <p:sldLayoutId id="2147484010" r:id="rId22"/>
    <p:sldLayoutId id="2147484011" r:id="rId23"/>
    <p:sldLayoutId id="2147484012" r:id="rId24"/>
    <p:sldLayoutId id="2147484013" r:id="rId25"/>
    <p:sldLayoutId id="2147484014" r:id="rId26"/>
    <p:sldLayoutId id="2147484015" r:id="rId27"/>
    <p:sldLayoutId id="2147484016" r:id="rId28"/>
    <p:sldLayoutId id="2147484017" r:id="rId29"/>
    <p:sldLayoutId id="2147484018" r:id="rId30"/>
    <p:sldLayoutId id="2147484019" r:id="rId31"/>
    <p:sldLayoutId id="2147484020" r:id="rId32"/>
    <p:sldLayoutId id="2147484021" r:id="rId33"/>
    <p:sldLayoutId id="2147484022" r:id="rId34"/>
    <p:sldLayoutId id="2147484023" r:id="rId35"/>
    <p:sldLayoutId id="2147484024" r:id="rId36"/>
    <p:sldLayoutId id="2147484025" r:id="rId37"/>
    <p:sldLayoutId id="2147484026" r:id="rId38"/>
    <p:sldLayoutId id="2147484027" r:id="rId39"/>
    <p:sldLayoutId id="2147484028" r:id="rId40"/>
    <p:sldLayoutId id="2147484029" r:id="rId41"/>
    <p:sldLayoutId id="2147484030" r:id="rId42"/>
    <p:sldLayoutId id="2147484031" r:id="rId43"/>
    <p:sldLayoutId id="2147484032" r:id="rId44"/>
    <p:sldLayoutId id="2147484033" r:id="rId45"/>
    <p:sldLayoutId id="2147484034" r:id="rId46"/>
    <p:sldLayoutId id="2147484035" r:id="rId47"/>
    <p:sldLayoutId id="2147484036" r:id="rId48"/>
    <p:sldLayoutId id="2147484037" r:id="rId49"/>
    <p:sldLayoutId id="2147484038" r:id="rId50"/>
    <p:sldLayoutId id="2147484039" r:id="rId51"/>
    <p:sldLayoutId id="2147484040" r:id="rId52"/>
    <p:sldLayoutId id="2147484041" r:id="rId53"/>
    <p:sldLayoutId id="2147484042" r:id="rId54"/>
    <p:sldLayoutId id="2147484043" r:id="rId55"/>
    <p:sldLayoutId id="2147484044" r:id="rId56"/>
    <p:sldLayoutId id="2147484045" r:id="rId57"/>
    <p:sldLayoutId id="2147484046" r:id="rId58"/>
    <p:sldLayoutId id="2147484047" r:id="rId59"/>
    <p:sldLayoutId id="2147484048" r:id="rId60"/>
    <p:sldLayoutId id="2147484049" r:id="rId61"/>
    <p:sldLayoutId id="2147484050" r:id="rId62"/>
    <p:sldLayoutId id="2147484051" r:id="rId63"/>
    <p:sldLayoutId id="2147484052" r:id="rId64"/>
    <p:sldLayoutId id="2147484053" r:id="rId65"/>
    <p:sldLayoutId id="2147484054" r:id="rId66"/>
    <p:sldLayoutId id="2147484055" r:id="rId67"/>
    <p:sldLayoutId id="2147484056" r:id="rId68"/>
    <p:sldLayoutId id="2147484057" r:id="rId69"/>
    <p:sldLayoutId id="2147484058" r:id="rId70"/>
    <p:sldLayoutId id="2147484059" r:id="rId71"/>
    <p:sldLayoutId id="2147484060" r:id="rId72"/>
    <p:sldLayoutId id="2147484061" r:id="rId73"/>
    <p:sldLayoutId id="2147484062" r:id="rId74"/>
    <p:sldLayoutId id="2147484063" r:id="rId75"/>
    <p:sldLayoutId id="2147484064" r:id="rId76"/>
    <p:sldLayoutId id="2147484065" r:id="rId77"/>
    <p:sldLayoutId id="2147484066" r:id="rId78"/>
    <p:sldLayoutId id="2147484067" r:id="rId79"/>
    <p:sldLayoutId id="2147484068" r:id="rId80"/>
    <p:sldLayoutId id="2147484069" r:id="rId81"/>
    <p:sldLayoutId id="2147484070" r:id="rId82"/>
    <p:sldLayoutId id="2147484071" r:id="rId83"/>
    <p:sldLayoutId id="2147484072" r:id="rId84"/>
    <p:sldLayoutId id="2147484073" r:id="rId85"/>
    <p:sldLayoutId id="2147484074" r:id="rId86"/>
    <p:sldLayoutId id="2147484075" r:id="rId87"/>
    <p:sldLayoutId id="2147484076" r:id="rId88"/>
    <p:sldLayoutId id="2147484077" r:id="rId89"/>
    <p:sldLayoutId id="2147484078" r:id="rId90"/>
    <p:sldLayoutId id="2147484079" r:id="rId91"/>
    <p:sldLayoutId id="2147484080" r:id="rId92"/>
    <p:sldLayoutId id="2147484081" r:id="rId93"/>
    <p:sldLayoutId id="2147484082" r:id="rId94"/>
    <p:sldLayoutId id="2147484083" r:id="rId95"/>
    <p:sldLayoutId id="2147484084" r:id="rId96"/>
    <p:sldLayoutId id="2147484085" r:id="rId97"/>
    <p:sldLayoutId id="2147484086" r:id="rId98"/>
    <p:sldLayoutId id="2147484087" r:id="rId99"/>
    <p:sldLayoutId id="2147484088" r:id="rId100"/>
    <p:sldLayoutId id="2147484089" r:id="rId101"/>
    <p:sldLayoutId id="2147484090" r:id="rId102"/>
    <p:sldLayoutId id="2147484091" r:id="rId103"/>
    <p:sldLayoutId id="2147484092" r:id="rId104"/>
    <p:sldLayoutId id="2147484093" r:id="rId105"/>
    <p:sldLayoutId id="2147484094" r:id="rId106"/>
    <p:sldLayoutId id="2147484095" r:id="rId107"/>
    <p:sldLayoutId id="2147484096" r:id="rId108"/>
    <p:sldLayoutId id="2147484097" r:id="rId109"/>
    <p:sldLayoutId id="2147484098" r:id="rId110"/>
    <p:sldLayoutId id="2147484099" r:id="rId111"/>
    <p:sldLayoutId id="2147484100" r:id="rId112"/>
    <p:sldLayoutId id="2147484101" r:id="rId113"/>
    <p:sldLayoutId id="2147484102" r:id="rId114"/>
    <p:sldLayoutId id="2147484103" r:id="rId115"/>
    <p:sldLayoutId id="2147484104" r:id="rId116"/>
    <p:sldLayoutId id="2147484105" r:id="rId117"/>
    <p:sldLayoutId id="2147484106" r:id="rId118"/>
    <p:sldLayoutId id="2147484107" r:id="rId119"/>
    <p:sldLayoutId id="2147484108" r:id="rId120"/>
    <p:sldLayoutId id="2147484109" r:id="rId121"/>
    <p:sldLayoutId id="2147484110" r:id="rId122"/>
    <p:sldLayoutId id="2147484111" r:id="rId123"/>
    <p:sldLayoutId id="2147484112" r:id="rId124"/>
    <p:sldLayoutId id="2147484113" r:id="rId125"/>
    <p:sldLayoutId id="2147484114" r:id="rId126"/>
    <p:sldLayoutId id="2147484115" r:id="rId127"/>
    <p:sldLayoutId id="2147484116" r:id="rId128"/>
    <p:sldLayoutId id="2147484117" r:id="rId129"/>
    <p:sldLayoutId id="2147484118" r:id="rId130"/>
    <p:sldLayoutId id="2147484119" r:id="rId131"/>
    <p:sldLayoutId id="2147484120" r:id="rId132"/>
    <p:sldLayoutId id="2147484121" r:id="rId133"/>
    <p:sldLayoutId id="2147484122" r:id="rId134"/>
    <p:sldLayoutId id="2147484123" r:id="rId135"/>
    <p:sldLayoutId id="2147484124" r:id="rId136"/>
    <p:sldLayoutId id="2147484125" r:id="rId137"/>
    <p:sldLayoutId id="2147484126" r:id="rId138"/>
    <p:sldLayoutId id="2147484127" r:id="rId139"/>
    <p:sldLayoutId id="2147484128" r:id="rId140"/>
    <p:sldLayoutId id="2147484129" r:id="rId141"/>
    <p:sldLayoutId id="2147484130" r:id="rId142"/>
    <p:sldLayoutId id="2147484131" r:id="rId143"/>
    <p:sldLayoutId id="2147484132" r:id="rId144"/>
    <p:sldLayoutId id="2147484133" r:id="rId145"/>
    <p:sldLayoutId id="2147484134" r:id="rId146"/>
    <p:sldLayoutId id="2147484135" r:id="rId147"/>
    <p:sldLayoutId id="2147484136" r:id="rId148"/>
    <p:sldLayoutId id="2147484137" r:id="rId149"/>
    <p:sldLayoutId id="2147484138" r:id="rId150"/>
    <p:sldLayoutId id="2147484139" r:id="rId151"/>
    <p:sldLayoutId id="2147484140" r:id="rId152"/>
    <p:sldLayoutId id="2147484141" r:id="rId153"/>
    <p:sldLayoutId id="2147484142" r:id="rId154"/>
    <p:sldLayoutId id="2147484143" r:id="rId155"/>
    <p:sldLayoutId id="2147484144" r:id="rId156"/>
    <p:sldLayoutId id="2147484145" r:id="rId157"/>
    <p:sldLayoutId id="2147484146" r:id="rId158"/>
    <p:sldLayoutId id="2147484147" r:id="rId159"/>
    <p:sldLayoutId id="2147484148" r:id="rId160"/>
    <p:sldLayoutId id="2147484149" r:id="rId161"/>
    <p:sldLayoutId id="2147484150" r:id="rId162"/>
    <p:sldLayoutId id="2147484151" r:id="rId163"/>
    <p:sldLayoutId id="2147484152" r:id="rId164"/>
    <p:sldLayoutId id="2147484153" r:id="rId165"/>
    <p:sldLayoutId id="2147484154" r:id="rId166"/>
    <p:sldLayoutId id="2147484155" r:id="rId167"/>
    <p:sldLayoutId id="2147484156" r:id="rId168"/>
    <p:sldLayoutId id="2147484157" r:id="rId169"/>
    <p:sldLayoutId id="2147484158" r:id="rId170"/>
    <p:sldLayoutId id="2147484159" r:id="rId171"/>
    <p:sldLayoutId id="2147484160" r:id="rId172"/>
    <p:sldLayoutId id="2147484161" r:id="rId173"/>
    <p:sldLayoutId id="2147484162" r:id="rId174"/>
    <p:sldLayoutId id="2147484163" r:id="rId175"/>
    <p:sldLayoutId id="2147484164" r:id="rId176"/>
    <p:sldLayoutId id="2147484165" r:id="rId177"/>
    <p:sldLayoutId id="2147484166" r:id="rId178"/>
    <p:sldLayoutId id="2147484167" r:id="rId179"/>
    <p:sldLayoutId id="2147484168" r:id="rId180"/>
    <p:sldLayoutId id="2147484169" r:id="rId181"/>
    <p:sldLayoutId id="2147484170" r:id="rId182"/>
    <p:sldLayoutId id="2147484171" r:id="rId183"/>
    <p:sldLayoutId id="2147484172" r:id="rId184"/>
    <p:sldLayoutId id="2147484173" r:id="rId185"/>
    <p:sldLayoutId id="2147484174" r:id="rId186"/>
    <p:sldLayoutId id="2147484175" r:id="rId187"/>
    <p:sldLayoutId id="2147484176" r:id="rId188"/>
    <p:sldLayoutId id="2147484177" r:id="rId189"/>
    <p:sldLayoutId id="2147484178" r:id="rId190"/>
    <p:sldLayoutId id="2147484179" r:id="rId191"/>
    <p:sldLayoutId id="2147484180" r:id="rId192"/>
    <p:sldLayoutId id="2147484181" r:id="rId193"/>
    <p:sldLayoutId id="2147484182" r:id="rId194"/>
    <p:sldLayoutId id="2147484183" r:id="rId195"/>
    <p:sldLayoutId id="2147484184" r:id="rId196"/>
    <p:sldLayoutId id="2147484185" r:id="rId197"/>
    <p:sldLayoutId id="2147484186" r:id="rId198"/>
    <p:sldLayoutId id="2147484187" r:id="rId199"/>
    <p:sldLayoutId id="2147484188" r:id="rId200"/>
    <p:sldLayoutId id="2147484189" r:id="rId201"/>
    <p:sldLayoutId id="2147484190" r:id="rId202"/>
    <p:sldLayoutId id="2147484191" r:id="rId203"/>
    <p:sldLayoutId id="2147484192" r:id="rId204"/>
    <p:sldLayoutId id="2147484193" r:id="rId205"/>
    <p:sldLayoutId id="2147484194" r:id="rId206"/>
    <p:sldLayoutId id="2147484195" r:id="rId207"/>
    <p:sldLayoutId id="2147484196" r:id="rId208"/>
    <p:sldLayoutId id="2147484197" r:id="rId209"/>
    <p:sldLayoutId id="2147484198" r:id="rId210"/>
    <p:sldLayoutId id="2147484199" r:id="rId211"/>
    <p:sldLayoutId id="2147484200" r:id="rId212"/>
    <p:sldLayoutId id="2147484201" r:id="rId213"/>
    <p:sldLayoutId id="2147484202" r:id="rId214"/>
    <p:sldLayoutId id="2147484203" r:id="rId215"/>
    <p:sldLayoutId id="2147484204" r:id="rId216"/>
    <p:sldLayoutId id="2147484205" r:id="rId217"/>
    <p:sldLayoutId id="2147484206" r:id="rId218"/>
    <p:sldLayoutId id="2147484207" r:id="rId219"/>
    <p:sldLayoutId id="2147484208" r:id="rId220"/>
    <p:sldLayoutId id="2147484209" r:id="rId221"/>
    <p:sldLayoutId id="2147484210" r:id="rId222"/>
    <p:sldLayoutId id="2147484211" r:id="rId223"/>
    <p:sldLayoutId id="2147484212" r:id="rId224"/>
    <p:sldLayoutId id="2147484213" r:id="rId225"/>
    <p:sldLayoutId id="2147484214" r:id="rId226"/>
    <p:sldLayoutId id="2147484215" r:id="rId227"/>
    <p:sldLayoutId id="2147484216" r:id="rId228"/>
    <p:sldLayoutId id="2147484217" r:id="rId229"/>
    <p:sldLayoutId id="2147484218" r:id="rId230"/>
    <p:sldLayoutId id="2147484219" r:id="rId231"/>
    <p:sldLayoutId id="2147484220" r:id="rId232"/>
    <p:sldLayoutId id="2147484221" r:id="rId233"/>
    <p:sldLayoutId id="2147484222" r:id="rId234"/>
    <p:sldLayoutId id="2147484223" r:id="rId235"/>
    <p:sldLayoutId id="2147484224" r:id="rId236"/>
    <p:sldLayoutId id="2147484225" r:id="rId237"/>
    <p:sldLayoutId id="2147484226" r:id="rId238"/>
    <p:sldLayoutId id="2147484227" r:id="rId239"/>
    <p:sldLayoutId id="2147484228" r:id="rId240"/>
    <p:sldLayoutId id="2147484229" r:id="rId241"/>
    <p:sldLayoutId id="2147484230" r:id="rId242"/>
    <p:sldLayoutId id="2147484231" r:id="rId243"/>
    <p:sldLayoutId id="2147484232" r:id="rId244"/>
    <p:sldLayoutId id="2147484233" r:id="rId245"/>
    <p:sldLayoutId id="2147484234" r:id="rId246"/>
    <p:sldLayoutId id="2147484235" r:id="rId247"/>
    <p:sldLayoutId id="2147484236" r:id="rId248"/>
    <p:sldLayoutId id="2147484237" r:id="rId249"/>
    <p:sldLayoutId id="2147484238" r:id="rId250"/>
    <p:sldLayoutId id="2147484239" r:id="rId251"/>
    <p:sldLayoutId id="2147484240" r:id="rId252"/>
    <p:sldLayoutId id="2147484241" r:id="rId253"/>
    <p:sldLayoutId id="2147484242" r:id="rId254"/>
    <p:sldLayoutId id="2147484243" r:id="rId255"/>
    <p:sldLayoutId id="2147484244" r:id="rId256"/>
    <p:sldLayoutId id="2147484245" r:id="rId257"/>
    <p:sldLayoutId id="2147484246" r:id="rId258"/>
    <p:sldLayoutId id="2147484247" r:id="rId259"/>
    <p:sldLayoutId id="2147484248" r:id="rId260"/>
    <p:sldLayoutId id="2147484249" r:id="rId261"/>
    <p:sldLayoutId id="2147484250" r:id="rId262"/>
    <p:sldLayoutId id="2147484251" r:id="rId263"/>
    <p:sldLayoutId id="2147484252" r:id="rId264"/>
    <p:sldLayoutId id="2147484253" r:id="rId265"/>
    <p:sldLayoutId id="2147484254" r:id="rId266"/>
    <p:sldLayoutId id="2147484255" r:id="rId267"/>
    <p:sldLayoutId id="2147484256" r:id="rId268"/>
    <p:sldLayoutId id="2147484257" r:id="rId269"/>
    <p:sldLayoutId id="2147484258" r:id="rId270"/>
    <p:sldLayoutId id="2147484259" r:id="rId271"/>
    <p:sldLayoutId id="2147484260" r:id="rId272"/>
    <p:sldLayoutId id="2147484261" r:id="rId273"/>
    <p:sldLayoutId id="2147484262" r:id="rId274"/>
    <p:sldLayoutId id="2147484263" r:id="rId275"/>
    <p:sldLayoutId id="2147484264" r:id="rId276"/>
    <p:sldLayoutId id="2147484265" r:id="rId277"/>
    <p:sldLayoutId id="2147484266" r:id="rId278"/>
    <p:sldLayoutId id="2147484267" r:id="rId279"/>
    <p:sldLayoutId id="2147484268" r:id="rId280"/>
    <p:sldLayoutId id="2147484269" r:id="rId281"/>
    <p:sldLayoutId id="2147484270" r:id="rId282"/>
    <p:sldLayoutId id="2147484271" r:id="rId283"/>
    <p:sldLayoutId id="2147484272" r:id="rId284"/>
    <p:sldLayoutId id="2147484273" r:id="rId285"/>
    <p:sldLayoutId id="2147484274" r:id="rId286"/>
    <p:sldLayoutId id="2147484275" r:id="rId287"/>
    <p:sldLayoutId id="2147484276" r:id="rId288"/>
    <p:sldLayoutId id="2147484277" r:id="rId289"/>
    <p:sldLayoutId id="2147484278" r:id="rId290"/>
    <p:sldLayoutId id="2147484279" r:id="rId291"/>
    <p:sldLayoutId id="2147484280" r:id="rId292"/>
    <p:sldLayoutId id="2147484281" r:id="rId293"/>
    <p:sldLayoutId id="2147484282" r:id="rId294"/>
    <p:sldLayoutId id="2147484283" r:id="rId295"/>
    <p:sldLayoutId id="2147484284" r:id="rId296"/>
    <p:sldLayoutId id="2147484285" r:id="rId297"/>
    <p:sldLayoutId id="2147484286" r:id="rId298"/>
    <p:sldLayoutId id="2147484287" r:id="rId299"/>
    <p:sldLayoutId id="2147484288" r:id="rId300"/>
    <p:sldLayoutId id="2147484289" r:id="rId301"/>
    <p:sldLayoutId id="2147484290" r:id="rId302"/>
    <p:sldLayoutId id="2147484291" r:id="rId303"/>
    <p:sldLayoutId id="2147484292" r:id="rId304"/>
    <p:sldLayoutId id="2147484293" r:id="rId305"/>
    <p:sldLayoutId id="2147484294" r:id="rId306"/>
    <p:sldLayoutId id="2147484295" r:id="rId307"/>
    <p:sldLayoutId id="2147484296" r:id="rId308"/>
    <p:sldLayoutId id="2147484297" r:id="rId309"/>
    <p:sldLayoutId id="2147484298" r:id="rId310"/>
    <p:sldLayoutId id="2147484299" r:id="rId311"/>
    <p:sldLayoutId id="2147484300" r:id="rId312"/>
    <p:sldLayoutId id="2147484301" r:id="rId313"/>
    <p:sldLayoutId id="2147484302" r:id="rId314"/>
    <p:sldLayoutId id="2147484303" r:id="rId315"/>
    <p:sldLayoutId id="2147484304" r:id="rId316"/>
    <p:sldLayoutId id="2147484305" r:id="rId317"/>
    <p:sldLayoutId id="2147484306" r:id="rId318"/>
    <p:sldLayoutId id="2147484307" r:id="rId319"/>
    <p:sldLayoutId id="2147484308" r:id="rId320"/>
    <p:sldLayoutId id="2147484309" r:id="rId321"/>
    <p:sldLayoutId id="2147484310" r:id="rId322"/>
    <p:sldLayoutId id="2147484311" r:id="rId323"/>
    <p:sldLayoutId id="2147484312" r:id="rId324"/>
    <p:sldLayoutId id="2147484313" r:id="rId325"/>
    <p:sldLayoutId id="2147484314" r:id="rId326"/>
    <p:sldLayoutId id="2147484315" r:id="rId327"/>
    <p:sldLayoutId id="2147484316" r:id="rId328"/>
    <p:sldLayoutId id="2147484317" r:id="rId329"/>
    <p:sldLayoutId id="2147484318" r:id="rId330"/>
    <p:sldLayoutId id="2147484319" r:id="rId331"/>
    <p:sldLayoutId id="2147484320" r:id="rId332"/>
    <p:sldLayoutId id="2147484321" r:id="rId333"/>
    <p:sldLayoutId id="2147484322" r:id="rId334"/>
    <p:sldLayoutId id="2147484323" r:id="rId335"/>
    <p:sldLayoutId id="2147484324" r:id="rId336"/>
    <p:sldLayoutId id="2147484325" r:id="rId337"/>
    <p:sldLayoutId id="2147484326" r:id="rId338"/>
    <p:sldLayoutId id="2147484327" r:id="rId339"/>
  </p:sldLayoutIdLst>
  <mc:AlternateContent xmlns:mc="http://schemas.openxmlformats.org/markup-compatibility/2006" xmlns:p14="http://schemas.microsoft.com/office/powerpoint/2010/main">
    <mc:Choice Requires="p14">
      <p:transition p14:dur="0"/>
    </mc:Choice>
    <mc:Fallback xmlns="">
      <p:transition/>
    </mc:Fallback>
  </mc:AlternateContent>
  <p:txStyles>
    <p:titleStyle>
      <a:lvl1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1pPr>
      <a:lvl2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2pPr>
      <a:lvl3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3pPr>
      <a:lvl4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4pPr>
      <a:lvl5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5pPr>
      <a:lvl6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6pPr>
      <a:lvl7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7pPr>
      <a:lvl8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8pPr>
      <a:lvl9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9pPr>
    </p:titleStyle>
    <p:bodyStyle>
      <a:lvl1pPr marL="228600" marR="0" indent="-228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1pPr>
      <a:lvl2pPr marL="723900" marR="0" indent="-2667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2pPr>
      <a:lvl3pPr marL="1234438" marR="0" indent="-320038"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3pPr>
      <a:lvl4pPr marL="1727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4pPr>
      <a:lvl5pPr marL="21844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9pPr>
    </p:bodyStyle>
    <p:otherStyle>
      <a:lvl1pPr marL="0" marR="0" indent="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1pPr>
      <a:lvl2pPr marL="0" marR="0" indent="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2pPr>
      <a:lvl3pPr marL="0" marR="0" indent="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3pPr>
      <a:lvl4pPr marL="0" marR="0" indent="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4pPr>
      <a:lvl5pPr marL="0" marR="0" indent="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5pPr>
      <a:lvl6pPr marL="0" marR="0" indent="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6pPr>
      <a:lvl7pPr marL="0" marR="0" indent="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7pPr>
      <a:lvl8pPr marL="0" marR="0" indent="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8pPr>
      <a:lvl9pPr marL="0" marR="0" indent="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1.xml"/><Relationship Id="rId3" Type="http://schemas.openxmlformats.org/officeDocument/2006/relationships/hyperlink" Target="https://chrome.google.com/webstore/detail/secure-shell/pnhechapfaindjhompbnflcldabbghjo)"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1" Type="http://schemas.openxmlformats.org/officeDocument/2006/relationships/slideLayout" Target="../slideLayouts/slideLayout57.xml"/><Relationship Id="rId2" Type="http://schemas.openxmlformats.org/officeDocument/2006/relationships/notesSlide" Target="../notesSlides/notesSlide7.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5.xml"/><Relationship Id="rId2" Type="http://schemas.openxmlformats.org/officeDocument/2006/relationships/notesSlide" Target="../notesSlides/notesSlide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9.xml"/><Relationship Id="rId3"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1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hyperlink" Target="https://vimeo.com/161611678" TargetMode="External"/><Relationship Id="rId5" Type="http://schemas.openxmlformats.org/officeDocument/2006/relationships/hyperlink" Target="https://jenkins.io/doc/pipeline/" TargetMode="External"/><Relationship Id="rId1" Type="http://schemas.openxmlformats.org/officeDocument/2006/relationships/slideLayout" Target="../slideLayouts/slideLayout57.xml"/><Relationship Id="rId2" Type="http://schemas.openxmlformats.org/officeDocument/2006/relationships/notesSlide" Target="../notesSlides/notesSlide11.xml"/></Relationships>
</file>

<file path=ppt/slides/_rels/slide16.xml.rels><?xml version="1.0" encoding="UTF-8" standalone="yes"?>
<Relationships xmlns="http://schemas.openxmlformats.org/package/2006/relationships"><Relationship Id="rId3" Type="http://schemas.openxmlformats.org/officeDocument/2006/relationships/slide" Target="slide90.xml"/><Relationship Id="rId4" Type="http://schemas.openxmlformats.org/officeDocument/2006/relationships/image" Target="../media/image13.png"/><Relationship Id="rId5" Type="http://schemas.openxmlformats.org/officeDocument/2006/relationships/hyperlink" Target="https://vimeo.com/161611678" TargetMode="External"/><Relationship Id="rId1" Type="http://schemas.openxmlformats.org/officeDocument/2006/relationships/slideLayout" Target="../slideLayouts/slideLayout57.xml"/><Relationship Id="rId2" Type="http://schemas.openxmlformats.org/officeDocument/2006/relationships/notesSlide" Target="../notesSlides/notesSlide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01.xml"/><Relationship Id="rId2" Type="http://schemas.openxmlformats.org/officeDocument/2006/relationships/notesSlide" Target="../notesSlides/notesSlide14.xml"/><Relationship Id="rId3" Type="http://schemas.openxmlformats.org/officeDocument/2006/relationships/hyperlink" Target="mailto:vfarcic@cloudbees.com"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1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1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17.xml"/><Relationship Id="rId3" Type="http://schemas.openxmlformats.org/officeDocument/2006/relationships/slide" Target="slide9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18.xml"/><Relationship Id="rId3" Type="http://schemas.openxmlformats.org/officeDocument/2006/relationships/image" Target="../media/image1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19.xml"/><Relationship Id="rId3" Type="http://schemas.openxmlformats.org/officeDocument/2006/relationships/image" Target="../media/image1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20.xml"/><Relationship Id="rId3" Type="http://schemas.openxmlformats.org/officeDocument/2006/relationships/image" Target="../media/image1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2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0.xml.rels><?xml version="1.0" encoding="UTF-8" standalone="yes"?>
<Relationships xmlns="http://schemas.openxmlformats.org/package/2006/relationships"><Relationship Id="rId3" Type="http://schemas.openxmlformats.org/officeDocument/2006/relationships/diagramData" Target="../diagrams/data2.xml"/><Relationship Id="rId4" Type="http://schemas.openxmlformats.org/officeDocument/2006/relationships/diagramLayout" Target="../diagrams/layout2.xml"/><Relationship Id="rId5" Type="http://schemas.openxmlformats.org/officeDocument/2006/relationships/diagramQuickStyle" Target="../diagrams/quickStyle2.xml"/><Relationship Id="rId6" Type="http://schemas.openxmlformats.org/officeDocument/2006/relationships/diagramColors" Target="../diagrams/colors2.xml"/><Relationship Id="rId7" Type="http://schemas.microsoft.com/office/2007/relationships/diagramDrawing" Target="../diagrams/drawing2.xml"/><Relationship Id="rId1" Type="http://schemas.openxmlformats.org/officeDocument/2006/relationships/slideLayout" Target="../slideLayouts/slideLayout5.xml"/><Relationship Id="rId2" Type="http://schemas.openxmlformats.org/officeDocument/2006/relationships/notesSlide" Target="../notesSlides/notesSlide2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23.xml"/><Relationship Id="rId3" Type="http://schemas.openxmlformats.org/officeDocument/2006/relationships/slide" Target="slide9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24.xml"/><Relationship Id="rId3" Type="http://schemas.openxmlformats.org/officeDocument/2006/relationships/image" Target="../media/image1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25.xml"/><Relationship Id="rId3" Type="http://schemas.openxmlformats.org/officeDocument/2006/relationships/hyperlink" Target="https://asciinema.org/a/41326"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26.xml"/><Relationship Id="rId3" Type="http://schemas.openxmlformats.org/officeDocument/2006/relationships/image" Target="../media/image1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27.xml"/><Relationship Id="rId3" Type="http://schemas.openxmlformats.org/officeDocument/2006/relationships/hyperlink" Target="https://asciinema.org/a/41327"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28.xml"/><Relationship Id="rId3" Type="http://schemas.openxmlformats.org/officeDocument/2006/relationships/hyperlink" Target="https://asciinema.org/a/41328"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57.xml"/><Relationship Id="rId2" Type="http://schemas.openxmlformats.org/officeDocument/2006/relationships/image" Target="../media/image1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29.xml"/><Relationship Id="rId3" Type="http://schemas.openxmlformats.org/officeDocument/2006/relationships/hyperlink" Target="https://asciinema.org/a/41329"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30.xml"/><Relationship Id="rId3" Type="http://schemas.openxmlformats.org/officeDocument/2006/relationships/hyperlink" Target="https://asciinema.org/a/41332"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31.xml"/><Relationship Id="rId3" Type="http://schemas.openxmlformats.org/officeDocument/2006/relationships/image" Target="../media/image1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32.xml"/><Relationship Id="rId3" Type="http://schemas.openxmlformats.org/officeDocument/2006/relationships/image" Target="../media/image2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33.xml"/><Relationship Id="rId3" Type="http://schemas.openxmlformats.org/officeDocument/2006/relationships/image" Target="../media/image2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34.xml"/><Relationship Id="rId3" Type="http://schemas.openxmlformats.org/officeDocument/2006/relationships/image" Target="../media/image2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6.xml"/><Relationship Id="rId3" Type="http://schemas.openxmlformats.org/officeDocument/2006/relationships/hyperlink" Target="mailto:vfarcic@cloudbees.com" TargetMode="Externa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38.xml"/><Relationship Id="rId3" Type="http://schemas.openxmlformats.org/officeDocument/2006/relationships/slide" Target="slide9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39.xml"/></Relationships>
</file>

<file path=ppt/slides/_rels/slide52.xml.rels><?xml version="1.0" encoding="UTF-8" standalone="yes"?>
<Relationships xmlns="http://schemas.openxmlformats.org/package/2006/relationships"><Relationship Id="rId3" Type="http://schemas.openxmlformats.org/officeDocument/2006/relationships/diagramData" Target="../diagrams/data3.xml"/><Relationship Id="rId4" Type="http://schemas.openxmlformats.org/officeDocument/2006/relationships/diagramLayout" Target="../diagrams/layout3.xml"/><Relationship Id="rId5" Type="http://schemas.openxmlformats.org/officeDocument/2006/relationships/diagramQuickStyle" Target="../diagrams/quickStyle3.xml"/><Relationship Id="rId6" Type="http://schemas.openxmlformats.org/officeDocument/2006/relationships/diagramColors" Target="../diagrams/colors3.xml"/><Relationship Id="rId7" Type="http://schemas.microsoft.com/office/2007/relationships/diagramDrawing" Target="../diagrams/drawing3.xml"/><Relationship Id="rId1" Type="http://schemas.openxmlformats.org/officeDocument/2006/relationships/slideLayout" Target="../slideLayouts/slideLayout5.xml"/><Relationship Id="rId2" Type="http://schemas.openxmlformats.org/officeDocument/2006/relationships/notesSlide" Target="../notesSlides/notesSlide40.xml"/></Relationships>
</file>

<file path=ppt/slides/_rels/slide53.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hyperlink" Target="https://vimeo.com/161749196" TargetMode="External"/><Relationship Id="rId1" Type="http://schemas.openxmlformats.org/officeDocument/2006/relationships/slideLayout" Target="../slideLayouts/slideLayout57.xml"/><Relationship Id="rId2" Type="http://schemas.openxmlformats.org/officeDocument/2006/relationships/notesSlide" Target="../notesSlides/notesSlide4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42.xml"/></Relationships>
</file>

<file path=ppt/slides/_rels/slide55.xml.rels><?xml version="1.0" encoding="UTF-8" standalone="yes"?>
<Relationships xmlns="http://schemas.openxmlformats.org/package/2006/relationships"><Relationship Id="rId3" Type="http://schemas.openxmlformats.org/officeDocument/2006/relationships/hyperlink" Target="http://10.100.198.200:8080/job/my-workflow/build?delay=0sec" TargetMode="External"/><Relationship Id="rId4" Type="http://schemas.openxmlformats.org/officeDocument/2006/relationships/hyperlink" Target="http://10.100.198.200:8080/job/my-workflow/lastBuild/console" TargetMode="External"/><Relationship Id="rId5" Type="http://schemas.openxmlformats.org/officeDocument/2006/relationships/image" Target="../media/image24.png"/><Relationship Id="rId6" Type="http://schemas.openxmlformats.org/officeDocument/2006/relationships/hyperlink" Target="https://vimeo.com/161749869" TargetMode="External"/><Relationship Id="rId1" Type="http://schemas.openxmlformats.org/officeDocument/2006/relationships/slideLayout" Target="../slideLayouts/slideLayout57.xml"/><Relationship Id="rId2" Type="http://schemas.openxmlformats.org/officeDocument/2006/relationships/notesSlide" Target="../notesSlides/notesSlide43.xml"/></Relationships>
</file>

<file path=ppt/slides/_rels/slide56.xml.rels><?xml version="1.0" encoding="UTF-8" standalone="yes"?>
<Relationships xmlns="http://schemas.openxmlformats.org/package/2006/relationships"><Relationship Id="rId3" Type="http://schemas.openxmlformats.org/officeDocument/2006/relationships/hyperlink" Target="https://github.com/cloudbees/training-books-ms.git" TargetMode="External"/><Relationship Id="rId4" Type="http://schemas.openxmlformats.org/officeDocument/2006/relationships/hyperlink" Target="https://vimeo.com/161750401" TargetMode="External"/><Relationship Id="rId1" Type="http://schemas.openxmlformats.org/officeDocument/2006/relationships/slideLayout" Target="../slideLayouts/slideLayout57.xml"/><Relationship Id="rId2" Type="http://schemas.openxmlformats.org/officeDocument/2006/relationships/notesSlide" Target="../notesSlides/notesSlide4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45.xml"/><Relationship Id="rId3" Type="http://schemas.openxmlformats.org/officeDocument/2006/relationships/hyperlink" Target="https://vimeo.com/161750697" TargetMode="Externa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46.xml"/><Relationship Id="rId3" Type="http://schemas.openxmlformats.org/officeDocument/2006/relationships/hyperlink" Target="https://vimeo.com/161751047" TargetMode="Externa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3.xml"/><Relationship Id="rId3" Type="http://schemas.openxmlformats.org/officeDocument/2006/relationships/slide" Target="slide90.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47.xml"/><Relationship Id="rId3" Type="http://schemas.openxmlformats.org/officeDocument/2006/relationships/hyperlink" Target="https://vimeo.com/161752205" TargetMode="Externa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48.xml"/><Relationship Id="rId3" Type="http://schemas.openxmlformats.org/officeDocument/2006/relationships/hyperlink" Target="https://vimeo.com/161752601" TargetMode="Externa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49.xml"/><Relationship Id="rId3" Type="http://schemas.openxmlformats.org/officeDocument/2006/relationships/hyperlink" Target="https://vimeo.com/161753084" TargetMode="External"/></Relationships>
</file>

<file path=ppt/slides/_rels/slide63.xml.rels><?xml version="1.0" encoding="UTF-8" standalone="yes"?>
<Relationships xmlns="http://schemas.openxmlformats.org/package/2006/relationships"><Relationship Id="rId3" Type="http://schemas.openxmlformats.org/officeDocument/2006/relationships/hyperlink" Target="file://localhost\ppt\slides\slide63.xml" TargetMode="External"/><Relationship Id="rId4" Type="http://schemas.openxmlformats.org/officeDocument/2006/relationships/hyperlink" Target="https://vimeo.com/161919911" TargetMode="External"/><Relationship Id="rId1" Type="http://schemas.openxmlformats.org/officeDocument/2006/relationships/slideLayout" Target="../slideLayouts/slideLayout57.xml"/><Relationship Id="rId2" Type="http://schemas.openxmlformats.org/officeDocument/2006/relationships/notesSlide" Target="../notesSlides/notesSlide50.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5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52.xml"/><Relationship Id="rId3" Type="http://schemas.openxmlformats.org/officeDocument/2006/relationships/hyperlink" Target="mailto:vfarcic@cloudbees.com" TargetMode="Externa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5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4.xml"/><Relationship Id="rId3" Type="http://schemas.openxmlformats.org/officeDocument/2006/relationships/slide" Target="slide90.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54.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55.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56.xml"/><Relationship Id="rId3" Type="http://schemas.openxmlformats.org/officeDocument/2006/relationships/hyperlink" Target="https://vimeo.com/161919911" TargetMode="Externa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57.xml"/><Relationship Id="rId3" Type="http://schemas.openxmlformats.org/officeDocument/2006/relationships/hyperlink" Target="https://vimeo.com/161929185" TargetMode="External"/></Relationships>
</file>

<file path=ppt/slides/_rels/slide74.xml.rels><?xml version="1.0" encoding="UTF-8" standalone="yes"?>
<Relationships xmlns="http://schemas.openxmlformats.org/package/2006/relationships"><Relationship Id="rId3" Type="http://schemas.openxmlformats.org/officeDocument/2006/relationships/diagramData" Target="../diagrams/data4.xml"/><Relationship Id="rId4" Type="http://schemas.openxmlformats.org/officeDocument/2006/relationships/diagramLayout" Target="../diagrams/layout4.xml"/><Relationship Id="rId5" Type="http://schemas.openxmlformats.org/officeDocument/2006/relationships/diagramQuickStyle" Target="../diagrams/quickStyle4.xml"/><Relationship Id="rId6" Type="http://schemas.openxmlformats.org/officeDocument/2006/relationships/diagramColors" Target="../diagrams/colors4.xml"/><Relationship Id="rId7" Type="http://schemas.microsoft.com/office/2007/relationships/diagramDrawing" Target="../diagrams/drawing4.xml"/><Relationship Id="rId8" Type="http://schemas.openxmlformats.org/officeDocument/2006/relationships/comments" Target="../comments/comment1.xml"/><Relationship Id="rId1" Type="http://schemas.openxmlformats.org/officeDocument/2006/relationships/slideLayout" Target="../slideLayouts/slideLayout5.xml"/><Relationship Id="rId2" Type="http://schemas.openxmlformats.org/officeDocument/2006/relationships/notesSlide" Target="../notesSlides/notesSlide58.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59.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60.xml"/><Relationship Id="rId3" Type="http://schemas.openxmlformats.org/officeDocument/2006/relationships/hyperlink" Target="https://vimeo.com/161929912" TargetMode="Externa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61.xml"/><Relationship Id="rId3" Type="http://schemas.openxmlformats.org/officeDocument/2006/relationships/hyperlink" Target="https://vimeo.com/161930535" TargetMode="Externa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image" Target="../media/image11.png"/><Relationship Id="rId3" Type="http://schemas.openxmlformats.org/officeDocument/2006/relationships/comments" Target="../comments/commen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62.xml"/><Relationship Id="rId3" Type="http://schemas.openxmlformats.org/officeDocument/2006/relationships/hyperlink" Target="https://vimeo.com/161931160"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5.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63.xml"/><Relationship Id="rId3" Type="http://schemas.openxmlformats.org/officeDocument/2006/relationships/image" Target="../media/image25.png"/></Relationships>
</file>

<file path=ppt/slides/_rels/slide81.xml.rels><?xml version="1.0" encoding="UTF-8" standalone="yes"?>
<Relationships xmlns="http://schemas.openxmlformats.org/package/2006/relationships"><Relationship Id="rId3" Type="http://schemas.openxmlformats.org/officeDocument/2006/relationships/hyperlink" Target="https://vimeo.com/161938735" TargetMode="External"/><Relationship Id="rId4" Type="http://schemas.openxmlformats.org/officeDocument/2006/relationships/image" Target="../media/image26.png"/><Relationship Id="rId1" Type="http://schemas.openxmlformats.org/officeDocument/2006/relationships/slideLayout" Target="../slideLayouts/slideLayout57.xml"/><Relationship Id="rId2" Type="http://schemas.openxmlformats.org/officeDocument/2006/relationships/notesSlide" Target="../notesSlides/notesSlide64.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65.xml"/><Relationship Id="rId3" Type="http://schemas.openxmlformats.org/officeDocument/2006/relationships/image" Target="../media/image27.png"/></Relationships>
</file>

<file path=ppt/slides/_rels/slide83.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hyperlink" Target="https://vimeo.com/161939848" TargetMode="External"/><Relationship Id="rId1" Type="http://schemas.openxmlformats.org/officeDocument/2006/relationships/slideLayout" Target="../slideLayouts/slideLayout57.xml"/><Relationship Id="rId2" Type="http://schemas.openxmlformats.org/officeDocument/2006/relationships/notesSlide" Target="../notesSlides/notesSlide66.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6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68.xml"/><Relationship Id="rId3" Type="http://schemas.openxmlformats.org/officeDocument/2006/relationships/image" Target="../media/image29.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69.xml"/><Relationship Id="rId3" Type="http://schemas.openxmlformats.org/officeDocument/2006/relationships/image" Target="../media/image30.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70.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6.xml"/></Relationships>
</file>

<file path=ppt/slides/_rels/slide90.xml.rels><?xml version="1.0" encoding="UTF-8" standalone="yes"?>
<Relationships xmlns="http://schemas.openxmlformats.org/package/2006/relationships"><Relationship Id="rId3" Type="http://schemas.openxmlformats.org/officeDocument/2006/relationships/slide" Target="slide6.xml"/><Relationship Id="rId4" Type="http://schemas.openxmlformats.org/officeDocument/2006/relationships/slide" Target="slide7.xml"/><Relationship Id="rId5" Type="http://schemas.openxmlformats.org/officeDocument/2006/relationships/slide" Target="slide16.xml"/><Relationship Id="rId6" Type="http://schemas.openxmlformats.org/officeDocument/2006/relationships/slide" Target="slide25.xml"/><Relationship Id="rId7" Type="http://schemas.openxmlformats.org/officeDocument/2006/relationships/slide" Target="slide31.xml"/><Relationship Id="rId8" Type="http://schemas.openxmlformats.org/officeDocument/2006/relationships/slide" Target="slide50.xml"/><Relationship Id="rId1" Type="http://schemas.openxmlformats.org/officeDocument/2006/relationships/slideLayout" Target="../slideLayouts/slideLayout13.xml"/><Relationship Id="rId2" Type="http://schemas.openxmlformats.org/officeDocument/2006/relationships/notesSlide" Target="../notesSlides/notesSlide71.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2.xml.rels><?xml version="1.0" encoding="UTF-8" standalone="yes"?>
<Relationships xmlns="http://schemas.openxmlformats.org/package/2006/relationships"><Relationship Id="rId3" Type="http://schemas.openxmlformats.org/officeDocument/2006/relationships/hyperlink" Target="http://documentation.cloudbees.com/docs/cje-user-guide/docker-workflow.html" TargetMode="External"/><Relationship Id="rId4" Type="http://schemas.openxmlformats.org/officeDocument/2006/relationships/hyperlink" Target="https://docs.docker.com/" TargetMode="External"/><Relationship Id="rId1" Type="http://schemas.openxmlformats.org/officeDocument/2006/relationships/slideLayout" Target="../slideLayouts/slideLayout57.xml"/><Relationship Id="rId2" Type="http://schemas.openxmlformats.org/officeDocument/2006/relationships/hyperlink" Target="http://documentation.cloudbees.com/docs/cje-user-guide/workflow.html" TargetMode="Externa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64" name="Shape 4264"/>
          <p:cNvSpPr>
            <a:spLocks noGrp="1"/>
          </p:cNvSpPr>
          <p:nvPr>
            <p:ph type="title"/>
          </p:nvPr>
        </p:nvSpPr>
        <p:spPr>
          <a:prstGeom prst="rect">
            <a:avLst/>
          </a:prstGeom>
        </p:spPr>
        <p:txBody>
          <a:bodyPr/>
          <a:lstStyle/>
          <a:p>
            <a:r>
              <a:rPr b="1" dirty="0"/>
              <a:t>Workshop Prerequisites</a:t>
            </a:r>
          </a:p>
        </p:txBody>
      </p:sp>
      <p:sp>
        <p:nvSpPr>
          <p:cNvPr id="2" name="Text Placeholder 1"/>
          <p:cNvSpPr>
            <a:spLocks noGrp="1"/>
          </p:cNvSpPr>
          <p:nvPr>
            <p:ph type="body" idx="1"/>
          </p:nvPr>
        </p:nvSpPr>
        <p:spPr/>
        <p:txBody>
          <a:bodyPr>
            <a:normAutofit fontScale="77500" lnSpcReduction="20000"/>
          </a:bodyPr>
          <a:lstStyle/>
          <a:p>
            <a:r>
              <a:rPr lang="en-US" b="1" dirty="0"/>
              <a:t>SSH </a:t>
            </a:r>
            <a:r>
              <a:rPr lang="en-US" b="1" dirty="0" smtClean="0"/>
              <a:t>client</a:t>
            </a:r>
          </a:p>
          <a:p>
            <a:r>
              <a:rPr lang="en-US" dirty="0" smtClean="0"/>
              <a:t>Or</a:t>
            </a:r>
          </a:p>
          <a:p>
            <a:r>
              <a:rPr lang="en-US" b="1" dirty="0" smtClean="0"/>
              <a:t>Secure </a:t>
            </a:r>
            <a:r>
              <a:rPr lang="en-US" b="1" dirty="0"/>
              <a:t>Shell Chrome </a:t>
            </a:r>
            <a:r>
              <a:rPr lang="en-US" b="1" dirty="0" smtClean="0"/>
              <a:t>Extension </a:t>
            </a:r>
            <a:r>
              <a:rPr lang="en-US" dirty="0" smtClean="0"/>
              <a:t>(</a:t>
            </a:r>
            <a:r>
              <a:rPr lang="en-US" dirty="0" smtClean="0">
                <a:hlinkClick r:id="rId3"/>
              </a:rPr>
              <a:t>https</a:t>
            </a:r>
            <a:r>
              <a:rPr lang="en-US" dirty="0">
                <a:hlinkClick r:id="rId3"/>
              </a:rPr>
              <a:t>://</a:t>
            </a:r>
            <a:r>
              <a:rPr lang="en-US" dirty="0" smtClean="0">
                <a:hlinkClick r:id="rId3"/>
              </a:rPr>
              <a:t>chrome.google.com/webstore/detail/secure-shell/pnhechapfaindjhompbnflcldabbghjo)</a:t>
            </a:r>
            <a:endParaRPr lang="en-US" dirty="0" smtClean="0"/>
          </a:p>
          <a:p>
            <a:endParaRPr lang="en-US" dirty="0"/>
          </a:p>
          <a:p>
            <a:r>
              <a:rPr lang="en-US" dirty="0" smtClean="0"/>
              <a:t>Check that the connection to you server works correctly (please replace </a:t>
            </a:r>
            <a:r>
              <a:rPr lang="en-US" i="1" dirty="0" smtClean="0"/>
              <a:t>[IP</a:t>
            </a:r>
            <a:r>
              <a:rPr lang="en-US" dirty="0" smtClean="0"/>
              <a:t>] with the IP you were assigned).</a:t>
            </a:r>
          </a:p>
          <a:p>
            <a:endParaRPr lang="en-US" dirty="0" smtClean="0"/>
          </a:p>
          <a:p>
            <a:r>
              <a:rPr lang="en-US" dirty="0" smtClean="0"/>
              <a:t>From </a:t>
            </a:r>
            <a:r>
              <a:rPr lang="en-US" b="1" dirty="0" smtClean="0"/>
              <a:t>SSH client</a:t>
            </a:r>
            <a:r>
              <a:rPr lang="en-US" dirty="0" smtClean="0"/>
              <a:t>:</a:t>
            </a:r>
          </a:p>
          <a:p>
            <a:r>
              <a:rPr lang="en-US" i="1" dirty="0" err="1" smtClean="0"/>
              <a:t>ssh</a:t>
            </a:r>
            <a:r>
              <a:rPr lang="en-US" i="1" dirty="0" smtClean="0"/>
              <a:t> </a:t>
            </a:r>
            <a:r>
              <a:rPr lang="en-US" i="1" dirty="0" err="1" smtClean="0"/>
              <a:t>cb</a:t>
            </a:r>
            <a:r>
              <a:rPr lang="en-US" i="1" dirty="0" smtClean="0"/>
              <a:t>@[IP]</a:t>
            </a:r>
          </a:p>
          <a:p>
            <a:endParaRPr lang="en-US" dirty="0" smtClean="0"/>
          </a:p>
          <a:p>
            <a:r>
              <a:rPr lang="en-US" dirty="0" smtClean="0"/>
              <a:t>From </a:t>
            </a:r>
            <a:r>
              <a:rPr lang="en-US" b="1" dirty="0" smtClean="0"/>
              <a:t>Secure Shell Chrome Extension</a:t>
            </a:r>
            <a:r>
              <a:rPr lang="en-US" dirty="0" smtClean="0"/>
              <a:t>:</a:t>
            </a:r>
          </a:p>
          <a:p>
            <a:r>
              <a:rPr lang="en-US" dirty="0" smtClean="0"/>
              <a:t>Type </a:t>
            </a:r>
            <a:r>
              <a:rPr lang="en-US" i="1" dirty="0" err="1" smtClean="0"/>
              <a:t>cb</a:t>
            </a:r>
            <a:r>
              <a:rPr lang="en-US" dirty="0" smtClean="0"/>
              <a:t> as user, </a:t>
            </a:r>
            <a:r>
              <a:rPr lang="en-US" i="1" dirty="0" smtClean="0"/>
              <a:t>[IP]</a:t>
            </a:r>
            <a:r>
              <a:rPr lang="en-US" dirty="0" smtClean="0"/>
              <a:t> as address, and </a:t>
            </a:r>
            <a:r>
              <a:rPr lang="en-US" i="1" dirty="0" smtClean="0"/>
              <a:t>22</a:t>
            </a:r>
            <a:r>
              <a:rPr lang="en-US" dirty="0" smtClean="0"/>
              <a:t> as port. Click the </a:t>
            </a:r>
            <a:r>
              <a:rPr lang="en-US" i="1" dirty="0" smtClean="0"/>
              <a:t>Connect</a:t>
            </a:r>
            <a:r>
              <a:rPr lang="en-US" dirty="0" smtClean="0"/>
              <a:t> button.</a:t>
            </a:r>
          </a:p>
          <a:p>
            <a:endParaRPr lang="en-US" dirty="0"/>
          </a:p>
          <a:p>
            <a:r>
              <a:rPr lang="en-US" dirty="0" smtClean="0"/>
              <a:t>The password is </a:t>
            </a:r>
            <a:r>
              <a:rPr lang="en-US" b="1" dirty="0" err="1" smtClean="0"/>
              <a:t>cb</a:t>
            </a:r>
            <a:r>
              <a:rPr lang="en-US" dirty="0" smtClean="0"/>
              <a:t>.</a:t>
            </a:r>
            <a:endParaRPr lang="en-US"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22" name="Shape 4322"/>
          <p:cNvSpPr>
            <a:spLocks noGrp="1"/>
          </p:cNvSpPr>
          <p:nvPr>
            <p:ph type="title"/>
          </p:nvPr>
        </p:nvSpPr>
        <p:spPr>
          <a:prstGeom prst="rect">
            <a:avLst/>
          </a:prstGeom>
        </p:spPr>
        <p:txBody>
          <a:bodyPr/>
          <a:lstStyle/>
          <a:p>
            <a:r>
              <a:rPr b="1" dirty="0"/>
              <a:t>CD </a:t>
            </a:r>
            <a:r>
              <a:rPr lang="en-US" b="1" dirty="0" smtClean="0"/>
              <a:t>P</a:t>
            </a:r>
            <a:r>
              <a:rPr b="1" dirty="0" smtClean="0"/>
              <a:t>ipeline </a:t>
            </a:r>
            <a:r>
              <a:rPr lang="en-US" b="1" dirty="0" smtClean="0"/>
              <a:t>V</a:t>
            </a:r>
            <a:r>
              <a:rPr b="1" dirty="0" smtClean="0"/>
              <a:t>isualization</a:t>
            </a:r>
            <a:endParaRPr b="1" dirty="0"/>
          </a:p>
        </p:txBody>
      </p:sp>
      <p:pic>
        <p:nvPicPr>
          <p:cNvPr id="4324" name="image8.png"/>
          <p:cNvPicPr>
            <a:picLocks noChangeAspect="1"/>
          </p:cNvPicPr>
          <p:nvPr/>
        </p:nvPicPr>
        <p:blipFill>
          <a:blip r:embed="rId3">
            <a:extLst/>
          </a:blip>
          <a:stretch>
            <a:fillRect/>
          </a:stretch>
        </p:blipFill>
        <p:spPr>
          <a:xfrm>
            <a:off x="1943243" y="4892039"/>
            <a:ext cx="8537558" cy="2194561"/>
          </a:xfrm>
          <a:prstGeom prst="rect">
            <a:avLst/>
          </a:prstGeom>
          <a:ln w="12700">
            <a:miter lim="400000"/>
          </a:ln>
        </p:spPr>
      </p:pic>
      <p:pic>
        <p:nvPicPr>
          <p:cNvPr id="4325" name="image9.png"/>
          <p:cNvPicPr>
            <a:picLocks noChangeAspect="1"/>
          </p:cNvPicPr>
          <p:nvPr/>
        </p:nvPicPr>
        <p:blipFill>
          <a:blip r:embed="rId4">
            <a:extLst/>
          </a:blip>
          <a:stretch>
            <a:fillRect/>
          </a:stretch>
        </p:blipFill>
        <p:spPr>
          <a:xfrm>
            <a:off x="1943243" y="2319601"/>
            <a:ext cx="8537558" cy="2027198"/>
          </a:xfrm>
          <a:prstGeom prst="rect">
            <a:avLst/>
          </a:prstGeom>
          <a:ln w="12700">
            <a:miter lim="400000"/>
          </a:ln>
        </p:spPr>
      </p:pic>
      <p:sp>
        <p:nvSpPr>
          <p:cNvPr id="2" name="TextBox 1"/>
          <p:cNvSpPr txBox="1"/>
          <p:nvPr/>
        </p:nvSpPr>
        <p:spPr>
          <a:xfrm>
            <a:off x="1943243" y="4488865"/>
            <a:ext cx="8858250" cy="86177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r>
              <a:rPr lang="en-US" sz="3200" dirty="0">
                <a:latin typeface="PT Sans"/>
              </a:rPr>
              <a:t>Build-graph-view To Render Complex Ones</a:t>
            </a:r>
          </a:p>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j-lt"/>
              <a:ea typeface="+mj-ea"/>
              <a:cs typeface="+mj-cs"/>
              <a:sym typeface="Calibri"/>
            </a:endParaRPr>
          </a:p>
        </p:txBody>
      </p:sp>
      <p:sp>
        <p:nvSpPr>
          <p:cNvPr id="3" name="TextBox 2"/>
          <p:cNvSpPr txBox="1"/>
          <p:nvPr/>
        </p:nvSpPr>
        <p:spPr>
          <a:xfrm>
            <a:off x="1943243" y="1670066"/>
            <a:ext cx="8407345" cy="10772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r>
              <a:rPr lang="en-US" sz="3200" dirty="0">
                <a:latin typeface="PT Sans"/>
              </a:rPr>
              <a:t>Pipeline Plugin To Render “Linear” Pipeline</a:t>
            </a:r>
          </a:p>
          <a:p>
            <a:pPr marL="0" marR="0" indent="0" algn="l" defTabSz="9144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PT Sans"/>
              <a:sym typeface="Calibri"/>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325"/>
                                        </p:tgtEl>
                                        <p:attrNameLst>
                                          <p:attrName>style.visibility</p:attrName>
                                        </p:attrNameLst>
                                      </p:cBhvr>
                                      <p:to>
                                        <p:strVal val="visible"/>
                                      </p:to>
                                    </p:set>
                                    <p:animEffect transition="in" filter="fade">
                                      <p:cBhvr>
                                        <p:cTn id="12" dur="750"/>
                                        <p:tgtEl>
                                          <p:spTgt spid="432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10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324"/>
                                        </p:tgtEl>
                                        <p:attrNameLst>
                                          <p:attrName>style.visibility</p:attrName>
                                        </p:attrNameLst>
                                      </p:cBhvr>
                                      <p:to>
                                        <p:strVal val="visible"/>
                                      </p:to>
                                    </p:set>
                                    <p:animEffect transition="in" filter="fade">
                                      <p:cBhvr>
                                        <p:cTn id="22" dur="750"/>
                                        <p:tgtEl>
                                          <p:spTgt spid="43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30" name="Shape 4330"/>
          <p:cNvSpPr/>
          <p:nvPr/>
        </p:nvSpPr>
        <p:spPr>
          <a:xfrm>
            <a:off x="1402556" y="2403426"/>
            <a:ext cx="9386888" cy="3785648"/>
          </a:xfrm>
          <a:prstGeom prst="rect">
            <a:avLst/>
          </a:prstGeom>
          <a:ln w="12700">
            <a:miter lim="400000"/>
          </a:ln>
          <a:extLst>
            <a:ext uri="{C572A759-6A51-4108-AA02-DFA0A04FC94B}">
              <ma14:wrappingTextBoxFlag xmlns:ma14="http://schemas.microsoft.com/office/mac/drawingml/2011/main" val="1"/>
            </a:ext>
          </a:extLst>
        </p:spPr>
        <p:txBody>
          <a:bodyPr wrap="square" lIns="45718" tIns="45718" rIns="45718" bIns="45718">
            <a:spAutoFit/>
          </a:bodyPr>
          <a:lstStyle/>
          <a:p>
            <a:pPr marL="342900" indent="-342900">
              <a:lnSpc>
                <a:spcPct val="150000"/>
              </a:lnSpc>
              <a:buSzPct val="100000"/>
              <a:buFont typeface="Arial"/>
              <a:buChar char="•"/>
              <a:defRPr sz="2400"/>
            </a:pPr>
            <a:r>
              <a:rPr sz="3200" dirty="0"/>
              <a:t>How Do You Use Jenkins Now?</a:t>
            </a:r>
          </a:p>
          <a:p>
            <a:pPr marL="342900" indent="-342900">
              <a:lnSpc>
                <a:spcPct val="150000"/>
              </a:lnSpc>
              <a:buSzPct val="100000"/>
              <a:buFont typeface="Arial"/>
              <a:buChar char="•"/>
              <a:defRPr sz="2400"/>
            </a:pPr>
            <a:r>
              <a:rPr sz="3200" dirty="0"/>
              <a:t>Given The Functionality, Where Do You See Your Team Using These Tools And Plugins In Your Jobs?</a:t>
            </a:r>
          </a:p>
          <a:p>
            <a:pPr marL="342900" indent="-342900">
              <a:lnSpc>
                <a:spcPct val="150000"/>
              </a:lnSpc>
              <a:buSzPct val="100000"/>
              <a:buFont typeface="Arial"/>
              <a:buChar char="•"/>
              <a:defRPr sz="2400"/>
            </a:pPr>
            <a:r>
              <a:rPr sz="3200" dirty="0"/>
              <a:t>Do you practice CI or CD?</a:t>
            </a:r>
          </a:p>
          <a:p>
            <a:pPr marL="342900" indent="-342900">
              <a:lnSpc>
                <a:spcPct val="150000"/>
              </a:lnSpc>
              <a:buSzPct val="100000"/>
              <a:buFont typeface="Arial"/>
              <a:buChar char="•"/>
              <a:defRPr sz="2400"/>
            </a:pPr>
            <a:r>
              <a:rPr sz="3200" dirty="0"/>
              <a:t>Describe your CI/CD flow needs and processes.</a:t>
            </a:r>
          </a:p>
        </p:txBody>
      </p:sp>
      <p:sp>
        <p:nvSpPr>
          <p:cNvPr id="6" name="Rectangle 5"/>
          <p:cNvSpPr/>
          <p:nvPr/>
        </p:nvSpPr>
        <p:spPr>
          <a:xfrm>
            <a:off x="269964" y="560181"/>
            <a:ext cx="11602722" cy="1430969"/>
          </a:xfrm>
          <a:prstGeom prst="rect">
            <a:avLst/>
          </a:prstGeom>
          <a:solidFill>
            <a:schemeClr val="accent1">
              <a:lumMod val="20000"/>
              <a:lumOff val="80000"/>
            </a:schemeClr>
          </a:solidFill>
          <a:ln w="12700" cap="flat">
            <a:solidFill>
              <a:schemeClr val="tx1">
                <a:lumMod val="50000"/>
                <a:lumOff val="50000"/>
              </a:schemeClr>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mn-lt"/>
              <a:ea typeface="+mn-ea"/>
              <a:cs typeface="+mn-cs"/>
              <a:sym typeface="Calibri"/>
            </a:endParaRPr>
          </a:p>
        </p:txBody>
      </p:sp>
      <p:graphicFrame>
        <p:nvGraphicFramePr>
          <p:cNvPr id="7" name="Diagram 6"/>
          <p:cNvGraphicFramePr/>
          <p:nvPr>
            <p:extLst>
              <p:ext uri="{D42A27DB-BD31-4B8C-83A1-F6EECF244321}">
                <p14:modId xmlns:p14="http://schemas.microsoft.com/office/powerpoint/2010/main" val="351934286"/>
              </p:ext>
            </p:extLst>
          </p:nvPr>
        </p:nvGraphicFramePr>
        <p:xfrm>
          <a:off x="853440" y="357135"/>
          <a:ext cx="4618445" cy="19216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330">
                                            <p:bg/>
                                          </p:spTgt>
                                        </p:tgtEl>
                                        <p:attrNameLst>
                                          <p:attrName>style.visibility</p:attrName>
                                        </p:attrNameLst>
                                      </p:cBhvr>
                                      <p:to>
                                        <p:strVal val="visible"/>
                                      </p:to>
                                    </p:set>
                                    <p:animEffect transition="in" filter="fade">
                                      <p:cBhvr>
                                        <p:cTn id="7" dur="1000"/>
                                        <p:tgtEl>
                                          <p:spTgt spid="4330">
                                            <p:bg/>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330">
                                            <p:txEl>
                                              <p:pRg st="0" end="0"/>
                                            </p:txEl>
                                          </p:spTgt>
                                        </p:tgtEl>
                                        <p:attrNameLst>
                                          <p:attrName>style.visibility</p:attrName>
                                        </p:attrNameLst>
                                      </p:cBhvr>
                                      <p:to>
                                        <p:strVal val="visible"/>
                                      </p:to>
                                    </p:set>
                                    <p:animEffect transition="in" filter="fade">
                                      <p:cBhvr>
                                        <p:cTn id="12" dur="1000"/>
                                        <p:tgtEl>
                                          <p:spTgt spid="4330">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330">
                                            <p:txEl>
                                              <p:pRg st="1" end="1"/>
                                            </p:txEl>
                                          </p:spTgt>
                                        </p:tgtEl>
                                        <p:attrNameLst>
                                          <p:attrName>style.visibility</p:attrName>
                                        </p:attrNameLst>
                                      </p:cBhvr>
                                      <p:to>
                                        <p:strVal val="visible"/>
                                      </p:to>
                                    </p:set>
                                    <p:animEffect transition="in" filter="fade">
                                      <p:cBhvr>
                                        <p:cTn id="17" dur="1000"/>
                                        <p:tgtEl>
                                          <p:spTgt spid="4330">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330">
                                            <p:txEl>
                                              <p:pRg st="2" end="2"/>
                                            </p:txEl>
                                          </p:spTgt>
                                        </p:tgtEl>
                                        <p:attrNameLst>
                                          <p:attrName>style.visibility</p:attrName>
                                        </p:attrNameLst>
                                      </p:cBhvr>
                                      <p:to>
                                        <p:strVal val="visible"/>
                                      </p:to>
                                    </p:set>
                                    <p:animEffect transition="in" filter="fade">
                                      <p:cBhvr>
                                        <p:cTn id="22" dur="1000"/>
                                        <p:tgtEl>
                                          <p:spTgt spid="4330">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330">
                                            <p:txEl>
                                              <p:pRg st="3" end="3"/>
                                            </p:txEl>
                                          </p:spTgt>
                                        </p:tgtEl>
                                        <p:attrNameLst>
                                          <p:attrName>style.visibility</p:attrName>
                                        </p:attrNameLst>
                                      </p:cBhvr>
                                      <p:to>
                                        <p:strVal val="visible"/>
                                      </p:to>
                                    </p:set>
                                    <p:animEffect transition="in" filter="fade">
                                      <p:cBhvr>
                                        <p:cTn id="27" dur="1000"/>
                                        <p:tgtEl>
                                          <p:spTgt spid="4330">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30" grpId="0" uiExpand="1" build="p"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41" name="image10.png"/>
          <p:cNvPicPr>
            <a:picLocks noChangeAspect="1"/>
          </p:cNvPicPr>
          <p:nvPr/>
        </p:nvPicPr>
        <p:blipFill>
          <a:blip r:embed="rId3">
            <a:extLst/>
          </a:blip>
          <a:stretch>
            <a:fillRect/>
          </a:stretch>
        </p:blipFill>
        <p:spPr>
          <a:xfrm>
            <a:off x="7535606" y="2295613"/>
            <a:ext cx="4249991" cy="3166660"/>
          </a:xfrm>
          <a:prstGeom prst="rect">
            <a:avLst/>
          </a:prstGeom>
          <a:ln w="25400">
            <a:solidFill>
              <a:schemeClr val="tx1">
                <a:lumMod val="50000"/>
                <a:lumOff val="50000"/>
              </a:schemeClr>
            </a:solidFill>
            <a:miter lim="400000"/>
          </a:ln>
        </p:spPr>
      </p:pic>
      <p:sp>
        <p:nvSpPr>
          <p:cNvPr id="4339" name="Shape 4339"/>
          <p:cNvSpPr>
            <a:spLocks noGrp="1"/>
          </p:cNvSpPr>
          <p:nvPr>
            <p:ph type="title"/>
          </p:nvPr>
        </p:nvSpPr>
        <p:spPr>
          <a:prstGeom prst="rect">
            <a:avLst/>
          </a:prstGeom>
        </p:spPr>
        <p:txBody>
          <a:bodyPr/>
          <a:lstStyle/>
          <a:p>
            <a:r>
              <a:rPr b="1" dirty="0"/>
              <a:t>Build Flow </a:t>
            </a:r>
            <a:r>
              <a:rPr lang="en-US" b="1" dirty="0" smtClean="0"/>
              <a:t>P</a:t>
            </a:r>
            <a:r>
              <a:rPr b="1" dirty="0" smtClean="0"/>
              <a:t>lugin</a:t>
            </a:r>
            <a:endParaRPr b="1" dirty="0"/>
          </a:p>
        </p:txBody>
      </p:sp>
      <p:sp>
        <p:nvSpPr>
          <p:cNvPr id="4340" name="Shape 4340"/>
          <p:cNvSpPr>
            <a:spLocks noGrp="1"/>
          </p:cNvSpPr>
          <p:nvPr>
            <p:ph type="body" idx="1"/>
          </p:nvPr>
        </p:nvSpPr>
        <p:spPr>
          <a:xfrm>
            <a:off x="1220190" y="1670066"/>
            <a:ext cx="5569494" cy="4526105"/>
          </a:xfrm>
          <a:prstGeom prst="rect">
            <a:avLst/>
          </a:prstGeom>
        </p:spPr>
        <p:txBody>
          <a:bodyPr>
            <a:normAutofit/>
          </a:bodyPr>
          <a:lstStyle/>
          <a:p>
            <a:pPr marL="270710" indent="-270710" defTabSz="886966">
              <a:lnSpc>
                <a:spcPct val="150000"/>
              </a:lnSpc>
              <a:buSzPct val="100000"/>
              <a:buChar char="•"/>
              <a:defRPr sz="3400"/>
            </a:pPr>
            <a:r>
              <a:rPr sz="3200" dirty="0"/>
              <a:t>OSS</a:t>
            </a:r>
          </a:p>
          <a:p>
            <a:pPr marL="270710" indent="-270710" defTabSz="886966">
              <a:lnSpc>
                <a:spcPct val="150000"/>
              </a:lnSpc>
              <a:buSzPct val="100000"/>
              <a:buChar char="•"/>
              <a:defRPr sz="3400"/>
            </a:pPr>
            <a:r>
              <a:rPr sz="3200" dirty="0"/>
              <a:t>Proof of concept</a:t>
            </a:r>
          </a:p>
          <a:p>
            <a:pPr marL="270710" indent="-270710" defTabSz="886966">
              <a:lnSpc>
                <a:spcPct val="150000"/>
              </a:lnSpc>
              <a:buSzPct val="100000"/>
              <a:buChar char="•"/>
              <a:defRPr sz="3400"/>
            </a:pPr>
            <a:r>
              <a:rPr sz="3200" dirty="0"/>
              <a:t>Define CD pipeline as code</a:t>
            </a:r>
          </a:p>
          <a:p>
            <a:pPr marL="270710" indent="-270710" defTabSz="886966">
              <a:lnSpc>
                <a:spcPct val="150000"/>
              </a:lnSpc>
              <a:buSzPct val="100000"/>
              <a:buChar char="•"/>
              <a:defRPr sz="3400"/>
            </a:pPr>
            <a:r>
              <a:rPr sz="3200" dirty="0"/>
              <a:t>Largely adopted</a:t>
            </a:r>
            <a:endParaRPr sz="3200" i="1" dirty="0"/>
          </a:p>
          <a:p>
            <a:pPr marL="270710" indent="-270710" defTabSz="886966">
              <a:lnSpc>
                <a:spcPct val="150000"/>
              </a:lnSpc>
              <a:buSzPct val="100000"/>
              <a:buChar char="•"/>
              <a:defRPr sz="3400"/>
            </a:pPr>
            <a:r>
              <a:rPr sz="3200" dirty="0"/>
              <a:t>Technical limitations</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340">
                                            <p:bg/>
                                          </p:spTgt>
                                        </p:tgtEl>
                                        <p:attrNameLst>
                                          <p:attrName>style.visibility</p:attrName>
                                        </p:attrNameLst>
                                      </p:cBhvr>
                                      <p:to>
                                        <p:strVal val="visible"/>
                                      </p:to>
                                    </p:set>
                                    <p:animEffect transition="in" filter="fade">
                                      <p:cBhvr>
                                        <p:cTn id="7" dur="1000"/>
                                        <p:tgtEl>
                                          <p:spTgt spid="4340">
                                            <p:bg/>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340">
                                            <p:txEl>
                                              <p:pRg st="0" end="0"/>
                                            </p:txEl>
                                          </p:spTgt>
                                        </p:tgtEl>
                                        <p:attrNameLst>
                                          <p:attrName>style.visibility</p:attrName>
                                        </p:attrNameLst>
                                      </p:cBhvr>
                                      <p:to>
                                        <p:strVal val="visible"/>
                                      </p:to>
                                    </p:set>
                                    <p:animEffect transition="in" filter="fade">
                                      <p:cBhvr>
                                        <p:cTn id="12" dur="1000"/>
                                        <p:tgtEl>
                                          <p:spTgt spid="4340">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340">
                                            <p:txEl>
                                              <p:pRg st="1" end="1"/>
                                            </p:txEl>
                                          </p:spTgt>
                                        </p:tgtEl>
                                        <p:attrNameLst>
                                          <p:attrName>style.visibility</p:attrName>
                                        </p:attrNameLst>
                                      </p:cBhvr>
                                      <p:to>
                                        <p:strVal val="visible"/>
                                      </p:to>
                                    </p:set>
                                    <p:animEffect transition="in" filter="fade">
                                      <p:cBhvr>
                                        <p:cTn id="17" dur="1000"/>
                                        <p:tgtEl>
                                          <p:spTgt spid="4340">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340">
                                            <p:txEl>
                                              <p:pRg st="2" end="2"/>
                                            </p:txEl>
                                          </p:spTgt>
                                        </p:tgtEl>
                                        <p:attrNameLst>
                                          <p:attrName>style.visibility</p:attrName>
                                        </p:attrNameLst>
                                      </p:cBhvr>
                                      <p:to>
                                        <p:strVal val="visible"/>
                                      </p:to>
                                    </p:set>
                                    <p:animEffect transition="in" filter="fade">
                                      <p:cBhvr>
                                        <p:cTn id="22" dur="1000"/>
                                        <p:tgtEl>
                                          <p:spTgt spid="4340">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340">
                                            <p:txEl>
                                              <p:pRg st="3" end="3"/>
                                            </p:txEl>
                                          </p:spTgt>
                                        </p:tgtEl>
                                        <p:attrNameLst>
                                          <p:attrName>style.visibility</p:attrName>
                                        </p:attrNameLst>
                                      </p:cBhvr>
                                      <p:to>
                                        <p:strVal val="visible"/>
                                      </p:to>
                                    </p:set>
                                    <p:animEffect transition="in" filter="fade">
                                      <p:cBhvr>
                                        <p:cTn id="27" dur="1000"/>
                                        <p:tgtEl>
                                          <p:spTgt spid="4340">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340">
                                            <p:txEl>
                                              <p:pRg st="4" end="4"/>
                                            </p:txEl>
                                          </p:spTgt>
                                        </p:tgtEl>
                                        <p:attrNameLst>
                                          <p:attrName>style.visibility</p:attrName>
                                        </p:attrNameLst>
                                      </p:cBhvr>
                                      <p:to>
                                        <p:strVal val="visible"/>
                                      </p:to>
                                    </p:set>
                                    <p:animEffect transition="in" filter="fade">
                                      <p:cBhvr>
                                        <p:cTn id="32" dur="1000"/>
                                        <p:tgtEl>
                                          <p:spTgt spid="4340">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40" grpId="0" uiExpand="1" build="p"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45" name="Shape 4345"/>
          <p:cNvSpPr>
            <a:spLocks noGrp="1"/>
          </p:cNvSpPr>
          <p:nvPr>
            <p:ph type="title"/>
          </p:nvPr>
        </p:nvSpPr>
        <p:spPr>
          <a:prstGeom prst="rect">
            <a:avLst/>
          </a:prstGeom>
        </p:spPr>
        <p:txBody>
          <a:bodyPr/>
          <a:lstStyle/>
          <a:p>
            <a:r>
              <a:rPr b="1" dirty="0"/>
              <a:t>CloudBees Pipeline Plugin</a:t>
            </a:r>
          </a:p>
        </p:txBody>
      </p:sp>
      <p:sp>
        <p:nvSpPr>
          <p:cNvPr id="4346" name="Shape 4346"/>
          <p:cNvSpPr>
            <a:spLocks noGrp="1"/>
          </p:cNvSpPr>
          <p:nvPr>
            <p:ph type="body" idx="1"/>
          </p:nvPr>
        </p:nvSpPr>
        <p:spPr>
          <a:prstGeom prst="rect">
            <a:avLst/>
          </a:prstGeom>
        </p:spPr>
        <p:txBody>
          <a:bodyPr>
            <a:normAutofit lnSpcReduction="10000"/>
          </a:bodyPr>
          <a:lstStyle/>
          <a:p>
            <a:pPr marL="280736" indent="-280736">
              <a:lnSpc>
                <a:spcPct val="150000"/>
              </a:lnSpc>
              <a:buSzPct val="100000"/>
              <a:buChar char="•"/>
              <a:defRPr sz="3700"/>
            </a:pPr>
            <a:r>
              <a:rPr lang="en-US" sz="3200" dirty="0" smtClean="0"/>
              <a:t>Inspired By Build-flow</a:t>
            </a:r>
          </a:p>
          <a:p>
            <a:pPr marL="280736" indent="-280736">
              <a:lnSpc>
                <a:spcPct val="150000"/>
              </a:lnSpc>
              <a:buSzPct val="100000"/>
              <a:buChar char="•"/>
              <a:defRPr sz="3700"/>
            </a:pPr>
            <a:r>
              <a:rPr lang="en-US" sz="3200" dirty="0" smtClean="0"/>
              <a:t>Groovy DSL To Orchestrate Build Steps</a:t>
            </a:r>
          </a:p>
          <a:p>
            <a:pPr marL="280736" indent="-280736">
              <a:lnSpc>
                <a:spcPct val="150000"/>
              </a:lnSpc>
              <a:buSzPct val="100000"/>
              <a:buChar char="•"/>
              <a:defRPr sz="3700"/>
            </a:pPr>
            <a:r>
              <a:rPr lang="en-US" sz="3200" dirty="0" smtClean="0"/>
              <a:t>Extensible DSL Syntax</a:t>
            </a:r>
          </a:p>
          <a:p>
            <a:pPr marL="280736" indent="-280736">
              <a:lnSpc>
                <a:spcPct val="150000"/>
              </a:lnSpc>
              <a:buSzPct val="100000"/>
              <a:buChar char="•"/>
              <a:defRPr sz="3700"/>
            </a:pPr>
            <a:r>
              <a:rPr lang="en-US" sz="3200" dirty="0" smtClean="0"/>
              <a:t>Supports Checkpoint</a:t>
            </a:r>
            <a:endParaRPr lang="en-US" sz="3200" b="1" dirty="0" smtClean="0">
              <a:solidFill>
                <a:srgbClr val="006098"/>
              </a:solidFill>
            </a:endParaRPr>
          </a:p>
          <a:p>
            <a:pPr marL="280736" indent="-280736">
              <a:lnSpc>
                <a:spcPct val="150000"/>
              </a:lnSpc>
              <a:buSzPct val="100000"/>
              <a:buChar char="•"/>
              <a:defRPr sz="3700"/>
            </a:pPr>
            <a:r>
              <a:rPr lang="en-US" sz="3200" dirty="0" smtClean="0"/>
              <a:t>Advanced Visualization</a:t>
            </a:r>
            <a:endParaRPr lang="en-US" sz="3200" b="1" dirty="0" smtClean="0">
              <a:solidFill>
                <a:srgbClr val="006098"/>
              </a:solidFill>
            </a:endParaRPr>
          </a:p>
          <a:p>
            <a:pPr marL="280736" indent="-280736">
              <a:lnSpc>
                <a:spcPct val="150000"/>
              </a:lnSpc>
              <a:buSzPct val="100000"/>
              <a:buChar char="•"/>
              <a:defRPr sz="3700"/>
            </a:pPr>
            <a:r>
              <a:rPr lang="en-US" sz="3200" dirty="0" smtClean="0"/>
              <a:t>SCM Friendly</a:t>
            </a:r>
            <a:endParaRPr lang="en-US" sz="3200"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346">
                                            <p:bg/>
                                          </p:spTgt>
                                        </p:tgtEl>
                                        <p:attrNameLst>
                                          <p:attrName>style.visibility</p:attrName>
                                        </p:attrNameLst>
                                      </p:cBhvr>
                                      <p:to>
                                        <p:strVal val="visible"/>
                                      </p:to>
                                    </p:set>
                                    <p:animEffect transition="in" filter="fade">
                                      <p:cBhvr>
                                        <p:cTn id="7" dur="1000"/>
                                        <p:tgtEl>
                                          <p:spTgt spid="4346">
                                            <p:bg/>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346">
                                            <p:txEl>
                                              <p:pRg st="0" end="0"/>
                                            </p:txEl>
                                          </p:spTgt>
                                        </p:tgtEl>
                                        <p:attrNameLst>
                                          <p:attrName>style.visibility</p:attrName>
                                        </p:attrNameLst>
                                      </p:cBhvr>
                                      <p:to>
                                        <p:strVal val="visible"/>
                                      </p:to>
                                    </p:set>
                                    <p:animEffect transition="in" filter="fade">
                                      <p:cBhvr>
                                        <p:cTn id="12" dur="1000"/>
                                        <p:tgtEl>
                                          <p:spTgt spid="4346">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346">
                                            <p:txEl>
                                              <p:pRg st="1" end="1"/>
                                            </p:txEl>
                                          </p:spTgt>
                                        </p:tgtEl>
                                        <p:attrNameLst>
                                          <p:attrName>style.visibility</p:attrName>
                                        </p:attrNameLst>
                                      </p:cBhvr>
                                      <p:to>
                                        <p:strVal val="visible"/>
                                      </p:to>
                                    </p:set>
                                    <p:animEffect transition="in" filter="fade">
                                      <p:cBhvr>
                                        <p:cTn id="17" dur="1000"/>
                                        <p:tgtEl>
                                          <p:spTgt spid="4346">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346">
                                            <p:txEl>
                                              <p:pRg st="2" end="2"/>
                                            </p:txEl>
                                          </p:spTgt>
                                        </p:tgtEl>
                                        <p:attrNameLst>
                                          <p:attrName>style.visibility</p:attrName>
                                        </p:attrNameLst>
                                      </p:cBhvr>
                                      <p:to>
                                        <p:strVal val="visible"/>
                                      </p:to>
                                    </p:set>
                                    <p:animEffect transition="in" filter="fade">
                                      <p:cBhvr>
                                        <p:cTn id="22" dur="1000"/>
                                        <p:tgtEl>
                                          <p:spTgt spid="4346">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346">
                                            <p:txEl>
                                              <p:pRg st="3" end="3"/>
                                            </p:txEl>
                                          </p:spTgt>
                                        </p:tgtEl>
                                        <p:attrNameLst>
                                          <p:attrName>style.visibility</p:attrName>
                                        </p:attrNameLst>
                                      </p:cBhvr>
                                      <p:to>
                                        <p:strVal val="visible"/>
                                      </p:to>
                                    </p:set>
                                    <p:animEffect transition="in" filter="fade">
                                      <p:cBhvr>
                                        <p:cTn id="27" dur="1000"/>
                                        <p:tgtEl>
                                          <p:spTgt spid="4346">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346">
                                            <p:txEl>
                                              <p:pRg st="4" end="4"/>
                                            </p:txEl>
                                          </p:spTgt>
                                        </p:tgtEl>
                                        <p:attrNameLst>
                                          <p:attrName>style.visibility</p:attrName>
                                        </p:attrNameLst>
                                      </p:cBhvr>
                                      <p:to>
                                        <p:strVal val="visible"/>
                                      </p:to>
                                    </p:set>
                                    <p:animEffect transition="in" filter="fade">
                                      <p:cBhvr>
                                        <p:cTn id="32" dur="1000"/>
                                        <p:tgtEl>
                                          <p:spTgt spid="4346">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346">
                                            <p:txEl>
                                              <p:pRg st="5" end="5"/>
                                            </p:txEl>
                                          </p:spTgt>
                                        </p:tgtEl>
                                        <p:attrNameLst>
                                          <p:attrName>style.visibility</p:attrName>
                                        </p:attrNameLst>
                                      </p:cBhvr>
                                      <p:to>
                                        <p:strVal val="visible"/>
                                      </p:to>
                                    </p:set>
                                    <p:animEffect transition="in" filter="fade">
                                      <p:cBhvr>
                                        <p:cTn id="37" dur="1000"/>
                                        <p:tgtEl>
                                          <p:spTgt spid="434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46" grpId="0" uiExpand="1" build="p"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55" name="image13.png"/>
          <p:cNvPicPr>
            <a:picLocks noChangeAspect="1"/>
          </p:cNvPicPr>
          <p:nvPr/>
        </p:nvPicPr>
        <p:blipFill>
          <a:blip r:embed="rId2">
            <a:extLst/>
          </a:blip>
          <a:stretch>
            <a:fillRect/>
          </a:stretch>
        </p:blipFill>
        <p:spPr>
          <a:xfrm>
            <a:off x="4064015" y="1600218"/>
            <a:ext cx="4063971" cy="5079964"/>
          </a:xfrm>
          <a:prstGeom prst="rect">
            <a:avLst/>
          </a:prstGeom>
          <a:ln w="12700">
            <a:miter lim="400000"/>
          </a:ln>
        </p:spPr>
      </p:pic>
      <p:sp>
        <p:nvSpPr>
          <p:cNvPr id="4356" name="Shape 4356"/>
          <p:cNvSpPr>
            <a:spLocks noGrp="1"/>
          </p:cNvSpPr>
          <p:nvPr>
            <p:ph type="title"/>
          </p:nvPr>
        </p:nvSpPr>
        <p:spPr>
          <a:xfrm>
            <a:off x="798781" y="833967"/>
            <a:ext cx="10970004" cy="836099"/>
          </a:xfrm>
          <a:prstGeom prst="rect">
            <a:avLst/>
          </a:prstGeom>
          <a:solidFill>
            <a:srgbClr val="DEEBF7"/>
          </a:solidFill>
        </p:spPr>
        <p:txBody>
          <a:bodyPr/>
          <a:lstStyle>
            <a:lvl1pPr algn="ctr"/>
          </a:lstStyle>
          <a:p>
            <a:r>
              <a:rPr b="1" dirty="0"/>
              <a:t>MID - BREAK</a:t>
            </a:r>
          </a:p>
        </p:txBody>
      </p:sp>
      <p:sp>
        <p:nvSpPr>
          <p:cNvPr id="4357" name="Shape 4357"/>
          <p:cNvSpPr>
            <a:spLocks noGrp="1"/>
          </p:cNvSpPr>
          <p:nvPr>
            <p:ph type="body" sz="half" idx="1"/>
          </p:nvPr>
        </p:nvSpPr>
        <p:spPr>
          <a:xfrm>
            <a:off x="799984" y="2875278"/>
            <a:ext cx="10968801" cy="2123442"/>
          </a:xfrm>
          <a:prstGeom prst="rect">
            <a:avLst/>
          </a:prstGeom>
        </p:spPr>
        <p:txBody>
          <a:bodyPr>
            <a:normAutofit/>
          </a:bodyPr>
          <a:lstStyle/>
          <a:p>
            <a:pPr marL="170077" indent="-170077" algn="ctr" defTabSz="850391">
              <a:lnSpc>
                <a:spcPct val="90000"/>
              </a:lnSpc>
              <a:defRPr sz="2604"/>
            </a:pPr>
            <a:r>
              <a:rPr lang="en-US" dirty="0" smtClean="0"/>
              <a:t>(</a:t>
            </a:r>
            <a:r>
              <a:rPr dirty="0" smtClean="0"/>
              <a:t>10</a:t>
            </a:r>
            <a:r>
              <a:rPr lang="en-US" dirty="0" smtClean="0"/>
              <a:t>)</a:t>
            </a:r>
            <a:r>
              <a:rPr dirty="0" smtClean="0"/>
              <a:t> </a:t>
            </a:r>
            <a:r>
              <a:rPr dirty="0"/>
              <a:t>minutes for learner re-integration. </a:t>
            </a:r>
          </a:p>
          <a:p>
            <a:pPr marL="170077" indent="-170077" algn="ctr" defTabSz="850391">
              <a:lnSpc>
                <a:spcPct val="90000"/>
              </a:lnSpc>
              <a:defRPr sz="2604"/>
            </a:pPr>
            <a:endParaRPr dirty="0"/>
          </a:p>
          <a:p>
            <a:pPr marL="170077" indent="-170077" algn="ctr" defTabSz="850391">
              <a:lnSpc>
                <a:spcPct val="90000"/>
              </a:lnSpc>
              <a:defRPr sz="2604"/>
            </a:pPr>
            <a:r>
              <a:rPr dirty="0"/>
              <a:t>Instructor will return early for comments or questions.</a:t>
            </a:r>
          </a:p>
          <a:p>
            <a:pPr marL="170077" indent="-170077" algn="ctr" defTabSz="850391">
              <a:lnSpc>
                <a:spcPct val="90000"/>
              </a:lnSpc>
              <a:defRPr sz="2604"/>
            </a:pPr>
            <a:endParaRPr dirty="0"/>
          </a:p>
          <a:p>
            <a:pPr marL="170077" indent="-170077" algn="ctr" defTabSz="850391">
              <a:lnSpc>
                <a:spcPct val="90000"/>
              </a:lnSpc>
              <a:defRPr sz="2604"/>
            </a:pPr>
            <a:r>
              <a:rPr dirty="0"/>
              <a:t>Re-commence at ______ (time).</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355"/>
                                        </p:tgtEl>
                                        <p:attrNameLst>
                                          <p:attrName>style.visibility</p:attrName>
                                        </p:attrNameLst>
                                      </p:cBhvr>
                                      <p:to>
                                        <p:strVal val="visible"/>
                                      </p:to>
                                    </p:set>
                                    <p:anim calcmode="lin" valueType="num">
                                      <p:cBhvr>
                                        <p:cTn id="7" dur="3500" fill="hold"/>
                                        <p:tgtEl>
                                          <p:spTgt spid="4355"/>
                                        </p:tgtEl>
                                        <p:attrNameLst>
                                          <p:attrName>ppt_w</p:attrName>
                                        </p:attrNameLst>
                                      </p:cBhvr>
                                      <p:tavLst>
                                        <p:tav tm="0">
                                          <p:val>
                                            <p:fltVal val="0"/>
                                          </p:val>
                                        </p:tav>
                                        <p:tav tm="100000">
                                          <p:val>
                                            <p:strVal val="#ppt_w"/>
                                          </p:val>
                                        </p:tav>
                                      </p:tavLst>
                                    </p:anim>
                                    <p:anim calcmode="lin" valueType="num">
                                      <p:cBhvr>
                                        <p:cTn id="8" dur="3500" fill="hold"/>
                                        <p:tgtEl>
                                          <p:spTgt spid="4355"/>
                                        </p:tgtEl>
                                        <p:attrNameLst>
                                          <p:attrName>ppt_h</p:attrName>
                                        </p:attrNameLst>
                                      </p:cBhvr>
                                      <p:tavLst>
                                        <p:tav tm="0">
                                          <p:val>
                                            <p:fltVal val="0"/>
                                          </p:val>
                                        </p:tav>
                                        <p:tav tm="100000">
                                          <p:val>
                                            <p:strVal val="#ppt_h"/>
                                          </p:val>
                                        </p:tav>
                                      </p:tavLst>
                                    </p:anim>
                                    <p:animEffect transition="in" filter="fade">
                                      <p:cBhvr>
                                        <p:cTn id="9" dur="3500"/>
                                        <p:tgtEl>
                                          <p:spTgt spid="43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59" name="Shape 4359"/>
          <p:cNvSpPr>
            <a:spLocks noGrp="1"/>
          </p:cNvSpPr>
          <p:nvPr>
            <p:ph type="title"/>
          </p:nvPr>
        </p:nvSpPr>
        <p:spPr>
          <a:prstGeom prst="rect">
            <a:avLst/>
          </a:prstGeom>
        </p:spPr>
        <p:txBody>
          <a:bodyPr>
            <a:noAutofit/>
          </a:bodyPr>
          <a:lstStyle/>
          <a:p>
            <a:r>
              <a:rPr lang="en-US" b="1" dirty="0" smtClean="0"/>
              <a:t>Pipeline 101 - Creating A Simple Pipeline</a:t>
            </a:r>
            <a:endParaRPr lang="en-US" b="1"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35028" y="1717157"/>
            <a:ext cx="7064153" cy="4102442"/>
          </a:xfrm>
          <a:prstGeom prst="rect">
            <a:avLst/>
          </a:prstGeom>
        </p:spPr>
      </p:pic>
      <p:sp>
        <p:nvSpPr>
          <p:cNvPr id="5" name="Action Button: Forward or Next 4">
            <a:hlinkClick r:id="rId4" highlightClick="1"/>
          </p:cNvPr>
          <p:cNvSpPr/>
          <p:nvPr/>
        </p:nvSpPr>
        <p:spPr>
          <a:xfrm>
            <a:off x="7697973" y="4004760"/>
            <a:ext cx="1701208" cy="1701208"/>
          </a:xfrm>
          <a:prstGeom prst="actionButtonForwardNext">
            <a:avLst/>
          </a:prstGeom>
          <a:solidFill>
            <a:srgbClr val="FFFFFF"/>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Calibri"/>
            </a:endParaRPr>
          </a:p>
        </p:txBody>
      </p:sp>
      <p:sp>
        <p:nvSpPr>
          <p:cNvPr id="3" name="Text Placeholder 2"/>
          <p:cNvSpPr>
            <a:spLocks noGrp="1"/>
          </p:cNvSpPr>
          <p:nvPr>
            <p:ph type="body" idx="1"/>
          </p:nvPr>
        </p:nvSpPr>
        <p:spPr>
          <a:xfrm>
            <a:off x="789948" y="6053514"/>
            <a:ext cx="10978835" cy="807093"/>
          </a:xfrm>
        </p:spPr>
        <p:txBody>
          <a:bodyPr/>
          <a:lstStyle/>
          <a:p>
            <a:pPr algn="ctr"/>
            <a:r>
              <a:rPr lang="en-US" dirty="0" smtClean="0"/>
              <a:t>More info: </a:t>
            </a:r>
            <a:r>
              <a:rPr lang="en-US" dirty="0" smtClean="0">
                <a:hlinkClick r:id="rId5"/>
              </a:rPr>
              <a:t>Getting Started With Pipeline</a:t>
            </a:r>
            <a:endParaRPr lang="en-US"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65" name="Shape 4365"/>
          <p:cNvSpPr>
            <a:spLocks noGrp="1"/>
          </p:cNvSpPr>
          <p:nvPr>
            <p:ph type="title"/>
          </p:nvPr>
        </p:nvSpPr>
        <p:spPr>
          <a:prstGeom prst="rect">
            <a:avLst/>
          </a:prstGeom>
        </p:spPr>
        <p:txBody>
          <a:bodyPr/>
          <a:lstStyle/>
          <a:p>
            <a:r>
              <a:rPr lang="en-US" b="1" dirty="0" smtClean="0"/>
              <a:t>Pipeline </a:t>
            </a:r>
            <a:r>
              <a:rPr b="1" dirty="0" smtClean="0"/>
              <a:t>101 </a:t>
            </a:r>
            <a:r>
              <a:rPr b="1" dirty="0"/>
              <a:t>- Snippet </a:t>
            </a:r>
            <a:r>
              <a:rPr lang="en-US" b="1" dirty="0" smtClean="0"/>
              <a:t>G</a:t>
            </a:r>
            <a:r>
              <a:rPr b="1" dirty="0" smtClean="0"/>
              <a:t>enerator</a:t>
            </a:r>
            <a:endParaRPr b="1" dirty="0"/>
          </a:p>
        </p:txBody>
      </p:sp>
      <p:sp>
        <p:nvSpPr>
          <p:cNvPr id="4" name="Rectangle 3">
            <a:hlinkClick r:id="rId3" action="ppaction://hlinksldjump"/>
          </p:cNvPr>
          <p:cNvSpPr/>
          <p:nvPr/>
        </p:nvSpPr>
        <p:spPr>
          <a:xfrm>
            <a:off x="10049461" y="0"/>
            <a:ext cx="2005905" cy="578069"/>
          </a:xfrm>
          <a:prstGeom prst="rect">
            <a:avLst/>
          </a:prstGeom>
          <a:no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Calibri"/>
            </a:endParaRP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87035" y="1925965"/>
            <a:ext cx="6405821" cy="4896232"/>
          </a:xfrm>
          <a:prstGeom prst="rect">
            <a:avLst/>
          </a:prstGeom>
        </p:spPr>
      </p:pic>
      <p:sp>
        <p:nvSpPr>
          <p:cNvPr id="7" name="Action Button: Forward or Next 6">
            <a:hlinkClick r:id="rId5" highlightClick="1"/>
          </p:cNvPr>
          <p:cNvSpPr/>
          <p:nvPr/>
        </p:nvSpPr>
        <p:spPr>
          <a:xfrm>
            <a:off x="7591648" y="5120989"/>
            <a:ext cx="1701208" cy="1701208"/>
          </a:xfrm>
          <a:prstGeom prst="actionButtonForwardNext">
            <a:avLst/>
          </a:prstGeom>
          <a:solidFill>
            <a:srgbClr val="FFFFFF"/>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Calibri"/>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70" name="Shape 4370"/>
          <p:cNvSpPr>
            <a:spLocks noGrp="1"/>
          </p:cNvSpPr>
          <p:nvPr>
            <p:ph type="title"/>
          </p:nvPr>
        </p:nvSpPr>
        <p:spPr>
          <a:xfrm>
            <a:off x="2419138" y="2667000"/>
            <a:ext cx="7871737" cy="1358701"/>
          </a:xfrm>
          <a:prstGeom prst="rect">
            <a:avLst/>
          </a:prstGeom>
        </p:spPr>
        <p:txBody>
          <a:bodyPr/>
          <a:lstStyle/>
          <a:p>
            <a:r>
              <a:rPr b="1" dirty="0"/>
              <a:t>Pipeline Structure and Syntax</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96" name="Shape 4396"/>
          <p:cNvSpPr>
            <a:spLocks noGrp="1"/>
          </p:cNvSpPr>
          <p:nvPr>
            <p:ph type="title"/>
          </p:nvPr>
        </p:nvSpPr>
        <p:spPr>
          <a:xfrm>
            <a:off x="902368" y="1943795"/>
            <a:ext cx="10464801" cy="2111103"/>
          </a:xfrm>
          <a:prstGeom prst="rect">
            <a:avLst/>
          </a:prstGeom>
        </p:spPr>
        <p:txBody>
          <a:bodyPr/>
          <a:lstStyle/>
          <a:p>
            <a:pPr algn="ctr" defTabSz="859536">
              <a:defRPr sz="2350"/>
            </a:pPr>
            <a:r>
              <a:rPr dirty="0"/>
              <a:t>Pipeline with Docker</a:t>
            </a:r>
            <a:br>
              <a:rPr dirty="0"/>
            </a:br>
            <a:r>
              <a:rPr sz="2632" dirty="0"/>
              <a:t>Day 1</a:t>
            </a:r>
            <a:br>
              <a:rPr sz="2632" dirty="0"/>
            </a:br>
            <a:endParaRPr sz="3008" dirty="0"/>
          </a:p>
          <a:p>
            <a:pPr algn="ctr" defTabSz="859536">
              <a:defRPr sz="4041"/>
            </a:pPr>
            <a:r>
              <a:rPr sz="4000" b="1" dirty="0"/>
              <a:t>Review</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98" name="Shape 4398"/>
          <p:cNvSpPr>
            <a:spLocks noGrp="1"/>
          </p:cNvSpPr>
          <p:nvPr>
            <p:ph type="title"/>
          </p:nvPr>
        </p:nvSpPr>
        <p:spPr>
          <a:xfrm>
            <a:off x="798781" y="833967"/>
            <a:ext cx="10970004" cy="836099"/>
          </a:xfrm>
          <a:prstGeom prst="rect">
            <a:avLst/>
          </a:prstGeom>
          <a:solidFill>
            <a:schemeClr val="accent5">
              <a:lumMod val="20000"/>
              <a:lumOff val="80000"/>
            </a:schemeClr>
          </a:solidFill>
        </p:spPr>
        <p:txBody>
          <a:bodyPr/>
          <a:lstStyle>
            <a:lvl1pPr algn="ctr"/>
          </a:lstStyle>
          <a:p>
            <a:r>
              <a:rPr b="1" dirty="0"/>
              <a:t>Day 1 Review</a:t>
            </a:r>
          </a:p>
        </p:txBody>
      </p:sp>
      <p:sp>
        <p:nvSpPr>
          <p:cNvPr id="4399" name="Shape 4399"/>
          <p:cNvSpPr/>
          <p:nvPr/>
        </p:nvSpPr>
        <p:spPr>
          <a:xfrm>
            <a:off x="2730201" y="1785728"/>
            <a:ext cx="5283815" cy="4524311"/>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marL="180473" indent="-180473">
              <a:lnSpc>
                <a:spcPct val="150000"/>
              </a:lnSpc>
              <a:buSzPct val="100000"/>
              <a:buChar char="•"/>
              <a:defRPr sz="4300"/>
            </a:pPr>
            <a:r>
              <a:rPr lang="en-US" sz="3200" dirty="0" smtClean="0">
                <a:latin typeface="PT Sans"/>
              </a:rPr>
              <a:t>Older Solutions</a:t>
            </a:r>
          </a:p>
          <a:p>
            <a:pPr marL="180473" indent="-180473">
              <a:lnSpc>
                <a:spcPct val="150000"/>
              </a:lnSpc>
              <a:buSzPct val="100000"/>
              <a:buChar char="•"/>
              <a:defRPr sz="4300"/>
            </a:pPr>
            <a:r>
              <a:rPr lang="en-US" sz="3200" dirty="0" smtClean="0">
                <a:latin typeface="PT Sans"/>
              </a:rPr>
              <a:t>CD Pipeline</a:t>
            </a:r>
          </a:p>
          <a:p>
            <a:pPr marL="180473" indent="-180473">
              <a:lnSpc>
                <a:spcPct val="150000"/>
              </a:lnSpc>
              <a:buSzPct val="100000"/>
              <a:buChar char="•"/>
              <a:defRPr sz="4300"/>
            </a:pPr>
            <a:r>
              <a:rPr lang="en-US" sz="3200" dirty="0" smtClean="0">
                <a:latin typeface="PT Sans"/>
              </a:rPr>
              <a:t>Build Flow Plugin</a:t>
            </a:r>
          </a:p>
          <a:p>
            <a:pPr marL="180473" indent="-180473">
              <a:lnSpc>
                <a:spcPct val="150000"/>
              </a:lnSpc>
              <a:buSzPct val="100000"/>
              <a:buChar char="•"/>
              <a:defRPr sz="4300"/>
            </a:pPr>
            <a:r>
              <a:rPr lang="en-US" sz="3200" dirty="0" smtClean="0">
                <a:latin typeface="PT Sans"/>
              </a:rPr>
              <a:t>Cloudbees Pipeline Plugin</a:t>
            </a:r>
          </a:p>
          <a:p>
            <a:pPr marL="180473" indent="-180473">
              <a:lnSpc>
                <a:spcPct val="150000"/>
              </a:lnSpc>
              <a:buSzPct val="100000"/>
              <a:buChar char="•"/>
              <a:defRPr sz="4300"/>
            </a:pPr>
            <a:r>
              <a:rPr lang="en-US" sz="3200" dirty="0" smtClean="0">
                <a:latin typeface="PT Sans"/>
              </a:rPr>
              <a:t>Create Pipeline Jobs</a:t>
            </a:r>
          </a:p>
          <a:p>
            <a:pPr marL="180473" indent="-180473">
              <a:lnSpc>
                <a:spcPct val="150000"/>
              </a:lnSpc>
              <a:buSzPct val="100000"/>
              <a:buChar char="•"/>
              <a:defRPr sz="4300"/>
            </a:pPr>
            <a:r>
              <a:rPr lang="en-US" sz="3200" dirty="0" smtClean="0">
                <a:latin typeface="PT Sans"/>
              </a:rPr>
              <a:t>Use The Snippet Generator</a:t>
            </a:r>
            <a:endParaRPr lang="en-US" sz="3200" dirty="0">
              <a:latin typeface="PT Sans"/>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399">
                                            <p:bg/>
                                          </p:spTgt>
                                        </p:tgtEl>
                                        <p:attrNameLst>
                                          <p:attrName>style.visibility</p:attrName>
                                        </p:attrNameLst>
                                      </p:cBhvr>
                                      <p:to>
                                        <p:strVal val="visible"/>
                                      </p:to>
                                    </p:set>
                                    <p:animEffect transition="in" filter="fade">
                                      <p:cBhvr>
                                        <p:cTn id="7" dur="1000"/>
                                        <p:tgtEl>
                                          <p:spTgt spid="4399">
                                            <p:bg/>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399">
                                            <p:txEl>
                                              <p:pRg st="0" end="0"/>
                                            </p:txEl>
                                          </p:spTgt>
                                        </p:tgtEl>
                                        <p:attrNameLst>
                                          <p:attrName>style.visibility</p:attrName>
                                        </p:attrNameLst>
                                      </p:cBhvr>
                                      <p:to>
                                        <p:strVal val="visible"/>
                                      </p:to>
                                    </p:set>
                                    <p:animEffect transition="in" filter="fade">
                                      <p:cBhvr>
                                        <p:cTn id="12" dur="1000"/>
                                        <p:tgtEl>
                                          <p:spTgt spid="4399">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399">
                                            <p:txEl>
                                              <p:pRg st="1" end="1"/>
                                            </p:txEl>
                                          </p:spTgt>
                                        </p:tgtEl>
                                        <p:attrNameLst>
                                          <p:attrName>style.visibility</p:attrName>
                                        </p:attrNameLst>
                                      </p:cBhvr>
                                      <p:to>
                                        <p:strVal val="visible"/>
                                      </p:to>
                                    </p:set>
                                    <p:animEffect transition="in" filter="fade">
                                      <p:cBhvr>
                                        <p:cTn id="17" dur="1000"/>
                                        <p:tgtEl>
                                          <p:spTgt spid="4399">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399">
                                            <p:txEl>
                                              <p:pRg st="2" end="2"/>
                                            </p:txEl>
                                          </p:spTgt>
                                        </p:tgtEl>
                                        <p:attrNameLst>
                                          <p:attrName>style.visibility</p:attrName>
                                        </p:attrNameLst>
                                      </p:cBhvr>
                                      <p:to>
                                        <p:strVal val="visible"/>
                                      </p:to>
                                    </p:set>
                                    <p:animEffect transition="in" filter="fade">
                                      <p:cBhvr>
                                        <p:cTn id="22" dur="1000"/>
                                        <p:tgtEl>
                                          <p:spTgt spid="4399">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399">
                                            <p:txEl>
                                              <p:pRg st="3" end="3"/>
                                            </p:txEl>
                                          </p:spTgt>
                                        </p:tgtEl>
                                        <p:attrNameLst>
                                          <p:attrName>style.visibility</p:attrName>
                                        </p:attrNameLst>
                                      </p:cBhvr>
                                      <p:to>
                                        <p:strVal val="visible"/>
                                      </p:to>
                                    </p:set>
                                    <p:animEffect transition="in" filter="fade">
                                      <p:cBhvr>
                                        <p:cTn id="27" dur="1000"/>
                                        <p:tgtEl>
                                          <p:spTgt spid="4399">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399">
                                            <p:txEl>
                                              <p:pRg st="4" end="4"/>
                                            </p:txEl>
                                          </p:spTgt>
                                        </p:tgtEl>
                                        <p:attrNameLst>
                                          <p:attrName>style.visibility</p:attrName>
                                        </p:attrNameLst>
                                      </p:cBhvr>
                                      <p:to>
                                        <p:strVal val="visible"/>
                                      </p:to>
                                    </p:set>
                                    <p:animEffect transition="in" filter="fade">
                                      <p:cBhvr>
                                        <p:cTn id="32" dur="1000"/>
                                        <p:tgtEl>
                                          <p:spTgt spid="4399">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399">
                                            <p:txEl>
                                              <p:pRg st="5" end="5"/>
                                            </p:txEl>
                                          </p:spTgt>
                                        </p:tgtEl>
                                        <p:attrNameLst>
                                          <p:attrName>style.visibility</p:attrName>
                                        </p:attrNameLst>
                                      </p:cBhvr>
                                      <p:to>
                                        <p:strVal val="visible"/>
                                      </p:to>
                                    </p:set>
                                    <p:animEffect transition="in" filter="fade">
                                      <p:cBhvr>
                                        <p:cTn id="37" dur="1000"/>
                                        <p:tgtEl>
                                          <p:spTgt spid="4399">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99" grpId="0" uiExpand="1" build="p"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69" name="Shape 4269"/>
          <p:cNvSpPr>
            <a:spLocks noGrp="1"/>
          </p:cNvSpPr>
          <p:nvPr>
            <p:ph type="title"/>
          </p:nvPr>
        </p:nvSpPr>
        <p:spPr>
          <a:xfrm>
            <a:off x="863600" y="2486926"/>
            <a:ext cx="10464801" cy="1351262"/>
          </a:xfrm>
          <a:prstGeom prst="rect">
            <a:avLst/>
          </a:prstGeom>
        </p:spPr>
        <p:txBody>
          <a:bodyPr/>
          <a:lstStyle/>
          <a:p>
            <a:pPr algn="ctr">
              <a:defRPr sz="3200"/>
            </a:pPr>
            <a:r>
              <a:rPr dirty="0"/>
              <a:t>CloudBees Jenkins Platform</a:t>
            </a:r>
            <a:br>
              <a:rPr dirty="0"/>
            </a:br>
            <a:r>
              <a:rPr sz="4000" dirty="0"/>
              <a:t>Pipeline with Docker</a:t>
            </a:r>
          </a:p>
        </p:txBody>
      </p:sp>
      <p:sp>
        <p:nvSpPr>
          <p:cNvPr id="4270" name="Shape 4270"/>
          <p:cNvSpPr/>
          <p:nvPr/>
        </p:nvSpPr>
        <p:spPr>
          <a:xfrm>
            <a:off x="863600" y="4032173"/>
            <a:ext cx="10464801" cy="1082766"/>
          </a:xfrm>
          <a:prstGeom prst="rect">
            <a:avLst/>
          </a:prstGeom>
          <a:ln w="12700">
            <a:miter lim="400000"/>
          </a:ln>
          <a:extLst>
            <a:ext uri="{C572A759-6A51-4108-AA02-DFA0A04FC94B}">
              <ma14:wrappingTextBoxFlag xmlns:ma14="http://schemas.microsoft.com/office/mac/drawingml/2011/main" val="1"/>
            </a:ext>
          </a:extLst>
        </p:spPr>
        <p:txBody>
          <a:bodyPr lIns="91422" tIns="91422" rIns="91422" bIns="91422" anchor="b">
            <a:spAutoFit/>
          </a:bodyPr>
          <a:lstStyle>
            <a:lvl1pPr algn="ctr">
              <a:defRPr sz="6000" b="1">
                <a:solidFill>
                  <a:srgbClr val="FFFFFF"/>
                </a:solidFill>
                <a:latin typeface="PT Sans"/>
                <a:ea typeface="PT Sans"/>
                <a:cs typeface="PT Sans"/>
                <a:sym typeface="PT Sans"/>
              </a:defRPr>
            </a:lvl1pPr>
          </a:lstStyle>
          <a:p>
            <a:r>
              <a:rPr dirty="0"/>
              <a:t>Welcome</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 name="Shape 4403"/>
          <p:cNvSpPr>
            <a:spLocks noGrp="1"/>
          </p:cNvSpPr>
          <p:nvPr>
            <p:ph type="title"/>
          </p:nvPr>
        </p:nvSpPr>
        <p:spPr>
          <a:xfrm>
            <a:off x="917867" y="1928297"/>
            <a:ext cx="10464801" cy="2111103"/>
          </a:xfrm>
          <a:prstGeom prst="rect">
            <a:avLst/>
          </a:prstGeom>
        </p:spPr>
        <p:txBody>
          <a:bodyPr/>
          <a:lstStyle/>
          <a:p>
            <a:pPr algn="ctr" defTabSz="859536">
              <a:defRPr sz="2350"/>
            </a:pPr>
            <a:r>
              <a:rPr dirty="0"/>
              <a:t>Pipeline with Docker</a:t>
            </a:r>
            <a:br>
              <a:rPr dirty="0"/>
            </a:br>
            <a:r>
              <a:rPr sz="2632" dirty="0"/>
              <a:t>Day 1</a:t>
            </a:r>
            <a:br>
              <a:rPr sz="2632" dirty="0"/>
            </a:br>
            <a:endParaRPr sz="3008" dirty="0"/>
          </a:p>
          <a:p>
            <a:pPr algn="ctr" defTabSz="859536">
              <a:defRPr sz="4041"/>
            </a:pPr>
            <a:r>
              <a:rPr b="1" dirty="0"/>
              <a:t>Exercise</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5" name="Shape 4405"/>
          <p:cNvSpPr>
            <a:spLocks noGrp="1"/>
          </p:cNvSpPr>
          <p:nvPr>
            <p:ph type="title"/>
          </p:nvPr>
        </p:nvSpPr>
        <p:spPr>
          <a:xfrm>
            <a:off x="2123087" y="833967"/>
            <a:ext cx="8227501" cy="836099"/>
          </a:xfrm>
          <a:prstGeom prst="rect">
            <a:avLst/>
          </a:prstGeom>
          <a:solidFill>
            <a:schemeClr val="accent5">
              <a:lumMod val="20000"/>
              <a:lumOff val="80000"/>
            </a:schemeClr>
          </a:solidFill>
        </p:spPr>
        <p:txBody>
          <a:bodyPr/>
          <a:lstStyle/>
          <a:p>
            <a:r>
              <a:rPr b="1" dirty="0"/>
              <a:t>Day 1 – Exercise </a:t>
            </a:r>
          </a:p>
        </p:txBody>
      </p:sp>
      <p:sp>
        <p:nvSpPr>
          <p:cNvPr id="4406" name="Shape 4406"/>
          <p:cNvSpPr/>
          <p:nvPr/>
        </p:nvSpPr>
        <p:spPr>
          <a:xfrm>
            <a:off x="2123086" y="2202340"/>
            <a:ext cx="8975837" cy="3046984"/>
          </a:xfrm>
          <a:prstGeom prst="rect">
            <a:avLst/>
          </a:prstGeom>
          <a:ln w="12700">
            <a:miter lim="400000"/>
          </a:ln>
          <a:extLst>
            <a:ext uri="{C572A759-6A51-4108-AA02-DFA0A04FC94B}">
              <ma14:wrappingTextBoxFlag xmlns:ma14="http://schemas.microsoft.com/office/mac/drawingml/2011/main" val="1"/>
            </a:ext>
          </a:extLst>
        </p:spPr>
        <p:txBody>
          <a:bodyPr wrap="square" lIns="45718" tIns="45718" rIns="45718" bIns="45718">
            <a:spAutoFit/>
          </a:bodyPr>
          <a:lstStyle/>
          <a:p>
            <a:pPr marL="180473" indent="-180473">
              <a:lnSpc>
                <a:spcPct val="150000"/>
              </a:lnSpc>
              <a:buSzPct val="100000"/>
              <a:buChar char="•"/>
              <a:defRPr sz="4100"/>
            </a:pPr>
            <a:r>
              <a:rPr lang="en-US" sz="3200" dirty="0" smtClean="0">
                <a:latin typeface="PT Sans"/>
              </a:rPr>
              <a:t>Create A New Pipeline Job</a:t>
            </a:r>
          </a:p>
          <a:p>
            <a:pPr marL="180473" indent="-180473">
              <a:lnSpc>
                <a:spcPct val="150000"/>
              </a:lnSpc>
              <a:buSzPct val="100000"/>
              <a:buChar char="•"/>
              <a:defRPr sz="4100"/>
            </a:pPr>
            <a:r>
              <a:rPr lang="en-US" sz="3200" dirty="0" smtClean="0">
                <a:latin typeface="PT Sans"/>
              </a:rPr>
              <a:t>Explore The Pipeline Syntax</a:t>
            </a:r>
          </a:p>
          <a:p>
            <a:pPr marL="180473" indent="-180473">
              <a:lnSpc>
                <a:spcPct val="150000"/>
              </a:lnSpc>
              <a:buSzPct val="100000"/>
              <a:buChar char="•"/>
              <a:defRPr sz="4100"/>
            </a:pPr>
            <a:r>
              <a:rPr lang="en-US" sz="3200" dirty="0" smtClean="0">
                <a:latin typeface="PT Sans"/>
              </a:rPr>
              <a:t>Implement A Simple Pipeline</a:t>
            </a:r>
          </a:p>
          <a:p>
            <a:pPr marL="180473" indent="-180473">
              <a:lnSpc>
                <a:spcPct val="150000"/>
              </a:lnSpc>
              <a:buSzPct val="100000"/>
              <a:buChar char="•"/>
              <a:defRPr sz="4100"/>
            </a:pPr>
            <a:r>
              <a:rPr lang="en-US" sz="3200" dirty="0" smtClean="0">
                <a:latin typeface="PT Sans"/>
              </a:rPr>
              <a:t>Send Results To </a:t>
            </a:r>
            <a:r>
              <a:rPr lang="en-US" sz="3200" u="sng" dirty="0" err="1" smtClean="0">
                <a:solidFill>
                  <a:srgbClr val="0000FF"/>
                </a:solidFill>
                <a:uFill>
                  <a:solidFill>
                    <a:srgbClr val="0000FF"/>
                  </a:solidFill>
                </a:uFill>
                <a:latin typeface="PT Sans"/>
              </a:rPr>
              <a:t>v</a:t>
            </a:r>
            <a:r>
              <a:rPr lang="en-US" sz="3200" u="sng" dirty="0" err="1" smtClean="0">
                <a:solidFill>
                  <a:srgbClr val="0000FF"/>
                </a:solidFill>
                <a:uFill>
                  <a:solidFill>
                    <a:srgbClr val="0000FF"/>
                  </a:solidFill>
                </a:uFill>
                <a:latin typeface="PT Sans"/>
                <a:hlinkClick r:id="rId3"/>
              </a:rPr>
              <a:t>farcic@cloudbees.com</a:t>
            </a:r>
            <a:endParaRPr lang="en-US" sz="3200" u="sng" dirty="0">
              <a:solidFill>
                <a:srgbClr val="0000FF"/>
              </a:solidFill>
              <a:uFill>
                <a:solidFill>
                  <a:srgbClr val="0000FF"/>
                </a:solidFill>
              </a:uFill>
              <a:latin typeface="PT Sans"/>
              <a:hlinkClick r:id="rId3"/>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406">
                                            <p:bg/>
                                          </p:spTgt>
                                        </p:tgtEl>
                                        <p:attrNameLst>
                                          <p:attrName>style.visibility</p:attrName>
                                        </p:attrNameLst>
                                      </p:cBhvr>
                                      <p:to>
                                        <p:strVal val="visible"/>
                                      </p:to>
                                    </p:set>
                                    <p:animEffect transition="in" filter="fade">
                                      <p:cBhvr>
                                        <p:cTn id="7" dur="2000"/>
                                        <p:tgtEl>
                                          <p:spTgt spid="4406">
                                            <p:bg/>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406">
                                            <p:txEl>
                                              <p:pRg st="0" end="0"/>
                                            </p:txEl>
                                          </p:spTgt>
                                        </p:tgtEl>
                                        <p:attrNameLst>
                                          <p:attrName>style.visibility</p:attrName>
                                        </p:attrNameLst>
                                      </p:cBhvr>
                                      <p:to>
                                        <p:strVal val="visible"/>
                                      </p:to>
                                    </p:set>
                                    <p:animEffect transition="in" filter="fade">
                                      <p:cBhvr>
                                        <p:cTn id="12" dur="2000"/>
                                        <p:tgtEl>
                                          <p:spTgt spid="4406">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406">
                                            <p:txEl>
                                              <p:pRg st="1" end="1"/>
                                            </p:txEl>
                                          </p:spTgt>
                                        </p:tgtEl>
                                        <p:attrNameLst>
                                          <p:attrName>style.visibility</p:attrName>
                                        </p:attrNameLst>
                                      </p:cBhvr>
                                      <p:to>
                                        <p:strVal val="visible"/>
                                      </p:to>
                                    </p:set>
                                    <p:animEffect transition="in" filter="fade">
                                      <p:cBhvr>
                                        <p:cTn id="17" dur="2000"/>
                                        <p:tgtEl>
                                          <p:spTgt spid="4406">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406">
                                            <p:txEl>
                                              <p:pRg st="2" end="2"/>
                                            </p:txEl>
                                          </p:spTgt>
                                        </p:tgtEl>
                                        <p:attrNameLst>
                                          <p:attrName>style.visibility</p:attrName>
                                        </p:attrNameLst>
                                      </p:cBhvr>
                                      <p:to>
                                        <p:strVal val="visible"/>
                                      </p:to>
                                    </p:set>
                                    <p:animEffect transition="in" filter="fade">
                                      <p:cBhvr>
                                        <p:cTn id="22" dur="2000"/>
                                        <p:tgtEl>
                                          <p:spTgt spid="4406">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406">
                                            <p:txEl>
                                              <p:pRg st="3" end="3"/>
                                            </p:txEl>
                                          </p:spTgt>
                                        </p:tgtEl>
                                        <p:attrNameLst>
                                          <p:attrName>style.visibility</p:attrName>
                                        </p:attrNameLst>
                                      </p:cBhvr>
                                      <p:to>
                                        <p:strVal val="visible"/>
                                      </p:to>
                                    </p:set>
                                    <p:animEffect transition="in" filter="fade">
                                      <p:cBhvr>
                                        <p:cTn id="27" dur="2000"/>
                                        <p:tgtEl>
                                          <p:spTgt spid="440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06" grpId="0" uiExpand="1" build="p"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15" name="Shape 4415"/>
          <p:cNvSpPr>
            <a:spLocks noGrp="1"/>
          </p:cNvSpPr>
          <p:nvPr>
            <p:ph type="title"/>
          </p:nvPr>
        </p:nvSpPr>
        <p:spPr>
          <a:xfrm>
            <a:off x="863600" y="2126525"/>
            <a:ext cx="10464801" cy="2504422"/>
          </a:xfrm>
          <a:prstGeom prst="rect">
            <a:avLst/>
          </a:prstGeom>
        </p:spPr>
        <p:txBody>
          <a:bodyPr/>
          <a:lstStyle/>
          <a:p>
            <a:pPr algn="ctr">
              <a:defRPr sz="2800"/>
            </a:pPr>
            <a:r>
              <a:rPr dirty="0"/>
              <a:t>Pipeline with Docker</a:t>
            </a:r>
            <a:br>
              <a:rPr dirty="0"/>
            </a:br>
            <a:r>
              <a:rPr sz="3200" dirty="0"/>
              <a:t>Day 2</a:t>
            </a:r>
            <a:br>
              <a:rPr sz="3200" dirty="0"/>
            </a:br>
            <a:endParaRPr sz="3200" dirty="0"/>
          </a:p>
          <a:p>
            <a:pPr algn="ctr">
              <a:defRPr sz="5300"/>
            </a:pPr>
            <a:r>
              <a:rPr sz="4800" b="1" dirty="0"/>
              <a:t>Docker 101</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76" name="Shape 4276"/>
          <p:cNvSpPr>
            <a:spLocks noGrp="1"/>
          </p:cNvSpPr>
          <p:nvPr>
            <p:ph type="body" sz="half" idx="1"/>
          </p:nvPr>
        </p:nvSpPr>
        <p:spPr>
          <a:xfrm>
            <a:off x="798781" y="1461028"/>
            <a:ext cx="5364399" cy="3856070"/>
          </a:xfrm>
          <a:prstGeom prst="rect">
            <a:avLst/>
          </a:prstGeom>
        </p:spPr>
        <p:txBody>
          <a:bodyPr>
            <a:normAutofit/>
          </a:bodyPr>
          <a:lstStyle/>
          <a:p>
            <a:pPr>
              <a:lnSpc>
                <a:spcPct val="90000"/>
              </a:lnSpc>
              <a:defRPr b="1">
                <a:solidFill>
                  <a:srgbClr val="006098"/>
                </a:solidFill>
              </a:defRPr>
            </a:pPr>
            <a:r>
              <a:rPr sz="2800" dirty="0">
                <a:latin typeface="PT Sans"/>
              </a:rPr>
              <a:t>You Will Learn</a:t>
            </a:r>
            <a:r>
              <a:rPr sz="2800" dirty="0" smtClean="0">
                <a:latin typeface="PT Sans"/>
              </a:rPr>
              <a:t>:</a:t>
            </a:r>
            <a:endParaRPr sz="2800" dirty="0">
              <a:latin typeface="PT Sans"/>
            </a:endParaRPr>
          </a:p>
          <a:p>
            <a:pPr marL="342900" indent="-342900">
              <a:lnSpc>
                <a:spcPct val="180000"/>
              </a:lnSpc>
              <a:buSzPct val="100000"/>
              <a:buFont typeface="Arial"/>
              <a:buChar char="•"/>
              <a:defRPr sz="2400"/>
            </a:pPr>
            <a:r>
              <a:rPr lang="en-US" b="0" dirty="0" smtClean="0">
                <a:latin typeface="PT Sans"/>
              </a:rPr>
              <a:t>How to Prepare the environments</a:t>
            </a:r>
            <a:endParaRPr b="0" dirty="0">
              <a:latin typeface="PT Sans"/>
            </a:endParaRPr>
          </a:p>
          <a:p>
            <a:pPr marL="342900" indent="-342900">
              <a:lnSpc>
                <a:spcPct val="180000"/>
              </a:lnSpc>
              <a:buSzPct val="100000"/>
              <a:buFont typeface="Arial"/>
              <a:buChar char="•"/>
              <a:defRPr sz="2400"/>
            </a:pPr>
            <a:r>
              <a:rPr lang="en-US" b="0" dirty="0" smtClean="0">
                <a:latin typeface="PT Sans"/>
              </a:rPr>
              <a:t>Docker containers</a:t>
            </a:r>
            <a:endParaRPr b="0" dirty="0">
              <a:latin typeface="PT Sans"/>
            </a:endParaRPr>
          </a:p>
          <a:p>
            <a:pPr marL="342900" indent="-342900">
              <a:lnSpc>
                <a:spcPct val="180000"/>
              </a:lnSpc>
              <a:buSzPct val="100000"/>
              <a:buFont typeface="Arial"/>
              <a:buChar char="•"/>
              <a:defRPr sz="2400"/>
            </a:pPr>
            <a:r>
              <a:rPr lang="en-US" b="0" dirty="0" smtClean="0">
                <a:latin typeface="PT Sans"/>
              </a:rPr>
              <a:t>Docker use cases</a:t>
            </a:r>
            <a:endParaRPr b="0" dirty="0">
              <a:latin typeface="PT Sans"/>
            </a:endParaRPr>
          </a:p>
          <a:p>
            <a:pPr marL="342900" indent="-342900">
              <a:lnSpc>
                <a:spcPct val="180000"/>
              </a:lnSpc>
              <a:buSzPct val="100000"/>
              <a:buFont typeface="Arial"/>
              <a:buChar char="•"/>
              <a:defRPr sz="2400"/>
            </a:pPr>
            <a:r>
              <a:rPr lang="en-US" b="0" dirty="0" smtClean="0">
                <a:latin typeface="PT Sans"/>
              </a:rPr>
              <a:t>Docker tools</a:t>
            </a:r>
            <a:endParaRPr b="0" dirty="0">
              <a:latin typeface="PT Sans"/>
            </a:endParaRPr>
          </a:p>
        </p:txBody>
      </p:sp>
      <p:sp>
        <p:nvSpPr>
          <p:cNvPr id="4277" name="Shape 4277"/>
          <p:cNvSpPr>
            <a:spLocks noGrp="1"/>
          </p:cNvSpPr>
          <p:nvPr>
            <p:ph type="body" idx="13"/>
          </p:nvPr>
        </p:nvSpPr>
        <p:spPr>
          <a:xfrm>
            <a:off x="6404382" y="1461028"/>
            <a:ext cx="5364403" cy="4402563"/>
          </a:xfrm>
          <a:prstGeom prst="rect">
            <a:avLst/>
          </a:prstGeom>
          <a:extLst>
            <a:ext uri="{C572A759-6A51-4108-AA02-DFA0A04FC94B}">
              <ma14:wrappingTextBoxFlag xmlns:ma14="http://schemas.microsoft.com/office/mac/drawingml/2011/main" val="1"/>
            </a:ext>
          </a:extLst>
        </p:spPr>
        <p:txBody>
          <a:bodyPr>
            <a:normAutofit/>
          </a:bodyPr>
          <a:lstStyle/>
          <a:p>
            <a:pPr marL="182879" indent="-182879">
              <a:lnSpc>
                <a:spcPct val="99000"/>
              </a:lnSpc>
              <a:spcBef>
                <a:spcPts val="0"/>
              </a:spcBef>
              <a:buSzTx/>
              <a:buNone/>
              <a:defRPr sz="2700" b="1">
                <a:solidFill>
                  <a:srgbClr val="006098"/>
                </a:solidFill>
                <a:latin typeface="PT Sans"/>
                <a:ea typeface="PT Sans"/>
                <a:cs typeface="PT Sans"/>
                <a:sym typeface="PT Sans"/>
              </a:defRPr>
            </a:pPr>
            <a:r>
              <a:rPr lang="en-US" dirty="0">
                <a:latin typeface="PT Sans"/>
              </a:rPr>
              <a:t>Y</a:t>
            </a:r>
            <a:r>
              <a:rPr dirty="0" smtClean="0">
                <a:latin typeface="PT Sans"/>
              </a:rPr>
              <a:t>ou </a:t>
            </a:r>
            <a:r>
              <a:rPr dirty="0">
                <a:latin typeface="PT Sans"/>
              </a:rPr>
              <a:t>Will Be Able To:</a:t>
            </a:r>
          </a:p>
          <a:p>
            <a:pPr>
              <a:lnSpc>
                <a:spcPct val="180000"/>
              </a:lnSpc>
              <a:defRPr sz="2500"/>
            </a:pPr>
            <a:r>
              <a:rPr lang="en-US" sz="2400" dirty="0" smtClean="0">
                <a:latin typeface="PT Sans"/>
              </a:rPr>
              <a:t>Prepare The Pipeline Environments</a:t>
            </a:r>
          </a:p>
          <a:p>
            <a:pPr>
              <a:lnSpc>
                <a:spcPct val="180000"/>
              </a:lnSpc>
              <a:defRPr sz="2500"/>
            </a:pPr>
            <a:r>
              <a:rPr lang="en-US" sz="2400" dirty="0" smtClean="0">
                <a:latin typeface="PT Sans"/>
              </a:rPr>
              <a:t> Understand Docker Containers And Use Cases</a:t>
            </a:r>
          </a:p>
          <a:p>
            <a:pPr>
              <a:lnSpc>
                <a:spcPct val="180000"/>
              </a:lnSpc>
              <a:defRPr sz="2500"/>
            </a:pPr>
            <a:r>
              <a:rPr lang="en-US" sz="2400" dirty="0" smtClean="0">
                <a:latin typeface="PT Sans"/>
              </a:rPr>
              <a:t>Have A Working Knowledge Of Docker Tools</a:t>
            </a:r>
            <a:endParaRPr lang="en-US" sz="2400" dirty="0">
              <a:latin typeface="PT Sans"/>
            </a:endParaRPr>
          </a:p>
        </p:txBody>
      </p:sp>
      <p:sp>
        <p:nvSpPr>
          <p:cNvPr id="10" name="Shape 4275"/>
          <p:cNvSpPr>
            <a:spLocks noGrp="1"/>
          </p:cNvSpPr>
          <p:nvPr>
            <p:ph type="title"/>
          </p:nvPr>
        </p:nvSpPr>
        <p:spPr>
          <a:xfrm>
            <a:off x="798781" y="369018"/>
            <a:ext cx="10970004" cy="836099"/>
          </a:xfrm>
          <a:prstGeom prst="rect">
            <a:avLst/>
          </a:prstGeom>
          <a:solidFill>
            <a:srgbClr val="DEEBF7"/>
          </a:solidFill>
        </p:spPr>
        <p:txBody>
          <a:bodyPr>
            <a:normAutofit/>
          </a:bodyPr>
          <a:lstStyle>
            <a:lvl1pPr algn="ctr">
              <a:defRPr sz="4400" b="1"/>
            </a:lvl1pPr>
          </a:lstStyle>
          <a:p>
            <a:r>
              <a:rPr lang="en-US" sz="4000" dirty="0" smtClean="0">
                <a:ln>
                  <a:solidFill>
                    <a:schemeClr val="bg1">
                      <a:lumMod val="65000"/>
                    </a:schemeClr>
                  </a:solidFill>
                </a:ln>
                <a:solidFill>
                  <a:srgbClr val="C00000"/>
                </a:solidFill>
                <a:latin typeface="PT Sans"/>
              </a:rPr>
              <a:t>Docker</a:t>
            </a:r>
            <a:r>
              <a:rPr sz="4000" dirty="0" smtClean="0">
                <a:ln>
                  <a:solidFill>
                    <a:schemeClr val="bg1">
                      <a:lumMod val="65000"/>
                    </a:schemeClr>
                  </a:solidFill>
                </a:ln>
                <a:solidFill>
                  <a:srgbClr val="C00000"/>
                </a:solidFill>
                <a:latin typeface="PT Sans"/>
              </a:rPr>
              <a:t> </a:t>
            </a:r>
            <a:r>
              <a:rPr sz="4000" dirty="0">
                <a:ln>
                  <a:solidFill>
                    <a:schemeClr val="bg1">
                      <a:lumMod val="65000"/>
                    </a:schemeClr>
                  </a:solidFill>
                </a:ln>
                <a:solidFill>
                  <a:srgbClr val="C00000"/>
                </a:solidFill>
                <a:latin typeface="PT Sans"/>
              </a:rPr>
              <a:t>101 – In this Unit:</a:t>
            </a:r>
          </a:p>
        </p:txBody>
      </p:sp>
    </p:spTree>
    <p:extLst>
      <p:ext uri="{BB962C8B-B14F-4D97-AF65-F5344CB8AC3E}">
        <p14:creationId xmlns:p14="http://schemas.microsoft.com/office/powerpoint/2010/main" val="2327242089"/>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276">
                                            <p:bg/>
                                          </p:spTgt>
                                        </p:tgtEl>
                                        <p:attrNameLst>
                                          <p:attrName>style.visibility</p:attrName>
                                        </p:attrNameLst>
                                      </p:cBhvr>
                                      <p:to>
                                        <p:strVal val="visible"/>
                                      </p:to>
                                    </p:set>
                                    <p:animEffect transition="in" filter="fade">
                                      <p:cBhvr>
                                        <p:cTn id="7" dur="1250"/>
                                        <p:tgtEl>
                                          <p:spTgt spid="4276">
                                            <p:bg/>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276">
                                            <p:txEl>
                                              <p:pRg st="0" end="0"/>
                                            </p:txEl>
                                          </p:spTgt>
                                        </p:tgtEl>
                                        <p:attrNameLst>
                                          <p:attrName>style.visibility</p:attrName>
                                        </p:attrNameLst>
                                      </p:cBhvr>
                                      <p:to>
                                        <p:strVal val="visible"/>
                                      </p:to>
                                    </p:set>
                                    <p:animEffect transition="in" filter="fade">
                                      <p:cBhvr>
                                        <p:cTn id="10" dur="1250"/>
                                        <p:tgtEl>
                                          <p:spTgt spid="4276">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276">
                                            <p:txEl>
                                              <p:pRg st="1" end="1"/>
                                            </p:txEl>
                                          </p:spTgt>
                                        </p:tgtEl>
                                        <p:attrNameLst>
                                          <p:attrName>style.visibility</p:attrName>
                                        </p:attrNameLst>
                                      </p:cBhvr>
                                      <p:to>
                                        <p:strVal val="visible"/>
                                      </p:to>
                                    </p:set>
                                    <p:animEffect transition="in" filter="fade">
                                      <p:cBhvr>
                                        <p:cTn id="13" dur="1250"/>
                                        <p:tgtEl>
                                          <p:spTgt spid="4276">
                                            <p:txEl>
                                              <p:pRg st="1" end="1"/>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276">
                                            <p:txEl>
                                              <p:pRg st="2" end="2"/>
                                            </p:txEl>
                                          </p:spTgt>
                                        </p:tgtEl>
                                        <p:attrNameLst>
                                          <p:attrName>style.visibility</p:attrName>
                                        </p:attrNameLst>
                                      </p:cBhvr>
                                      <p:to>
                                        <p:strVal val="visible"/>
                                      </p:to>
                                    </p:set>
                                    <p:animEffect transition="in" filter="fade">
                                      <p:cBhvr>
                                        <p:cTn id="16" dur="1250"/>
                                        <p:tgtEl>
                                          <p:spTgt spid="4276">
                                            <p:txEl>
                                              <p:pRg st="2" end="2"/>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276">
                                            <p:txEl>
                                              <p:pRg st="3" end="3"/>
                                            </p:txEl>
                                          </p:spTgt>
                                        </p:tgtEl>
                                        <p:attrNameLst>
                                          <p:attrName>style.visibility</p:attrName>
                                        </p:attrNameLst>
                                      </p:cBhvr>
                                      <p:to>
                                        <p:strVal val="visible"/>
                                      </p:to>
                                    </p:set>
                                    <p:animEffect transition="in" filter="fade">
                                      <p:cBhvr>
                                        <p:cTn id="19" dur="1250"/>
                                        <p:tgtEl>
                                          <p:spTgt spid="4276">
                                            <p:txEl>
                                              <p:pRg st="3" end="3"/>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276">
                                            <p:txEl>
                                              <p:pRg st="4" end="4"/>
                                            </p:txEl>
                                          </p:spTgt>
                                        </p:tgtEl>
                                        <p:attrNameLst>
                                          <p:attrName>style.visibility</p:attrName>
                                        </p:attrNameLst>
                                      </p:cBhvr>
                                      <p:to>
                                        <p:strVal val="visible"/>
                                      </p:to>
                                    </p:set>
                                    <p:animEffect transition="in" filter="fade">
                                      <p:cBhvr>
                                        <p:cTn id="22" dur="1250"/>
                                        <p:tgtEl>
                                          <p:spTgt spid="4276">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277">
                                            <p:bg/>
                                          </p:spTgt>
                                        </p:tgtEl>
                                        <p:attrNameLst>
                                          <p:attrName>style.visibility</p:attrName>
                                        </p:attrNameLst>
                                      </p:cBhvr>
                                      <p:to>
                                        <p:strVal val="visible"/>
                                      </p:to>
                                    </p:set>
                                    <p:animEffect transition="in" filter="fade">
                                      <p:cBhvr>
                                        <p:cTn id="27" dur="1250"/>
                                        <p:tgtEl>
                                          <p:spTgt spid="4277">
                                            <p:bg/>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4277">
                                            <p:txEl>
                                              <p:pRg st="0" end="0"/>
                                            </p:txEl>
                                          </p:spTgt>
                                        </p:tgtEl>
                                        <p:attrNameLst>
                                          <p:attrName>style.visibility</p:attrName>
                                        </p:attrNameLst>
                                      </p:cBhvr>
                                      <p:to>
                                        <p:strVal val="visible"/>
                                      </p:to>
                                    </p:set>
                                    <p:animEffect transition="in" filter="fade">
                                      <p:cBhvr>
                                        <p:cTn id="30" dur="1250"/>
                                        <p:tgtEl>
                                          <p:spTgt spid="4277">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4277">
                                            <p:txEl>
                                              <p:pRg st="1" end="1"/>
                                            </p:txEl>
                                          </p:spTgt>
                                        </p:tgtEl>
                                        <p:attrNameLst>
                                          <p:attrName>style.visibility</p:attrName>
                                        </p:attrNameLst>
                                      </p:cBhvr>
                                      <p:to>
                                        <p:strVal val="visible"/>
                                      </p:to>
                                    </p:set>
                                    <p:animEffect transition="in" filter="fade">
                                      <p:cBhvr>
                                        <p:cTn id="33" dur="1250"/>
                                        <p:tgtEl>
                                          <p:spTgt spid="4277">
                                            <p:txEl>
                                              <p:pRg st="1" end="1"/>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4277">
                                            <p:txEl>
                                              <p:pRg st="2" end="2"/>
                                            </p:txEl>
                                          </p:spTgt>
                                        </p:tgtEl>
                                        <p:attrNameLst>
                                          <p:attrName>style.visibility</p:attrName>
                                        </p:attrNameLst>
                                      </p:cBhvr>
                                      <p:to>
                                        <p:strVal val="visible"/>
                                      </p:to>
                                    </p:set>
                                    <p:animEffect transition="in" filter="fade">
                                      <p:cBhvr>
                                        <p:cTn id="36" dur="1250"/>
                                        <p:tgtEl>
                                          <p:spTgt spid="4277">
                                            <p:txEl>
                                              <p:pRg st="2" end="2"/>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4277">
                                            <p:txEl>
                                              <p:pRg st="3" end="3"/>
                                            </p:txEl>
                                          </p:spTgt>
                                        </p:tgtEl>
                                        <p:attrNameLst>
                                          <p:attrName>style.visibility</p:attrName>
                                        </p:attrNameLst>
                                      </p:cBhvr>
                                      <p:to>
                                        <p:strVal val="visible"/>
                                      </p:to>
                                    </p:set>
                                    <p:animEffect transition="in" filter="fade">
                                      <p:cBhvr>
                                        <p:cTn id="39" dur="1250"/>
                                        <p:tgtEl>
                                          <p:spTgt spid="427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76" grpId="0" uiExpand="1" build="allAtOnce" animBg="1"/>
      <p:bldP spid="4277" grpId="0" uiExpand="1" build="allAtOnce"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24" name="Shape 4424"/>
          <p:cNvSpPr>
            <a:spLocks noGrp="1"/>
          </p:cNvSpPr>
          <p:nvPr>
            <p:ph type="title"/>
          </p:nvPr>
        </p:nvSpPr>
        <p:spPr>
          <a:xfrm>
            <a:off x="798781" y="833967"/>
            <a:ext cx="10970004" cy="836099"/>
          </a:xfrm>
          <a:prstGeom prst="rect">
            <a:avLst/>
          </a:prstGeom>
          <a:solidFill>
            <a:schemeClr val="accent5">
              <a:lumMod val="20000"/>
              <a:lumOff val="80000"/>
            </a:schemeClr>
          </a:solidFill>
        </p:spPr>
        <p:txBody>
          <a:bodyPr/>
          <a:lstStyle/>
          <a:p>
            <a:r>
              <a:rPr b="1" dirty="0"/>
              <a:t>Review Of Day 1 Concepts And Exercise</a:t>
            </a:r>
          </a:p>
        </p:txBody>
      </p:sp>
      <p:sp>
        <p:nvSpPr>
          <p:cNvPr id="4425" name="Shape 4425"/>
          <p:cNvSpPr/>
          <p:nvPr/>
        </p:nvSpPr>
        <p:spPr>
          <a:xfrm>
            <a:off x="2581188" y="1512182"/>
            <a:ext cx="4989503" cy="5424558"/>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marL="180473" indent="-180473">
              <a:lnSpc>
                <a:spcPct val="150000"/>
              </a:lnSpc>
              <a:buSzPct val="100000"/>
              <a:buChar char="•"/>
              <a:defRPr sz="3300"/>
            </a:pPr>
            <a:r>
              <a:rPr lang="en-US" dirty="0" smtClean="0"/>
              <a:t> </a:t>
            </a:r>
            <a:r>
              <a:rPr dirty="0" smtClean="0"/>
              <a:t>CD </a:t>
            </a:r>
            <a:r>
              <a:rPr dirty="0"/>
              <a:t>pipeline</a:t>
            </a:r>
          </a:p>
          <a:p>
            <a:pPr marL="180473" indent="-180473">
              <a:lnSpc>
                <a:spcPct val="150000"/>
              </a:lnSpc>
              <a:buSzPct val="100000"/>
              <a:buChar char="•"/>
              <a:defRPr sz="3300"/>
            </a:pPr>
            <a:r>
              <a:rPr lang="en-US" dirty="0" smtClean="0"/>
              <a:t> </a:t>
            </a:r>
            <a:r>
              <a:rPr dirty="0" smtClean="0"/>
              <a:t>Older </a:t>
            </a:r>
            <a:r>
              <a:rPr dirty="0"/>
              <a:t>solutions</a:t>
            </a:r>
          </a:p>
          <a:p>
            <a:pPr marL="180473" indent="-180473">
              <a:lnSpc>
                <a:spcPct val="150000"/>
              </a:lnSpc>
              <a:buSzPct val="100000"/>
              <a:buChar char="•"/>
              <a:defRPr sz="3300"/>
            </a:pPr>
            <a:r>
              <a:rPr lang="en-US" dirty="0" smtClean="0"/>
              <a:t> </a:t>
            </a:r>
            <a:r>
              <a:rPr dirty="0" smtClean="0"/>
              <a:t>Build </a:t>
            </a:r>
            <a:r>
              <a:rPr dirty="0"/>
              <a:t>Flow plugin</a:t>
            </a:r>
          </a:p>
          <a:p>
            <a:pPr marL="180473" indent="-180473">
              <a:lnSpc>
                <a:spcPct val="150000"/>
              </a:lnSpc>
              <a:buSzPct val="100000"/>
              <a:buChar char="•"/>
              <a:defRPr sz="3300"/>
            </a:pPr>
            <a:r>
              <a:rPr lang="en-US" dirty="0" smtClean="0"/>
              <a:t> </a:t>
            </a:r>
            <a:r>
              <a:rPr dirty="0" smtClean="0"/>
              <a:t>CloudBees </a:t>
            </a:r>
            <a:r>
              <a:rPr dirty="0"/>
              <a:t>Pipeline Plugin</a:t>
            </a:r>
          </a:p>
          <a:p>
            <a:pPr marL="180473" indent="-180473">
              <a:lnSpc>
                <a:spcPct val="150000"/>
              </a:lnSpc>
              <a:buSzPct val="100000"/>
              <a:buChar char="•"/>
              <a:defRPr sz="3300"/>
            </a:pPr>
            <a:r>
              <a:rPr lang="en-US" dirty="0" smtClean="0"/>
              <a:t> </a:t>
            </a:r>
            <a:r>
              <a:rPr dirty="0" smtClean="0"/>
              <a:t>Create </a:t>
            </a:r>
            <a:r>
              <a:rPr dirty="0"/>
              <a:t>Pipeline jobs</a:t>
            </a:r>
          </a:p>
          <a:p>
            <a:pPr marL="180473" indent="-180473">
              <a:lnSpc>
                <a:spcPct val="150000"/>
              </a:lnSpc>
              <a:buSzPct val="100000"/>
              <a:buChar char="•"/>
              <a:defRPr sz="3300"/>
            </a:pPr>
            <a:r>
              <a:rPr lang="en-US" dirty="0" smtClean="0"/>
              <a:t> </a:t>
            </a:r>
            <a:r>
              <a:rPr dirty="0" smtClean="0"/>
              <a:t>Use </a:t>
            </a:r>
            <a:r>
              <a:rPr dirty="0"/>
              <a:t>the Snippet Generator</a:t>
            </a:r>
          </a:p>
          <a:p>
            <a:pPr marL="180473" indent="-180473">
              <a:lnSpc>
                <a:spcPct val="150000"/>
              </a:lnSpc>
              <a:buSzPct val="100000"/>
              <a:buChar char="•"/>
              <a:defRPr sz="3300"/>
            </a:pPr>
            <a:r>
              <a:rPr lang="en-US" dirty="0" smtClean="0"/>
              <a:t> </a:t>
            </a:r>
            <a:r>
              <a:rPr dirty="0" smtClean="0"/>
              <a:t>Exercise</a:t>
            </a:r>
            <a:endParaRPr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425">
                                            <p:bg/>
                                          </p:spTgt>
                                        </p:tgtEl>
                                        <p:attrNameLst>
                                          <p:attrName>style.visibility</p:attrName>
                                        </p:attrNameLst>
                                      </p:cBhvr>
                                      <p:to>
                                        <p:strVal val="visible"/>
                                      </p:to>
                                    </p:set>
                                    <p:animEffect transition="in" filter="fade">
                                      <p:cBhvr>
                                        <p:cTn id="7" dur="1000"/>
                                        <p:tgtEl>
                                          <p:spTgt spid="4425">
                                            <p:bg/>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425">
                                            <p:txEl>
                                              <p:pRg st="0" end="0"/>
                                            </p:txEl>
                                          </p:spTgt>
                                        </p:tgtEl>
                                        <p:attrNameLst>
                                          <p:attrName>style.visibility</p:attrName>
                                        </p:attrNameLst>
                                      </p:cBhvr>
                                      <p:to>
                                        <p:strVal val="visible"/>
                                      </p:to>
                                    </p:set>
                                    <p:animEffect transition="in" filter="fade">
                                      <p:cBhvr>
                                        <p:cTn id="12" dur="1000"/>
                                        <p:tgtEl>
                                          <p:spTgt spid="442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425">
                                            <p:txEl>
                                              <p:pRg st="1" end="1"/>
                                            </p:txEl>
                                          </p:spTgt>
                                        </p:tgtEl>
                                        <p:attrNameLst>
                                          <p:attrName>style.visibility</p:attrName>
                                        </p:attrNameLst>
                                      </p:cBhvr>
                                      <p:to>
                                        <p:strVal val="visible"/>
                                      </p:to>
                                    </p:set>
                                    <p:animEffect transition="in" filter="fade">
                                      <p:cBhvr>
                                        <p:cTn id="17" dur="1000"/>
                                        <p:tgtEl>
                                          <p:spTgt spid="4425">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425">
                                            <p:txEl>
                                              <p:pRg st="2" end="2"/>
                                            </p:txEl>
                                          </p:spTgt>
                                        </p:tgtEl>
                                        <p:attrNameLst>
                                          <p:attrName>style.visibility</p:attrName>
                                        </p:attrNameLst>
                                      </p:cBhvr>
                                      <p:to>
                                        <p:strVal val="visible"/>
                                      </p:to>
                                    </p:set>
                                    <p:animEffect transition="in" filter="fade">
                                      <p:cBhvr>
                                        <p:cTn id="22" dur="1000"/>
                                        <p:tgtEl>
                                          <p:spTgt spid="4425">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425">
                                            <p:txEl>
                                              <p:pRg st="3" end="3"/>
                                            </p:txEl>
                                          </p:spTgt>
                                        </p:tgtEl>
                                        <p:attrNameLst>
                                          <p:attrName>style.visibility</p:attrName>
                                        </p:attrNameLst>
                                      </p:cBhvr>
                                      <p:to>
                                        <p:strVal val="visible"/>
                                      </p:to>
                                    </p:set>
                                    <p:animEffect transition="in" filter="fade">
                                      <p:cBhvr>
                                        <p:cTn id="27" dur="1000"/>
                                        <p:tgtEl>
                                          <p:spTgt spid="4425">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425">
                                            <p:txEl>
                                              <p:pRg st="4" end="4"/>
                                            </p:txEl>
                                          </p:spTgt>
                                        </p:tgtEl>
                                        <p:attrNameLst>
                                          <p:attrName>style.visibility</p:attrName>
                                        </p:attrNameLst>
                                      </p:cBhvr>
                                      <p:to>
                                        <p:strVal val="visible"/>
                                      </p:to>
                                    </p:set>
                                    <p:animEffect transition="in" filter="fade">
                                      <p:cBhvr>
                                        <p:cTn id="32" dur="1000"/>
                                        <p:tgtEl>
                                          <p:spTgt spid="4425">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425">
                                            <p:txEl>
                                              <p:pRg st="5" end="5"/>
                                            </p:txEl>
                                          </p:spTgt>
                                        </p:tgtEl>
                                        <p:attrNameLst>
                                          <p:attrName>style.visibility</p:attrName>
                                        </p:attrNameLst>
                                      </p:cBhvr>
                                      <p:to>
                                        <p:strVal val="visible"/>
                                      </p:to>
                                    </p:set>
                                    <p:animEffect transition="in" filter="fade">
                                      <p:cBhvr>
                                        <p:cTn id="37" dur="1000"/>
                                        <p:tgtEl>
                                          <p:spTgt spid="4425">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4425">
                                            <p:txEl>
                                              <p:pRg st="6" end="6"/>
                                            </p:txEl>
                                          </p:spTgt>
                                        </p:tgtEl>
                                        <p:attrNameLst>
                                          <p:attrName>style.visibility</p:attrName>
                                        </p:attrNameLst>
                                      </p:cBhvr>
                                      <p:to>
                                        <p:strVal val="visible"/>
                                      </p:to>
                                    </p:set>
                                    <p:animEffect transition="in" filter="fade">
                                      <p:cBhvr>
                                        <p:cTn id="42" dur="1000"/>
                                        <p:tgtEl>
                                          <p:spTgt spid="442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25" grpId="0" uiExpand="1" build="p"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32" name="Shape 4432"/>
          <p:cNvSpPr>
            <a:spLocks noGrp="1"/>
          </p:cNvSpPr>
          <p:nvPr>
            <p:ph type="title"/>
          </p:nvPr>
        </p:nvSpPr>
        <p:spPr>
          <a:prstGeom prst="rect">
            <a:avLst/>
          </a:prstGeom>
        </p:spPr>
        <p:txBody>
          <a:bodyPr>
            <a:normAutofit fontScale="90000"/>
          </a:bodyPr>
          <a:lstStyle>
            <a:lvl1pPr algn="ctr">
              <a:defRPr sz="4800"/>
            </a:lvl1pPr>
          </a:lstStyle>
          <a:p>
            <a:pPr algn="l"/>
            <a:r>
              <a:rPr sz="4000" b="1" dirty="0"/>
              <a:t>Docker</a:t>
            </a:r>
            <a:r>
              <a:rPr b="1" dirty="0"/>
              <a:t> Containers</a:t>
            </a:r>
          </a:p>
        </p:txBody>
      </p:sp>
      <p:sp>
        <p:nvSpPr>
          <p:cNvPr id="5" name="Text Placeholder 4"/>
          <p:cNvSpPr txBox="1">
            <a:spLocks noGrp="1"/>
          </p:cNvSpPr>
          <p:nvPr>
            <p:ph type="body" idx="1"/>
          </p:nvPr>
        </p:nvSpPr>
        <p:spPr>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457200" indent="-457200">
              <a:lnSpc>
                <a:spcPct val="150000"/>
              </a:lnSpc>
              <a:buFont typeface="Arial" panose="020B0604020202020204" pitchFamily="34" charset="0"/>
              <a:buChar char="•"/>
            </a:pPr>
            <a:r>
              <a:rPr lang="en-US" sz="3200" dirty="0">
                <a:latin typeface="PT Sans"/>
              </a:rPr>
              <a:t>Self-sufficient</a:t>
            </a:r>
          </a:p>
          <a:p>
            <a:pPr marL="457200" indent="-457200">
              <a:lnSpc>
                <a:spcPct val="150000"/>
              </a:lnSpc>
              <a:buFont typeface="Arial" panose="020B0604020202020204" pitchFamily="34" charset="0"/>
              <a:buChar char="•"/>
            </a:pPr>
            <a:r>
              <a:rPr lang="en-US" sz="3200" dirty="0">
                <a:latin typeface="PT Sans"/>
              </a:rPr>
              <a:t>Isolated</a:t>
            </a:r>
          </a:p>
          <a:p>
            <a:pPr marL="457200" indent="-457200">
              <a:lnSpc>
                <a:spcPct val="150000"/>
              </a:lnSpc>
              <a:buFont typeface="Arial" panose="020B0604020202020204" pitchFamily="34" charset="0"/>
              <a:buChar char="•"/>
            </a:pPr>
            <a:r>
              <a:rPr lang="en-US" sz="3200" dirty="0">
                <a:latin typeface="PT Sans"/>
              </a:rPr>
              <a:t>Immutable</a:t>
            </a:r>
          </a:p>
          <a:p>
            <a:pPr marL="457200" indent="-457200">
              <a:lnSpc>
                <a:spcPct val="150000"/>
              </a:lnSpc>
              <a:buFont typeface="Arial" panose="020B0604020202020204" pitchFamily="34" charset="0"/>
              <a:buChar char="•"/>
            </a:pPr>
            <a:r>
              <a:rPr lang="en-US" sz="3200" dirty="0">
                <a:latin typeface="PT Sans"/>
              </a:rPr>
              <a:t>Reliable</a:t>
            </a:r>
          </a:p>
          <a:p>
            <a:pPr marL="457200" indent="-457200">
              <a:lnSpc>
                <a:spcPct val="150000"/>
              </a:lnSpc>
              <a:buFont typeface="Arial" panose="020B0604020202020204" pitchFamily="34" charset="0"/>
              <a:buChar char="•"/>
            </a:pPr>
            <a:r>
              <a:rPr lang="en-US" sz="3200" dirty="0">
                <a:latin typeface="PT Sans"/>
              </a:rPr>
              <a:t>Scalable</a:t>
            </a:r>
          </a:p>
        </p:txBody>
      </p:sp>
      <p:sp>
        <p:nvSpPr>
          <p:cNvPr id="4" name="Rectangle 3">
            <a:hlinkClick r:id="rId3" action="ppaction://hlinksldjump"/>
          </p:cNvPr>
          <p:cNvSpPr/>
          <p:nvPr/>
        </p:nvSpPr>
        <p:spPr>
          <a:xfrm>
            <a:off x="10049461" y="0"/>
            <a:ext cx="2005905" cy="578069"/>
          </a:xfrm>
          <a:prstGeom prst="rect">
            <a:avLst/>
          </a:prstGeom>
          <a:no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Calibri"/>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5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37" name="Shape 4437"/>
          <p:cNvSpPr>
            <a:spLocks noGrp="1"/>
          </p:cNvSpPr>
          <p:nvPr>
            <p:ph type="title"/>
          </p:nvPr>
        </p:nvSpPr>
        <p:spPr>
          <a:prstGeom prst="rect">
            <a:avLst/>
          </a:prstGeom>
        </p:spPr>
        <p:txBody>
          <a:bodyPr>
            <a:normAutofit/>
          </a:bodyPr>
          <a:lstStyle>
            <a:lvl1pPr algn="ctr">
              <a:defRPr sz="4800"/>
            </a:lvl1pPr>
          </a:lstStyle>
          <a:p>
            <a:pPr algn="l"/>
            <a:r>
              <a:rPr sz="3600" b="1" dirty="0"/>
              <a:t>Docker Containers</a:t>
            </a:r>
          </a:p>
        </p:txBody>
      </p:sp>
      <p:pic>
        <p:nvPicPr>
          <p:cNvPr id="4438" name="image17.png"/>
          <p:cNvPicPr>
            <a:picLocks noChangeAspect="1"/>
          </p:cNvPicPr>
          <p:nvPr/>
        </p:nvPicPr>
        <p:blipFill>
          <a:blip r:embed="rId3">
            <a:extLst/>
          </a:blip>
          <a:stretch>
            <a:fillRect/>
          </a:stretch>
        </p:blipFill>
        <p:spPr>
          <a:xfrm>
            <a:off x="1800012" y="1595990"/>
            <a:ext cx="8258388" cy="5135594"/>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42" name="Shape 4442"/>
          <p:cNvSpPr>
            <a:spLocks noGrp="1"/>
          </p:cNvSpPr>
          <p:nvPr>
            <p:ph type="title"/>
          </p:nvPr>
        </p:nvSpPr>
        <p:spPr>
          <a:prstGeom prst="rect">
            <a:avLst/>
          </a:prstGeom>
        </p:spPr>
        <p:txBody>
          <a:bodyPr>
            <a:normAutofit/>
          </a:bodyPr>
          <a:lstStyle>
            <a:lvl1pPr algn="ctr">
              <a:defRPr sz="4800"/>
            </a:lvl1pPr>
          </a:lstStyle>
          <a:p>
            <a:pPr algn="l"/>
            <a:r>
              <a:rPr sz="3600" b="1" dirty="0"/>
              <a:t>Single-Container Service</a:t>
            </a:r>
          </a:p>
        </p:txBody>
      </p:sp>
      <p:sp>
        <p:nvSpPr>
          <p:cNvPr id="2" name="Text Placeholder 1"/>
          <p:cNvSpPr>
            <a:spLocks noGrp="1"/>
          </p:cNvSpPr>
          <p:nvPr>
            <p:ph type="body" idx="1"/>
          </p:nvPr>
        </p:nvSpPr>
        <p:spPr/>
        <p:txBody>
          <a:bodyPr/>
          <a:lstStyle/>
          <a:p>
            <a:endParaRPr lang="en-US"/>
          </a:p>
        </p:txBody>
      </p:sp>
      <p:pic>
        <p:nvPicPr>
          <p:cNvPr id="4443" name="image18.png"/>
          <p:cNvPicPr>
            <a:picLocks noChangeAspect="1"/>
          </p:cNvPicPr>
          <p:nvPr/>
        </p:nvPicPr>
        <p:blipFill>
          <a:blip r:embed="rId3">
            <a:extLst/>
          </a:blip>
          <a:stretch>
            <a:fillRect/>
          </a:stretch>
        </p:blipFill>
        <p:spPr>
          <a:xfrm>
            <a:off x="3138733" y="1720850"/>
            <a:ext cx="5914534" cy="5300037"/>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47" name="Shape 4447"/>
          <p:cNvSpPr>
            <a:spLocks noGrp="1"/>
          </p:cNvSpPr>
          <p:nvPr>
            <p:ph type="title"/>
          </p:nvPr>
        </p:nvSpPr>
        <p:spPr>
          <a:prstGeom prst="rect">
            <a:avLst/>
          </a:prstGeom>
        </p:spPr>
        <p:txBody>
          <a:bodyPr>
            <a:normAutofit/>
          </a:bodyPr>
          <a:lstStyle>
            <a:lvl1pPr algn="ctr" defTabSz="896111">
              <a:defRPr sz="4700"/>
            </a:lvl1pPr>
          </a:lstStyle>
          <a:p>
            <a:pPr algn="l"/>
            <a:r>
              <a:rPr sz="3600" b="1" dirty="0"/>
              <a:t>Linked or Networked Containers</a:t>
            </a:r>
          </a:p>
        </p:txBody>
      </p:sp>
      <p:pic>
        <p:nvPicPr>
          <p:cNvPr id="4448" name="image19.png"/>
          <p:cNvPicPr>
            <a:picLocks noChangeAspect="1"/>
          </p:cNvPicPr>
          <p:nvPr/>
        </p:nvPicPr>
        <p:blipFill>
          <a:blip r:embed="rId3">
            <a:extLst/>
          </a:blip>
          <a:stretch>
            <a:fillRect/>
          </a:stretch>
        </p:blipFill>
        <p:spPr>
          <a:xfrm>
            <a:off x="1393127" y="1670066"/>
            <a:ext cx="9075816" cy="4985918"/>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2" name="Shape 4452"/>
          <p:cNvSpPr>
            <a:spLocks noGrp="1"/>
          </p:cNvSpPr>
          <p:nvPr>
            <p:ph type="title"/>
          </p:nvPr>
        </p:nvSpPr>
        <p:spPr>
          <a:prstGeom prst="rect">
            <a:avLst/>
          </a:prstGeom>
        </p:spPr>
        <p:txBody>
          <a:bodyPr>
            <a:normAutofit/>
          </a:bodyPr>
          <a:lstStyle>
            <a:lvl1pPr algn="ctr">
              <a:defRPr sz="4800"/>
            </a:lvl1pPr>
          </a:lstStyle>
          <a:p>
            <a:pPr algn="l"/>
            <a:r>
              <a:rPr sz="3600" b="1" dirty="0"/>
              <a:t>Docker Use Cases</a:t>
            </a:r>
          </a:p>
        </p:txBody>
      </p:sp>
      <p:sp>
        <p:nvSpPr>
          <p:cNvPr id="5" name="Text Placeholder 4"/>
          <p:cNvSpPr txBox="1">
            <a:spLocks noGrp="1"/>
          </p:cNvSpPr>
          <p:nvPr>
            <p:ph type="body" idx="1"/>
          </p:nvPr>
        </p:nvSpPr>
        <p:spPr>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457200" indent="-457200">
              <a:lnSpc>
                <a:spcPct val="150000"/>
              </a:lnSpc>
              <a:buFont typeface="Arial" panose="020B0604020202020204" pitchFamily="34" charset="0"/>
              <a:buChar char="•"/>
            </a:pPr>
            <a:r>
              <a:rPr lang="en-US" sz="3200" dirty="0" smtClean="0">
                <a:latin typeface="PT Sans"/>
              </a:rPr>
              <a:t>Local Development And Testing</a:t>
            </a:r>
          </a:p>
          <a:p>
            <a:pPr marL="457200" indent="-457200">
              <a:lnSpc>
                <a:spcPct val="150000"/>
              </a:lnSpc>
              <a:buFont typeface="Arial" panose="020B0604020202020204" pitchFamily="34" charset="0"/>
              <a:buChar char="•"/>
            </a:pPr>
            <a:r>
              <a:rPr lang="en-US" sz="3200" dirty="0" smtClean="0">
                <a:latin typeface="PT Sans"/>
              </a:rPr>
              <a:t>Continuous Integration, Delivery, Or Deployment</a:t>
            </a:r>
          </a:p>
          <a:p>
            <a:pPr marL="457200" indent="-457200">
              <a:lnSpc>
                <a:spcPct val="150000"/>
              </a:lnSpc>
              <a:buFont typeface="Arial" panose="020B0604020202020204" pitchFamily="34" charset="0"/>
              <a:buChar char="•"/>
            </a:pPr>
            <a:r>
              <a:rPr lang="en-US" sz="3200" dirty="0" smtClean="0">
                <a:latin typeface="PT Sans"/>
              </a:rPr>
              <a:t>Reliable And Repeatable Deployments</a:t>
            </a:r>
            <a:endParaRPr lang="en-US" sz="3200" dirty="0">
              <a:latin typeface="PT Sans"/>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10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10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10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273" name="Table 4273"/>
          <p:cNvGraphicFramePr/>
          <p:nvPr>
            <p:extLst>
              <p:ext uri="{D42A27DB-BD31-4B8C-83A1-F6EECF244321}">
                <p14:modId xmlns:p14="http://schemas.microsoft.com/office/powerpoint/2010/main" val="2840596841"/>
              </p:ext>
            </p:extLst>
          </p:nvPr>
        </p:nvGraphicFramePr>
        <p:xfrm>
          <a:off x="2184799" y="1770058"/>
          <a:ext cx="7699430" cy="5006943"/>
        </p:xfrm>
        <a:graphic>
          <a:graphicData uri="http://schemas.openxmlformats.org/drawingml/2006/table">
            <a:tbl>
              <a:tblPr>
                <a:tableStyleId>{4C3C2611-4C71-4FC5-86AE-919BDF0F9419}</a:tableStyleId>
              </a:tblPr>
              <a:tblGrid>
                <a:gridCol w="3849715">
                  <a:extLst>
                    <a:ext uri="{9D8B030D-6E8A-4147-A177-3AD203B41FA5}">
                      <a16:colId xmlns:a16="http://schemas.microsoft.com/office/drawing/2014/main" xmlns="" val="20000"/>
                    </a:ext>
                  </a:extLst>
                </a:gridCol>
                <a:gridCol w="3849715">
                  <a:extLst>
                    <a:ext uri="{9D8B030D-6E8A-4147-A177-3AD203B41FA5}">
                      <a16:colId xmlns:a16="http://schemas.microsoft.com/office/drawing/2014/main" xmlns="" val="20001"/>
                    </a:ext>
                  </a:extLst>
                </a:gridCol>
              </a:tblGrid>
              <a:tr h="713941">
                <a:tc>
                  <a:txBody>
                    <a:bodyPr/>
                    <a:lstStyle/>
                    <a:p>
                      <a:pPr algn="l">
                        <a:defRPr sz="1800"/>
                      </a:pPr>
                      <a:r>
                        <a:rPr sz="2800" b="1">
                          <a:solidFill>
                            <a:srgbClr val="26788D"/>
                          </a:solidFill>
                        </a:rPr>
                        <a:t>Day 1</a:t>
                      </a:r>
                    </a:p>
                  </a:txBody>
                  <a:tcPr marL="45720" marR="45720" horzOverflow="overflow">
                    <a:lnL w="76200" cap="flat" cmpd="sng" algn="ctr">
                      <a:solidFill>
                        <a:schemeClr val="bg1">
                          <a:lumMod val="75000"/>
                        </a:schemeClr>
                      </a:solidFill>
                      <a:prstDash val="solid"/>
                      <a:round/>
                      <a:headEnd type="none" w="med" len="med"/>
                      <a:tailEnd type="none" w="med" len="med"/>
                    </a:lnL>
                    <a:lnR w="76200" cap="flat" cmpd="sng" algn="ctr">
                      <a:solidFill>
                        <a:schemeClr val="bg1">
                          <a:lumMod val="75000"/>
                        </a:schemeClr>
                      </a:solidFill>
                      <a:prstDash val="solid"/>
                      <a:round/>
                      <a:headEnd type="none" w="med" len="med"/>
                      <a:tailEnd type="none" w="med" len="med"/>
                    </a:lnR>
                    <a:lnT w="76200" cap="flat" cmpd="sng" algn="ctr">
                      <a:solidFill>
                        <a:schemeClr val="bg1">
                          <a:lumMod val="75000"/>
                        </a:schemeClr>
                      </a:solidFill>
                      <a:prstDash val="solid"/>
                      <a:round/>
                      <a:headEnd type="none" w="med" len="med"/>
                      <a:tailEnd type="none" w="med" len="med"/>
                    </a:lnT>
                    <a:lnB w="76200" cap="flat" cmpd="sng" algn="ctr">
                      <a:solidFill>
                        <a:schemeClr val="bg1">
                          <a:lumMod val="75000"/>
                        </a:schemeClr>
                      </a:solidFill>
                      <a:prstDash val="solid"/>
                      <a:round/>
                      <a:headEnd type="none" w="med" len="med"/>
                      <a:tailEnd type="none" w="med" len="med"/>
                    </a:lnB>
                    <a:cell3D prstMaterial="dkEdge">
                      <a:bevel w="25400" h="25400" prst="angle"/>
                      <a:lightRig rig="flood" dir="t"/>
                    </a:cell3D>
                  </a:tcPr>
                </a:tc>
                <a:tc>
                  <a:txBody>
                    <a:bodyPr/>
                    <a:lstStyle/>
                    <a:p>
                      <a:pPr algn="l">
                        <a:defRPr sz="1800"/>
                      </a:pPr>
                      <a:r>
                        <a:rPr sz="2800" b="1" dirty="0">
                          <a:solidFill>
                            <a:srgbClr val="26788D"/>
                          </a:solidFill>
                        </a:rPr>
                        <a:t>Pipeline 101</a:t>
                      </a:r>
                    </a:p>
                  </a:txBody>
                  <a:tcPr marL="45720" marR="45720" horzOverflow="overflow">
                    <a:lnL w="76200" cap="flat" cmpd="sng" algn="ctr">
                      <a:solidFill>
                        <a:schemeClr val="bg1">
                          <a:lumMod val="75000"/>
                        </a:schemeClr>
                      </a:solidFill>
                      <a:prstDash val="solid"/>
                      <a:round/>
                      <a:headEnd type="none" w="med" len="med"/>
                      <a:tailEnd type="none" w="med" len="med"/>
                    </a:lnL>
                    <a:lnR w="76200" cap="flat" cmpd="sng" algn="ctr">
                      <a:solidFill>
                        <a:schemeClr val="bg1">
                          <a:lumMod val="75000"/>
                        </a:schemeClr>
                      </a:solidFill>
                      <a:prstDash val="solid"/>
                      <a:round/>
                      <a:headEnd type="none" w="med" len="med"/>
                      <a:tailEnd type="none" w="med" len="med"/>
                    </a:lnR>
                    <a:lnT w="76200" cap="flat" cmpd="sng" algn="ctr">
                      <a:solidFill>
                        <a:schemeClr val="bg1">
                          <a:lumMod val="75000"/>
                        </a:schemeClr>
                      </a:solidFill>
                      <a:prstDash val="solid"/>
                      <a:round/>
                      <a:headEnd type="none" w="med" len="med"/>
                      <a:tailEnd type="none" w="med" len="med"/>
                    </a:lnT>
                    <a:lnB w="76200" cap="flat" cmpd="sng" algn="ctr">
                      <a:solidFill>
                        <a:schemeClr val="bg1">
                          <a:lumMod val="75000"/>
                        </a:schemeClr>
                      </a:solidFill>
                      <a:prstDash val="solid"/>
                      <a:round/>
                      <a:headEnd type="none" w="med" len="med"/>
                      <a:tailEnd type="none" w="med" len="med"/>
                    </a:lnB>
                    <a:cell3D prstMaterial="dkEdge">
                      <a:bevel w="25400" h="25400" prst="angle"/>
                      <a:lightRig rig="flood" dir="t"/>
                    </a:cell3D>
                  </a:tcPr>
                </a:tc>
                <a:extLst>
                  <a:ext uri="{0D108BD9-81ED-4DB2-BD59-A6C34878D82A}">
                    <a16:rowId xmlns:a16="http://schemas.microsoft.com/office/drawing/2014/main" xmlns="" val="10000"/>
                  </a:ext>
                </a:extLst>
              </a:tr>
              <a:tr h="713941">
                <a:tc>
                  <a:txBody>
                    <a:bodyPr/>
                    <a:lstStyle/>
                    <a:p>
                      <a:pPr algn="l">
                        <a:defRPr sz="1800"/>
                      </a:pPr>
                      <a:r>
                        <a:rPr sz="2800" b="1">
                          <a:solidFill>
                            <a:srgbClr val="26788D"/>
                          </a:solidFill>
                        </a:rPr>
                        <a:t>Day 2</a:t>
                      </a:r>
                    </a:p>
                  </a:txBody>
                  <a:tcPr marL="45720" marR="45720" horzOverflow="overflow">
                    <a:lnL w="76200" cap="flat" cmpd="sng" algn="ctr">
                      <a:solidFill>
                        <a:schemeClr val="bg1">
                          <a:lumMod val="75000"/>
                        </a:schemeClr>
                      </a:solidFill>
                      <a:prstDash val="solid"/>
                      <a:round/>
                      <a:headEnd type="none" w="med" len="med"/>
                      <a:tailEnd type="none" w="med" len="med"/>
                    </a:lnL>
                    <a:lnR w="76200" cap="flat" cmpd="sng" algn="ctr">
                      <a:solidFill>
                        <a:schemeClr val="bg1">
                          <a:lumMod val="75000"/>
                        </a:schemeClr>
                      </a:solidFill>
                      <a:prstDash val="solid"/>
                      <a:round/>
                      <a:headEnd type="none" w="med" len="med"/>
                      <a:tailEnd type="none" w="med" len="med"/>
                    </a:lnR>
                    <a:lnT w="76200" cap="flat" cmpd="sng" algn="ctr">
                      <a:solidFill>
                        <a:schemeClr val="bg1">
                          <a:lumMod val="75000"/>
                        </a:schemeClr>
                      </a:solidFill>
                      <a:prstDash val="solid"/>
                      <a:round/>
                      <a:headEnd type="none" w="med" len="med"/>
                      <a:tailEnd type="none" w="med" len="med"/>
                    </a:lnT>
                    <a:lnB w="76200" cap="flat" cmpd="sng" algn="ctr">
                      <a:solidFill>
                        <a:schemeClr val="bg1">
                          <a:lumMod val="75000"/>
                        </a:schemeClr>
                      </a:solidFill>
                      <a:prstDash val="solid"/>
                      <a:round/>
                      <a:headEnd type="none" w="med" len="med"/>
                      <a:tailEnd type="none" w="med" len="med"/>
                    </a:lnB>
                    <a:cell3D prstMaterial="dkEdge">
                      <a:bevel w="25400" h="25400" prst="angle"/>
                      <a:lightRig rig="flood" dir="t"/>
                    </a:cell3D>
                  </a:tcPr>
                </a:tc>
                <a:tc>
                  <a:txBody>
                    <a:bodyPr/>
                    <a:lstStyle/>
                    <a:p>
                      <a:pPr algn="l">
                        <a:defRPr sz="1800"/>
                      </a:pPr>
                      <a:r>
                        <a:rPr sz="2800" b="1">
                          <a:solidFill>
                            <a:srgbClr val="26788D"/>
                          </a:solidFill>
                        </a:rPr>
                        <a:t>Docker 101</a:t>
                      </a:r>
                    </a:p>
                  </a:txBody>
                  <a:tcPr marL="45720" marR="45720" horzOverflow="overflow">
                    <a:lnL w="76200" cap="flat" cmpd="sng" algn="ctr">
                      <a:solidFill>
                        <a:schemeClr val="bg1">
                          <a:lumMod val="75000"/>
                        </a:schemeClr>
                      </a:solidFill>
                      <a:prstDash val="solid"/>
                      <a:round/>
                      <a:headEnd type="none" w="med" len="med"/>
                      <a:tailEnd type="none" w="med" len="med"/>
                    </a:lnL>
                    <a:lnR w="76200" cap="flat" cmpd="sng" algn="ctr">
                      <a:solidFill>
                        <a:schemeClr val="bg1">
                          <a:lumMod val="75000"/>
                        </a:schemeClr>
                      </a:solidFill>
                      <a:prstDash val="solid"/>
                      <a:round/>
                      <a:headEnd type="none" w="med" len="med"/>
                      <a:tailEnd type="none" w="med" len="med"/>
                    </a:lnR>
                    <a:lnT w="76200" cap="flat" cmpd="sng" algn="ctr">
                      <a:solidFill>
                        <a:schemeClr val="bg1">
                          <a:lumMod val="75000"/>
                        </a:schemeClr>
                      </a:solidFill>
                      <a:prstDash val="solid"/>
                      <a:round/>
                      <a:headEnd type="none" w="med" len="med"/>
                      <a:tailEnd type="none" w="med" len="med"/>
                    </a:lnT>
                    <a:lnB w="76200" cap="flat" cmpd="sng" algn="ctr">
                      <a:solidFill>
                        <a:schemeClr val="bg1">
                          <a:lumMod val="75000"/>
                        </a:schemeClr>
                      </a:solidFill>
                      <a:prstDash val="solid"/>
                      <a:round/>
                      <a:headEnd type="none" w="med" len="med"/>
                      <a:tailEnd type="none" w="med" len="med"/>
                    </a:lnB>
                    <a:cell3D prstMaterial="dkEdge">
                      <a:bevel w="25400" h="25400" prst="angle"/>
                      <a:lightRig rig="flood" dir="t"/>
                    </a:cell3D>
                  </a:tcPr>
                </a:tc>
                <a:extLst>
                  <a:ext uri="{0D108BD9-81ED-4DB2-BD59-A6C34878D82A}">
                    <a16:rowId xmlns:a16="http://schemas.microsoft.com/office/drawing/2014/main" xmlns="" val="10001"/>
                  </a:ext>
                </a:extLst>
              </a:tr>
              <a:tr h="1122767">
                <a:tc>
                  <a:txBody>
                    <a:bodyPr/>
                    <a:lstStyle/>
                    <a:p>
                      <a:pPr algn="l">
                        <a:defRPr sz="1800"/>
                      </a:pPr>
                      <a:r>
                        <a:rPr sz="2800" b="1" dirty="0">
                          <a:solidFill>
                            <a:srgbClr val="26788D"/>
                          </a:solidFill>
                        </a:rPr>
                        <a:t>Day 3</a:t>
                      </a:r>
                    </a:p>
                  </a:txBody>
                  <a:tcPr marL="45720" marR="45720" horzOverflow="overflow">
                    <a:lnL w="76200" cap="flat" cmpd="sng" algn="ctr">
                      <a:solidFill>
                        <a:schemeClr val="bg1">
                          <a:lumMod val="75000"/>
                        </a:schemeClr>
                      </a:solidFill>
                      <a:prstDash val="solid"/>
                      <a:round/>
                      <a:headEnd type="none" w="med" len="med"/>
                      <a:tailEnd type="none" w="med" len="med"/>
                    </a:lnL>
                    <a:lnR w="76200" cap="flat" cmpd="sng" algn="ctr">
                      <a:solidFill>
                        <a:schemeClr val="bg1">
                          <a:lumMod val="75000"/>
                        </a:schemeClr>
                      </a:solidFill>
                      <a:prstDash val="solid"/>
                      <a:round/>
                      <a:headEnd type="none" w="med" len="med"/>
                      <a:tailEnd type="none" w="med" len="med"/>
                    </a:lnR>
                    <a:lnT w="76200" cap="flat" cmpd="sng" algn="ctr">
                      <a:solidFill>
                        <a:schemeClr val="bg1">
                          <a:lumMod val="75000"/>
                        </a:schemeClr>
                      </a:solidFill>
                      <a:prstDash val="solid"/>
                      <a:round/>
                      <a:headEnd type="none" w="med" len="med"/>
                      <a:tailEnd type="none" w="med" len="med"/>
                    </a:lnT>
                    <a:lnB w="76200" cap="flat" cmpd="sng" algn="ctr">
                      <a:solidFill>
                        <a:schemeClr val="bg1">
                          <a:lumMod val="75000"/>
                        </a:schemeClr>
                      </a:solidFill>
                      <a:prstDash val="solid"/>
                      <a:round/>
                      <a:headEnd type="none" w="med" len="med"/>
                      <a:tailEnd type="none" w="med" len="med"/>
                    </a:lnB>
                    <a:cell3D prstMaterial="dkEdge">
                      <a:bevel w="25400" h="25400" prst="angle"/>
                      <a:lightRig rig="flood" dir="t"/>
                    </a:cell3D>
                  </a:tcPr>
                </a:tc>
                <a:tc>
                  <a:txBody>
                    <a:bodyPr/>
                    <a:lstStyle/>
                    <a:p>
                      <a:pPr algn="l">
                        <a:defRPr sz="2800" b="1">
                          <a:solidFill>
                            <a:srgbClr val="26788D"/>
                          </a:solidFill>
                        </a:defRPr>
                      </a:pPr>
                      <a:r>
                        <a:t>The Project – </a:t>
                      </a:r>
                      <a:r>
                        <a:rPr b="0"/>
                        <a:t>Part 1 </a:t>
                      </a:r>
                    </a:p>
                    <a:p>
                      <a:pPr marL="342900" indent="-342900" algn="l">
                        <a:buSzPct val="100000"/>
                        <a:buFont typeface="Arial"/>
                        <a:buChar char="•"/>
                        <a:defRPr sz="2400">
                          <a:solidFill>
                            <a:srgbClr val="26788D"/>
                          </a:solidFill>
                        </a:defRPr>
                      </a:pPr>
                      <a:r>
                        <a:t>Define the Project </a:t>
                      </a:r>
                    </a:p>
                    <a:p>
                      <a:pPr marL="342900" indent="-342900" algn="l">
                        <a:buSzPct val="100000"/>
                        <a:buFont typeface="Arial"/>
                        <a:buChar char="•"/>
                        <a:defRPr sz="2400">
                          <a:solidFill>
                            <a:srgbClr val="26788D"/>
                          </a:solidFill>
                        </a:defRPr>
                      </a:pPr>
                      <a:r>
                        <a:t>Create the Job</a:t>
                      </a:r>
                    </a:p>
                  </a:txBody>
                  <a:tcPr marL="45720" marR="45720" horzOverflow="overflow">
                    <a:lnL w="76200" cap="flat" cmpd="sng" algn="ctr">
                      <a:solidFill>
                        <a:schemeClr val="bg1">
                          <a:lumMod val="75000"/>
                        </a:schemeClr>
                      </a:solidFill>
                      <a:prstDash val="solid"/>
                      <a:round/>
                      <a:headEnd type="none" w="med" len="med"/>
                      <a:tailEnd type="none" w="med" len="med"/>
                    </a:lnL>
                    <a:lnR w="76200" cap="flat" cmpd="sng" algn="ctr">
                      <a:solidFill>
                        <a:schemeClr val="bg1">
                          <a:lumMod val="75000"/>
                        </a:schemeClr>
                      </a:solidFill>
                      <a:prstDash val="solid"/>
                      <a:round/>
                      <a:headEnd type="none" w="med" len="med"/>
                      <a:tailEnd type="none" w="med" len="med"/>
                    </a:lnR>
                    <a:lnT w="76200" cap="flat" cmpd="sng" algn="ctr">
                      <a:solidFill>
                        <a:schemeClr val="bg1">
                          <a:lumMod val="75000"/>
                        </a:schemeClr>
                      </a:solidFill>
                      <a:prstDash val="solid"/>
                      <a:round/>
                      <a:headEnd type="none" w="med" len="med"/>
                      <a:tailEnd type="none" w="med" len="med"/>
                    </a:lnT>
                    <a:lnB w="76200" cap="flat" cmpd="sng" algn="ctr">
                      <a:solidFill>
                        <a:schemeClr val="bg1">
                          <a:lumMod val="75000"/>
                        </a:schemeClr>
                      </a:solidFill>
                      <a:prstDash val="solid"/>
                      <a:round/>
                      <a:headEnd type="none" w="med" len="med"/>
                      <a:tailEnd type="none" w="med" len="med"/>
                    </a:lnB>
                    <a:cell3D prstMaterial="dkEdge">
                      <a:bevel w="25400" h="25400" prst="angle"/>
                      <a:lightRig rig="flood" dir="t"/>
                    </a:cell3D>
                  </a:tcPr>
                </a:tc>
                <a:extLst>
                  <a:ext uri="{0D108BD9-81ED-4DB2-BD59-A6C34878D82A}">
                    <a16:rowId xmlns:a16="http://schemas.microsoft.com/office/drawing/2014/main" xmlns="" val="10002"/>
                  </a:ext>
                </a:extLst>
              </a:tr>
              <a:tr h="1451382">
                <a:tc>
                  <a:txBody>
                    <a:bodyPr/>
                    <a:lstStyle/>
                    <a:p>
                      <a:pPr algn="l">
                        <a:defRPr sz="1800"/>
                      </a:pPr>
                      <a:r>
                        <a:rPr sz="2800" b="1">
                          <a:solidFill>
                            <a:srgbClr val="26788D"/>
                          </a:solidFill>
                        </a:rPr>
                        <a:t>Day 4</a:t>
                      </a:r>
                    </a:p>
                  </a:txBody>
                  <a:tcPr marL="45720" marR="45720" horzOverflow="overflow">
                    <a:lnL w="76200" cap="flat" cmpd="sng" algn="ctr">
                      <a:solidFill>
                        <a:schemeClr val="bg1">
                          <a:lumMod val="75000"/>
                        </a:schemeClr>
                      </a:solidFill>
                      <a:prstDash val="solid"/>
                      <a:round/>
                      <a:headEnd type="none" w="med" len="med"/>
                      <a:tailEnd type="none" w="med" len="med"/>
                    </a:lnL>
                    <a:lnR w="76200" cap="flat" cmpd="sng" algn="ctr">
                      <a:solidFill>
                        <a:schemeClr val="bg1">
                          <a:lumMod val="75000"/>
                        </a:schemeClr>
                      </a:solidFill>
                      <a:prstDash val="solid"/>
                      <a:round/>
                      <a:headEnd type="none" w="med" len="med"/>
                      <a:tailEnd type="none" w="med" len="med"/>
                    </a:lnR>
                    <a:lnT w="76200" cap="flat" cmpd="sng" algn="ctr">
                      <a:solidFill>
                        <a:schemeClr val="bg1">
                          <a:lumMod val="75000"/>
                        </a:schemeClr>
                      </a:solidFill>
                      <a:prstDash val="solid"/>
                      <a:round/>
                      <a:headEnd type="none" w="med" len="med"/>
                      <a:tailEnd type="none" w="med" len="med"/>
                    </a:lnT>
                    <a:lnB w="76200" cap="flat" cmpd="sng" algn="ctr">
                      <a:solidFill>
                        <a:schemeClr val="bg1">
                          <a:lumMod val="75000"/>
                        </a:schemeClr>
                      </a:solidFill>
                      <a:prstDash val="solid"/>
                      <a:round/>
                      <a:headEnd type="none" w="med" len="med"/>
                      <a:tailEnd type="none" w="med" len="med"/>
                    </a:lnB>
                    <a:cell3D prstMaterial="dkEdge">
                      <a:bevel w="25400" h="25400" prst="angle"/>
                      <a:lightRig rig="flood" dir="t"/>
                    </a:cell3D>
                  </a:tcPr>
                </a:tc>
                <a:tc>
                  <a:txBody>
                    <a:bodyPr/>
                    <a:lstStyle/>
                    <a:p>
                      <a:pPr algn="l">
                        <a:defRPr sz="2800" b="1">
                          <a:solidFill>
                            <a:srgbClr val="26788D"/>
                          </a:solidFill>
                        </a:defRPr>
                      </a:pPr>
                      <a:r>
                        <a:rPr dirty="0"/>
                        <a:t>The Project – </a:t>
                      </a:r>
                      <a:r>
                        <a:rPr b="0" dirty="0"/>
                        <a:t>Part 2 </a:t>
                      </a:r>
                    </a:p>
                    <a:p>
                      <a:pPr marL="342900" indent="-342900" algn="l">
                        <a:buSzPct val="100000"/>
                        <a:buFont typeface="Arial"/>
                        <a:buChar char="•"/>
                        <a:defRPr sz="2400">
                          <a:solidFill>
                            <a:srgbClr val="26788D"/>
                          </a:solidFill>
                        </a:defRPr>
                      </a:pPr>
                      <a:r>
                        <a:rPr dirty="0"/>
                        <a:t>Complete the Job</a:t>
                      </a:r>
                    </a:p>
                    <a:p>
                      <a:pPr marL="342900" indent="-342900" algn="l">
                        <a:buSzPct val="100000"/>
                        <a:buFont typeface="Arial"/>
                        <a:buChar char="•"/>
                        <a:defRPr sz="2400">
                          <a:solidFill>
                            <a:srgbClr val="26788D"/>
                          </a:solidFill>
                        </a:defRPr>
                      </a:pPr>
                      <a:r>
                        <a:rPr dirty="0"/>
                        <a:t>Templates</a:t>
                      </a:r>
                    </a:p>
                    <a:p>
                      <a:pPr marL="342900" indent="-342900" algn="l">
                        <a:buSzPct val="100000"/>
                        <a:buFont typeface="Arial"/>
                        <a:buChar char="•"/>
                        <a:defRPr sz="2400">
                          <a:solidFill>
                            <a:srgbClr val="26788D"/>
                          </a:solidFill>
                        </a:defRPr>
                      </a:pPr>
                      <a:r>
                        <a:rPr dirty="0"/>
                        <a:t>Jenkinsfile</a:t>
                      </a:r>
                    </a:p>
                  </a:txBody>
                  <a:tcPr marL="45720" marR="45720" horzOverflow="overflow">
                    <a:lnL w="76200" cap="flat" cmpd="sng" algn="ctr">
                      <a:solidFill>
                        <a:schemeClr val="bg1">
                          <a:lumMod val="75000"/>
                        </a:schemeClr>
                      </a:solidFill>
                      <a:prstDash val="solid"/>
                      <a:round/>
                      <a:headEnd type="none" w="med" len="med"/>
                      <a:tailEnd type="none" w="med" len="med"/>
                    </a:lnL>
                    <a:lnR w="76200" cap="flat" cmpd="sng" algn="ctr">
                      <a:solidFill>
                        <a:schemeClr val="bg1">
                          <a:lumMod val="75000"/>
                        </a:schemeClr>
                      </a:solidFill>
                      <a:prstDash val="solid"/>
                      <a:round/>
                      <a:headEnd type="none" w="med" len="med"/>
                      <a:tailEnd type="none" w="med" len="med"/>
                    </a:lnR>
                    <a:lnT w="76200" cap="flat" cmpd="sng" algn="ctr">
                      <a:solidFill>
                        <a:schemeClr val="bg1">
                          <a:lumMod val="75000"/>
                        </a:schemeClr>
                      </a:solidFill>
                      <a:prstDash val="solid"/>
                      <a:round/>
                      <a:headEnd type="none" w="med" len="med"/>
                      <a:tailEnd type="none" w="med" len="med"/>
                    </a:lnT>
                    <a:lnB w="76200" cap="flat" cmpd="sng" algn="ctr">
                      <a:solidFill>
                        <a:schemeClr val="bg1">
                          <a:lumMod val="75000"/>
                        </a:schemeClr>
                      </a:solidFill>
                      <a:prstDash val="solid"/>
                      <a:round/>
                      <a:headEnd type="none" w="med" len="med"/>
                      <a:tailEnd type="none" w="med" len="med"/>
                    </a:lnB>
                    <a:cell3D prstMaterial="dkEdge">
                      <a:bevel w="25400" h="25400" prst="angle"/>
                      <a:lightRig rig="flood" dir="t"/>
                    </a:cell3D>
                  </a:tcPr>
                </a:tc>
                <a:extLst>
                  <a:ext uri="{0D108BD9-81ED-4DB2-BD59-A6C34878D82A}">
                    <a16:rowId xmlns:a16="http://schemas.microsoft.com/office/drawing/2014/main" xmlns="" val="10003"/>
                  </a:ext>
                </a:extLst>
              </a:tr>
              <a:tr h="713941">
                <a:tc gridSpan="2">
                  <a:txBody>
                    <a:bodyPr/>
                    <a:lstStyle/>
                    <a:p>
                      <a:pPr algn="ctr">
                        <a:defRPr sz="1800"/>
                      </a:pPr>
                      <a:r>
                        <a:rPr sz="2800" b="1" dirty="0">
                          <a:solidFill>
                            <a:srgbClr val="26788D"/>
                          </a:solidFill>
                        </a:rPr>
                        <a:t>Review and Resources</a:t>
                      </a:r>
                    </a:p>
                  </a:txBody>
                  <a:tcPr marL="45720" marR="45720" horzOverflow="overflow">
                    <a:lnL w="76200" cap="flat" cmpd="sng" algn="ctr">
                      <a:solidFill>
                        <a:schemeClr val="bg1">
                          <a:lumMod val="75000"/>
                        </a:schemeClr>
                      </a:solidFill>
                      <a:prstDash val="solid"/>
                      <a:round/>
                      <a:headEnd type="none" w="med" len="med"/>
                      <a:tailEnd type="none" w="med" len="med"/>
                    </a:lnL>
                    <a:lnR w="76200" cap="flat" cmpd="sng" algn="ctr">
                      <a:solidFill>
                        <a:schemeClr val="bg1">
                          <a:lumMod val="75000"/>
                        </a:schemeClr>
                      </a:solidFill>
                      <a:prstDash val="solid"/>
                      <a:round/>
                      <a:headEnd type="none" w="med" len="med"/>
                      <a:tailEnd type="none" w="med" len="med"/>
                    </a:lnR>
                    <a:lnT w="76200" cap="flat" cmpd="sng" algn="ctr">
                      <a:solidFill>
                        <a:schemeClr val="bg1">
                          <a:lumMod val="75000"/>
                        </a:schemeClr>
                      </a:solidFill>
                      <a:prstDash val="solid"/>
                      <a:round/>
                      <a:headEnd type="none" w="med" len="med"/>
                      <a:tailEnd type="none" w="med" len="med"/>
                    </a:lnT>
                    <a:lnB w="76200" cap="flat" cmpd="sng" algn="ctr">
                      <a:solidFill>
                        <a:schemeClr val="bg1">
                          <a:lumMod val="75000"/>
                        </a:schemeClr>
                      </a:solidFill>
                      <a:prstDash val="solid"/>
                      <a:round/>
                      <a:headEnd type="none" w="med" len="med"/>
                      <a:tailEnd type="none" w="med" len="med"/>
                    </a:lnB>
                    <a:cell3D prstMaterial="dkEdge">
                      <a:bevel w="25400" h="25400" prst="angle"/>
                      <a:lightRig rig="flood" dir="t"/>
                    </a:cell3D>
                  </a:tcPr>
                </a:tc>
                <a:tc hMerge="1">
                  <a:txBody>
                    <a:bodyPr/>
                    <a:lstStyle/>
                    <a:p>
                      <a:endParaRPr lang="en-US"/>
                    </a:p>
                  </a:txBody>
                  <a:tcPr/>
                </a:tc>
                <a:extLst>
                  <a:ext uri="{0D108BD9-81ED-4DB2-BD59-A6C34878D82A}">
                    <a16:rowId xmlns:a16="http://schemas.microsoft.com/office/drawing/2014/main" xmlns="" val="10004"/>
                  </a:ext>
                </a:extLst>
              </a:tr>
            </a:tbl>
          </a:graphicData>
        </a:graphic>
      </p:graphicFrame>
      <p:sp>
        <p:nvSpPr>
          <p:cNvPr id="3" name="Title 2"/>
          <p:cNvSpPr>
            <a:spLocks noGrp="1"/>
          </p:cNvSpPr>
          <p:nvPr>
            <p:ph type="title"/>
          </p:nvPr>
        </p:nvSpPr>
        <p:spPr>
          <a:solidFill>
            <a:schemeClr val="accent1">
              <a:lumMod val="20000"/>
              <a:lumOff val="80000"/>
            </a:schemeClr>
          </a:solidFill>
        </p:spPr>
        <p:txBody>
          <a:bodyPr>
            <a:noAutofit/>
          </a:bodyPr>
          <a:lstStyle/>
          <a:p>
            <a:pPr algn="ctr"/>
            <a:r>
              <a:rPr lang="en-US" sz="4400" b="1" dirty="0" smtClean="0"/>
              <a:t>Course Agenda</a:t>
            </a:r>
            <a:endParaRPr lang="en-US" sz="4400" b="1"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30" name="Shape 4330"/>
          <p:cNvSpPr/>
          <p:nvPr/>
        </p:nvSpPr>
        <p:spPr>
          <a:xfrm>
            <a:off x="1340561" y="2868375"/>
            <a:ext cx="10655125" cy="3046984"/>
          </a:xfrm>
          <a:prstGeom prst="rect">
            <a:avLst/>
          </a:prstGeom>
          <a:ln w="12700">
            <a:miter lim="400000"/>
          </a:ln>
          <a:extLst>
            <a:ext uri="{C572A759-6A51-4108-AA02-DFA0A04FC94B}">
              <ma14:wrappingTextBoxFlag xmlns:ma14="http://schemas.microsoft.com/office/mac/drawingml/2011/main" val="1"/>
            </a:ext>
          </a:extLst>
        </p:spPr>
        <p:txBody>
          <a:bodyPr wrap="square" lIns="45718" tIns="45718" rIns="45718" bIns="45718">
            <a:spAutoFit/>
          </a:bodyPr>
          <a:lstStyle/>
          <a:p>
            <a:pPr marL="342900" marR="0" lvl="0" indent="-342900" defTabSz="914400" eaLnBrk="1" fontAlgn="auto" latinLnBrk="0" hangingPunct="1">
              <a:lnSpc>
                <a:spcPct val="150000"/>
              </a:lnSpc>
              <a:spcBef>
                <a:spcPts val="0"/>
              </a:spcBef>
              <a:spcAft>
                <a:spcPts val="0"/>
              </a:spcAft>
              <a:buClrTx/>
              <a:buSzPct val="100000"/>
              <a:buFont typeface="Arial"/>
              <a:buChar char="•"/>
              <a:tabLst/>
              <a:defRPr sz="2400"/>
            </a:pPr>
            <a:r>
              <a:rPr kumimoji="0" lang="en-US" sz="3200" b="0" i="0" u="none" strike="noStrike" kern="0" cap="none" spc="0" normalizeH="0" baseline="0" noProof="0" dirty="0" smtClean="0">
                <a:ln>
                  <a:noFill/>
                </a:ln>
                <a:solidFill>
                  <a:sysClr val="windowText" lastClr="000000"/>
                </a:solidFill>
                <a:effectLst/>
                <a:uLnTx/>
                <a:uFillTx/>
              </a:rPr>
              <a:t>Questions About Containers?</a:t>
            </a:r>
          </a:p>
          <a:p>
            <a:pPr marL="342900" marR="0" lvl="0" indent="-342900" defTabSz="914400" eaLnBrk="1" fontAlgn="auto" latinLnBrk="0" hangingPunct="1">
              <a:lnSpc>
                <a:spcPct val="150000"/>
              </a:lnSpc>
              <a:spcBef>
                <a:spcPts val="0"/>
              </a:spcBef>
              <a:spcAft>
                <a:spcPts val="0"/>
              </a:spcAft>
              <a:buClrTx/>
              <a:buSzPct val="100000"/>
              <a:buFont typeface="Arial"/>
              <a:buChar char="•"/>
              <a:tabLst/>
              <a:defRPr sz="2400"/>
            </a:pPr>
            <a:r>
              <a:rPr kumimoji="0" lang="en-US" sz="3200" b="0" i="0" u="none" strike="noStrike" kern="0" cap="none" spc="0" normalizeH="0" baseline="0" noProof="0" dirty="0" smtClean="0">
                <a:ln>
                  <a:noFill/>
                </a:ln>
                <a:solidFill>
                  <a:sysClr val="windowText" lastClr="000000"/>
                </a:solidFill>
                <a:effectLst/>
                <a:uLnTx/>
                <a:uFillTx/>
              </a:rPr>
              <a:t>Examples Of Scalability In Your Current Use Of Containers?</a:t>
            </a:r>
          </a:p>
          <a:p>
            <a:pPr marL="342900" marR="0" lvl="0" indent="-342900" defTabSz="914400" eaLnBrk="1" fontAlgn="auto" latinLnBrk="0" hangingPunct="1">
              <a:lnSpc>
                <a:spcPct val="150000"/>
              </a:lnSpc>
              <a:spcBef>
                <a:spcPts val="0"/>
              </a:spcBef>
              <a:spcAft>
                <a:spcPts val="0"/>
              </a:spcAft>
              <a:buClrTx/>
              <a:buSzPct val="100000"/>
              <a:buFont typeface="Arial"/>
              <a:buChar char="•"/>
              <a:tabLst/>
              <a:defRPr sz="2400"/>
            </a:pPr>
            <a:r>
              <a:rPr kumimoji="0" lang="en-US" sz="3200" b="0" i="0" u="none" strike="noStrike" kern="0" cap="none" spc="0" normalizeH="0" baseline="0" noProof="0" dirty="0" smtClean="0">
                <a:ln>
                  <a:noFill/>
                </a:ln>
                <a:solidFill>
                  <a:sysClr val="windowText" lastClr="000000"/>
                </a:solidFill>
                <a:effectLst/>
                <a:uLnTx/>
                <a:uFillTx/>
              </a:rPr>
              <a:t>How Is CI Valuable In Your Environments?</a:t>
            </a:r>
          </a:p>
          <a:p>
            <a:pPr marL="342900" marR="0" lvl="0" indent="-342900" defTabSz="914400" eaLnBrk="1" fontAlgn="auto" latinLnBrk="0" hangingPunct="1">
              <a:lnSpc>
                <a:spcPct val="150000"/>
              </a:lnSpc>
              <a:spcBef>
                <a:spcPts val="0"/>
              </a:spcBef>
              <a:spcAft>
                <a:spcPts val="0"/>
              </a:spcAft>
              <a:buClrTx/>
              <a:buSzPct val="100000"/>
              <a:buFont typeface="Arial"/>
              <a:buChar char="•"/>
              <a:tabLst/>
              <a:defRPr sz="2400"/>
            </a:pPr>
            <a:r>
              <a:rPr kumimoji="0" lang="en-US" sz="3200" b="0" i="0" u="none" strike="noStrike" kern="0" cap="none" spc="0" normalizeH="0" baseline="0" noProof="0" dirty="0" smtClean="0">
                <a:ln>
                  <a:noFill/>
                </a:ln>
                <a:solidFill>
                  <a:sysClr val="windowText" lastClr="000000"/>
                </a:solidFill>
                <a:effectLst/>
                <a:uLnTx/>
                <a:uFillTx/>
              </a:rPr>
              <a:t>Are You Using Containers In Deployment Now?</a:t>
            </a:r>
            <a:endParaRPr kumimoji="0" lang="en-US" sz="32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269964" y="560181"/>
            <a:ext cx="11602722" cy="1430969"/>
          </a:xfrm>
          <a:prstGeom prst="rect">
            <a:avLst/>
          </a:prstGeom>
          <a:solidFill>
            <a:schemeClr val="accent1">
              <a:lumMod val="20000"/>
              <a:lumOff val="80000"/>
            </a:schemeClr>
          </a:solidFill>
          <a:ln w="12700" cap="flat">
            <a:solidFill>
              <a:schemeClr val="tx1">
                <a:lumMod val="50000"/>
                <a:lumOff val="50000"/>
              </a:schemeClr>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mn-lt"/>
              <a:ea typeface="+mn-ea"/>
              <a:cs typeface="+mn-cs"/>
              <a:sym typeface="Calibri"/>
            </a:endParaRPr>
          </a:p>
        </p:txBody>
      </p:sp>
      <p:graphicFrame>
        <p:nvGraphicFramePr>
          <p:cNvPr id="6" name="Diagram 5"/>
          <p:cNvGraphicFramePr/>
          <p:nvPr>
            <p:extLst>
              <p:ext uri="{D42A27DB-BD31-4B8C-83A1-F6EECF244321}">
                <p14:modId xmlns:p14="http://schemas.microsoft.com/office/powerpoint/2010/main" val="636546073"/>
              </p:ext>
            </p:extLst>
          </p:nvPr>
        </p:nvGraphicFramePr>
        <p:xfrm>
          <a:off x="853440" y="357135"/>
          <a:ext cx="4618445" cy="19216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163324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330">
                                            <p:bg/>
                                          </p:spTgt>
                                        </p:tgtEl>
                                        <p:attrNameLst>
                                          <p:attrName>style.visibility</p:attrName>
                                        </p:attrNameLst>
                                      </p:cBhvr>
                                      <p:to>
                                        <p:strVal val="visible"/>
                                      </p:to>
                                    </p:set>
                                    <p:animEffect transition="in" filter="fade">
                                      <p:cBhvr>
                                        <p:cTn id="7" dur="1000"/>
                                        <p:tgtEl>
                                          <p:spTgt spid="4330">
                                            <p:bg/>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330">
                                            <p:txEl>
                                              <p:pRg st="0" end="0"/>
                                            </p:txEl>
                                          </p:spTgt>
                                        </p:tgtEl>
                                        <p:attrNameLst>
                                          <p:attrName>style.visibility</p:attrName>
                                        </p:attrNameLst>
                                      </p:cBhvr>
                                      <p:to>
                                        <p:strVal val="visible"/>
                                      </p:to>
                                    </p:set>
                                    <p:animEffect transition="in" filter="fade">
                                      <p:cBhvr>
                                        <p:cTn id="12" dur="1000"/>
                                        <p:tgtEl>
                                          <p:spTgt spid="4330">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330">
                                            <p:txEl>
                                              <p:pRg st="1" end="1"/>
                                            </p:txEl>
                                          </p:spTgt>
                                        </p:tgtEl>
                                        <p:attrNameLst>
                                          <p:attrName>style.visibility</p:attrName>
                                        </p:attrNameLst>
                                      </p:cBhvr>
                                      <p:to>
                                        <p:strVal val="visible"/>
                                      </p:to>
                                    </p:set>
                                    <p:animEffect transition="in" filter="fade">
                                      <p:cBhvr>
                                        <p:cTn id="17" dur="1000"/>
                                        <p:tgtEl>
                                          <p:spTgt spid="4330">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330">
                                            <p:txEl>
                                              <p:pRg st="2" end="2"/>
                                            </p:txEl>
                                          </p:spTgt>
                                        </p:tgtEl>
                                        <p:attrNameLst>
                                          <p:attrName>style.visibility</p:attrName>
                                        </p:attrNameLst>
                                      </p:cBhvr>
                                      <p:to>
                                        <p:strVal val="visible"/>
                                      </p:to>
                                    </p:set>
                                    <p:animEffect transition="in" filter="fade">
                                      <p:cBhvr>
                                        <p:cTn id="22" dur="1000"/>
                                        <p:tgtEl>
                                          <p:spTgt spid="4330">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330">
                                            <p:txEl>
                                              <p:pRg st="3" end="3"/>
                                            </p:txEl>
                                          </p:spTgt>
                                        </p:tgtEl>
                                        <p:attrNameLst>
                                          <p:attrName>style.visibility</p:attrName>
                                        </p:attrNameLst>
                                      </p:cBhvr>
                                      <p:to>
                                        <p:strVal val="visible"/>
                                      </p:to>
                                    </p:set>
                                    <p:animEffect transition="in" filter="fade">
                                      <p:cBhvr>
                                        <p:cTn id="27" dur="1000"/>
                                        <p:tgtEl>
                                          <p:spTgt spid="4330">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30" grpId="0" uiExpand="1" build="p"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7" name="Shape 4457"/>
          <p:cNvSpPr>
            <a:spLocks noGrp="1"/>
          </p:cNvSpPr>
          <p:nvPr>
            <p:ph type="title"/>
          </p:nvPr>
        </p:nvSpPr>
        <p:spPr>
          <a:prstGeom prst="rect">
            <a:avLst/>
          </a:prstGeom>
        </p:spPr>
        <p:txBody>
          <a:bodyPr>
            <a:normAutofit/>
          </a:bodyPr>
          <a:lstStyle>
            <a:lvl1pPr algn="ctr">
              <a:defRPr sz="4800"/>
            </a:lvl1pPr>
          </a:lstStyle>
          <a:p>
            <a:pPr algn="l"/>
            <a:r>
              <a:rPr sz="3600" b="1" dirty="0"/>
              <a:t>Docker Tools</a:t>
            </a:r>
          </a:p>
        </p:txBody>
      </p:sp>
      <p:sp>
        <p:nvSpPr>
          <p:cNvPr id="5" name="Text Placeholder 4"/>
          <p:cNvSpPr txBox="1">
            <a:spLocks noGrp="1"/>
          </p:cNvSpPr>
          <p:nvPr>
            <p:ph type="body" idx="1"/>
          </p:nvPr>
        </p:nvSpPr>
        <p:spPr>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457200" indent="-457200">
              <a:lnSpc>
                <a:spcPct val="150000"/>
              </a:lnSpc>
              <a:buFont typeface="Arial" panose="020B0604020202020204" pitchFamily="34" charset="0"/>
              <a:buChar char="•"/>
            </a:pPr>
            <a:r>
              <a:rPr lang="de-DE" sz="3200" dirty="0">
                <a:latin typeface="PT Sans"/>
              </a:rPr>
              <a:t>Docker Hub/Registry</a:t>
            </a:r>
          </a:p>
          <a:p>
            <a:pPr marL="457200" indent="-457200">
              <a:lnSpc>
                <a:spcPct val="150000"/>
              </a:lnSpc>
              <a:buFont typeface="Arial" panose="020B0604020202020204" pitchFamily="34" charset="0"/>
              <a:buChar char="•"/>
            </a:pPr>
            <a:r>
              <a:rPr lang="de-DE" sz="3200" dirty="0">
                <a:latin typeface="PT Sans"/>
              </a:rPr>
              <a:t>Docker Engine</a:t>
            </a:r>
          </a:p>
          <a:p>
            <a:pPr marL="457200" indent="-457200">
              <a:lnSpc>
                <a:spcPct val="150000"/>
              </a:lnSpc>
              <a:buFont typeface="Arial" panose="020B0604020202020204" pitchFamily="34" charset="0"/>
              <a:buChar char="•"/>
            </a:pPr>
            <a:r>
              <a:rPr lang="de-DE" sz="3200" dirty="0">
                <a:latin typeface="PT Sans"/>
              </a:rPr>
              <a:t>Docker Compose</a:t>
            </a:r>
          </a:p>
          <a:p>
            <a:pPr marL="457200" indent="-457200">
              <a:lnSpc>
                <a:spcPct val="150000"/>
              </a:lnSpc>
              <a:buFont typeface="Arial" panose="020B0604020202020204" pitchFamily="34" charset="0"/>
              <a:buChar char="•"/>
            </a:pPr>
            <a:r>
              <a:rPr lang="de-DE" sz="3200" dirty="0">
                <a:latin typeface="PT Sans"/>
              </a:rPr>
              <a:t>Docker Swarm</a:t>
            </a:r>
          </a:p>
          <a:p>
            <a:pPr marL="457200" indent="-457200">
              <a:lnSpc>
                <a:spcPct val="150000"/>
              </a:lnSpc>
              <a:buFont typeface="Arial" panose="020B0604020202020204" pitchFamily="34" charset="0"/>
              <a:buChar char="•"/>
            </a:pPr>
            <a:r>
              <a:rPr lang="de-DE" sz="3200" dirty="0">
                <a:latin typeface="PT Sans"/>
              </a:rPr>
              <a:t>Docker Machine</a:t>
            </a:r>
          </a:p>
          <a:p>
            <a:pPr marL="457200" indent="-457200">
              <a:lnSpc>
                <a:spcPct val="150000"/>
              </a:lnSpc>
              <a:buFont typeface="Arial" panose="020B0604020202020204" pitchFamily="34" charset="0"/>
              <a:buChar char="•"/>
            </a:pPr>
            <a:r>
              <a:rPr lang="de-DE" sz="3200" dirty="0">
                <a:latin typeface="PT Sans"/>
              </a:rPr>
              <a:t>Kinematic</a:t>
            </a:r>
          </a:p>
        </p:txBody>
      </p:sp>
      <p:sp>
        <p:nvSpPr>
          <p:cNvPr id="4" name="Rectangle 3">
            <a:hlinkClick r:id="rId3" action="ppaction://hlinksldjump"/>
          </p:cNvPr>
          <p:cNvSpPr/>
          <p:nvPr/>
        </p:nvSpPr>
        <p:spPr>
          <a:xfrm>
            <a:off x="10049461" y="0"/>
            <a:ext cx="2005905" cy="578069"/>
          </a:xfrm>
          <a:prstGeom prst="rect">
            <a:avLst/>
          </a:prstGeom>
          <a:no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Calibri"/>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10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10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10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10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10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fade">
                                      <p:cBhvr>
                                        <p:cTn id="32" dur="10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62" name="Shape 4462"/>
          <p:cNvSpPr>
            <a:spLocks noGrp="1"/>
          </p:cNvSpPr>
          <p:nvPr>
            <p:ph type="title"/>
          </p:nvPr>
        </p:nvSpPr>
        <p:spPr>
          <a:prstGeom prst="rect">
            <a:avLst/>
          </a:prstGeom>
        </p:spPr>
        <p:txBody>
          <a:bodyPr>
            <a:normAutofit/>
          </a:bodyPr>
          <a:lstStyle>
            <a:lvl1pPr algn="ctr">
              <a:defRPr sz="4800"/>
            </a:lvl1pPr>
          </a:lstStyle>
          <a:p>
            <a:pPr algn="l"/>
            <a:r>
              <a:rPr sz="3600" b="1" dirty="0"/>
              <a:t>Docker Hub and Registry</a:t>
            </a:r>
          </a:p>
        </p:txBody>
      </p:sp>
      <p:sp>
        <p:nvSpPr>
          <p:cNvPr id="14" name="Shape 4463"/>
          <p:cNvSpPr>
            <a:spLocks noGrp="1"/>
          </p:cNvSpPr>
          <p:nvPr>
            <p:ph type="body" idx="1"/>
          </p:nvPr>
        </p:nvSpPr>
        <p:spPr>
          <a:xfrm>
            <a:off x="957426" y="1691863"/>
            <a:ext cx="7167066" cy="1938988"/>
          </a:xfrm>
          <a:prstGeom prst="rect">
            <a:avLst/>
          </a:prstGeom>
          <a:ln w="12700">
            <a:miter lim="400000"/>
          </a:ln>
          <a:extLst>
            <a:ext uri="{C572A759-6A51-4108-AA02-DFA0A04FC94B}">
              <ma14:wrappingTextBoxFlag xmlns:ma14="http://schemas.microsoft.com/office/mac/drawingml/2011/main" val="1"/>
            </a:ext>
          </a:extLst>
        </p:spPr>
        <p:txBody>
          <a:bodyPr wrap="square" lIns="45718" tIns="45718" rIns="45718" bIns="45718">
            <a:spAutoFit/>
          </a:bodyPr>
          <a:lstStyle/>
          <a:p>
            <a:pPr>
              <a:defRPr b="1"/>
            </a:pPr>
            <a:r>
              <a:rPr sz="2400" dirty="0">
                <a:latin typeface="PT Sans"/>
              </a:rPr>
              <a:t>Docker Hub</a:t>
            </a:r>
            <a:r>
              <a:rPr sz="2400" b="0" dirty="0">
                <a:latin typeface="PT Sans"/>
              </a:rPr>
              <a:t> is a cloud hosted service from Docker that provides registry </a:t>
            </a:r>
            <a:r>
              <a:rPr sz="2400" b="0" dirty="0" smtClean="0">
                <a:latin typeface="PT Sans"/>
              </a:rPr>
              <a:t>capabilities </a:t>
            </a:r>
            <a:r>
              <a:rPr sz="2400" b="0" dirty="0">
                <a:latin typeface="PT Sans"/>
              </a:rPr>
              <a:t>for public and private </a:t>
            </a:r>
            <a:r>
              <a:rPr sz="2400" b="0" dirty="0" smtClean="0">
                <a:latin typeface="PT Sans"/>
              </a:rPr>
              <a:t>content.</a:t>
            </a:r>
            <a:endParaRPr lang="en-US" sz="2400" b="0" dirty="0" smtClean="0">
              <a:latin typeface="PT Sans"/>
            </a:endParaRPr>
          </a:p>
          <a:p>
            <a:pPr>
              <a:defRPr b="1"/>
            </a:pPr>
            <a:endParaRPr lang="en-US" sz="2400" dirty="0"/>
          </a:p>
          <a:p>
            <a:pPr>
              <a:defRPr b="1"/>
            </a:pPr>
            <a:endParaRPr sz="2400" b="0" dirty="0">
              <a:latin typeface="PT Sans"/>
            </a:endParaRPr>
          </a:p>
        </p:txBody>
      </p:sp>
      <p:pic>
        <p:nvPicPr>
          <p:cNvPr id="4464" name="image20.png"/>
          <p:cNvPicPr>
            <a:picLocks noChangeAspect="1"/>
          </p:cNvPicPr>
          <p:nvPr/>
        </p:nvPicPr>
        <p:blipFill>
          <a:blip r:embed="rId3">
            <a:extLst/>
          </a:blip>
          <a:stretch>
            <a:fillRect/>
          </a:stretch>
        </p:blipFill>
        <p:spPr>
          <a:xfrm>
            <a:off x="7086600" y="1460500"/>
            <a:ext cx="5080000" cy="4978400"/>
          </a:xfrm>
          <a:prstGeom prst="rect">
            <a:avLst/>
          </a:prstGeom>
          <a:ln w="12700">
            <a:miter lim="400000"/>
          </a:ln>
        </p:spPr>
      </p:pic>
      <p:sp>
        <p:nvSpPr>
          <p:cNvPr id="15" name="Shape 4465"/>
          <p:cNvSpPr/>
          <p:nvPr/>
        </p:nvSpPr>
        <p:spPr>
          <a:xfrm>
            <a:off x="913244" y="3095883"/>
            <a:ext cx="6847110" cy="2308320"/>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b="1"/>
            </a:pPr>
            <a:r>
              <a:rPr sz="2400" dirty="0">
                <a:latin typeface="PT Sans"/>
              </a:rPr>
              <a:t>Docker Registry</a:t>
            </a:r>
            <a:r>
              <a:rPr sz="2400" b="0" dirty="0">
                <a:latin typeface="PT Sans"/>
              </a:rPr>
              <a:t> is an open source application dedicated to the storage and distribution of your Docker </a:t>
            </a:r>
            <a:r>
              <a:rPr sz="2400" b="0" dirty="0" smtClean="0">
                <a:latin typeface="PT Sans"/>
              </a:rPr>
              <a:t>image</a:t>
            </a:r>
            <a:r>
              <a:rPr lang="en-US" sz="2400" b="0" dirty="0" smtClean="0">
                <a:latin typeface="PT Sans"/>
              </a:rPr>
              <a:t>	</a:t>
            </a:r>
            <a:r>
              <a:rPr sz="2400" b="0" dirty="0" smtClean="0">
                <a:latin typeface="PT Sans"/>
              </a:rPr>
              <a:t>s.</a:t>
            </a:r>
            <a:endParaRPr lang="en-US" sz="2400" b="0" dirty="0" smtClean="0">
              <a:latin typeface="PT Sans"/>
            </a:endParaRPr>
          </a:p>
          <a:p>
            <a:pPr>
              <a:defRPr b="1"/>
            </a:pPr>
            <a:endParaRPr lang="en-US" sz="2400" dirty="0">
              <a:latin typeface="PT Sans"/>
            </a:endParaRPr>
          </a:p>
          <a:p>
            <a:pPr>
              <a:defRPr b="1"/>
            </a:pPr>
            <a:endParaRPr lang="en-US" sz="2400" b="0" dirty="0" smtClean="0">
              <a:latin typeface="PT Sans"/>
            </a:endParaRPr>
          </a:p>
          <a:p>
            <a:pPr>
              <a:defRPr b="1"/>
            </a:pPr>
            <a:endParaRPr sz="2400" b="0" dirty="0">
              <a:latin typeface="PT Sans"/>
            </a:endParaRPr>
          </a:p>
        </p:txBody>
      </p:sp>
      <p:sp>
        <p:nvSpPr>
          <p:cNvPr id="16" name="Shape 4466"/>
          <p:cNvSpPr/>
          <p:nvPr/>
        </p:nvSpPr>
        <p:spPr>
          <a:xfrm>
            <a:off x="913244" y="4499912"/>
            <a:ext cx="6967024" cy="1938988"/>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b="1"/>
            </a:pPr>
            <a:r>
              <a:rPr sz="2400" dirty="0">
                <a:latin typeface="PT Sans"/>
              </a:rPr>
              <a:t>Docker Trusted Registry</a:t>
            </a:r>
            <a:r>
              <a:rPr sz="2400" b="0" dirty="0">
                <a:latin typeface="PT Sans"/>
              </a:rPr>
              <a:t> allows you to store and manage your </a:t>
            </a:r>
            <a:r>
              <a:rPr sz="2400" b="0" dirty="0" smtClean="0">
                <a:latin typeface="PT Sans"/>
              </a:rPr>
              <a:t>Docker </a:t>
            </a:r>
            <a:r>
              <a:rPr sz="2400" b="0" dirty="0">
                <a:latin typeface="PT Sans"/>
              </a:rPr>
              <a:t>images on-premise or in your virtual private cloud to support security or regulatory compliance requirements in keeping data and applications your infrastructure.</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4">
                                            <p:bg/>
                                          </p:spTgt>
                                        </p:tgtEl>
                                        <p:attrNameLst>
                                          <p:attrName>style.visibility</p:attrName>
                                        </p:attrNameLst>
                                      </p:cBhvr>
                                      <p:to>
                                        <p:strVal val="visible"/>
                                      </p:to>
                                    </p:set>
                                    <p:animEffect transition="in" filter="fade">
                                      <p:cBhvr>
                                        <p:cTn id="7" dur="1000"/>
                                        <p:tgtEl>
                                          <p:spTgt spid="14">
                                            <p:bg/>
                                          </p:spTgt>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14">
                                            <p:txEl>
                                              <p:pRg st="0" end="0"/>
                                            </p:txEl>
                                          </p:spTgt>
                                        </p:tgtEl>
                                        <p:attrNameLst>
                                          <p:attrName>style.visibility</p:attrName>
                                        </p:attrNameLst>
                                      </p:cBhvr>
                                      <p:to>
                                        <p:strVal val="visible"/>
                                      </p:to>
                                    </p:set>
                                    <p:animEffect transition="in" filter="fade">
                                      <p:cBhvr>
                                        <p:cTn id="11" dur="1000"/>
                                        <p:tgtEl>
                                          <p:spTgt spid="14">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5">
                                            <p:bg/>
                                          </p:spTgt>
                                        </p:tgtEl>
                                        <p:attrNameLst>
                                          <p:attrName>style.visibility</p:attrName>
                                        </p:attrNameLst>
                                      </p:cBhvr>
                                      <p:to>
                                        <p:strVal val="visible"/>
                                      </p:to>
                                    </p:set>
                                    <p:animEffect transition="in" filter="fade">
                                      <p:cBhvr>
                                        <p:cTn id="16" dur="1000"/>
                                        <p:tgtEl>
                                          <p:spTgt spid="15">
                                            <p:bg/>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5">
                                            <p:txEl>
                                              <p:pRg st="0" end="0"/>
                                            </p:txEl>
                                          </p:spTgt>
                                        </p:tgtEl>
                                        <p:attrNameLst>
                                          <p:attrName>style.visibility</p:attrName>
                                        </p:attrNameLst>
                                      </p:cBhvr>
                                      <p:to>
                                        <p:strVal val="visible"/>
                                      </p:to>
                                    </p:set>
                                    <p:animEffect transition="in" filter="fade">
                                      <p:cBhvr>
                                        <p:cTn id="19" dur="1000"/>
                                        <p:tgtEl>
                                          <p:spTgt spid="15">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6">
                                            <p:bg/>
                                          </p:spTgt>
                                        </p:tgtEl>
                                        <p:attrNameLst>
                                          <p:attrName>style.visibility</p:attrName>
                                        </p:attrNameLst>
                                      </p:cBhvr>
                                      <p:to>
                                        <p:strVal val="visible"/>
                                      </p:to>
                                    </p:set>
                                    <p:animEffect transition="in" filter="fade">
                                      <p:cBhvr>
                                        <p:cTn id="24" dur="1000"/>
                                        <p:tgtEl>
                                          <p:spTgt spid="16">
                                            <p:bg/>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6">
                                            <p:txEl>
                                              <p:pRg st="0" end="0"/>
                                            </p:txEl>
                                          </p:spTgt>
                                        </p:tgtEl>
                                        <p:attrNameLst>
                                          <p:attrName>style.visibility</p:attrName>
                                        </p:attrNameLst>
                                      </p:cBhvr>
                                      <p:to>
                                        <p:strVal val="visible"/>
                                      </p:to>
                                    </p:set>
                                    <p:animEffect transition="in" filter="fade">
                                      <p:cBhvr>
                                        <p:cTn id="27" dur="1000"/>
                                        <p:tgtEl>
                                          <p:spTgt spid="1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allAtOnce" animBg="1"/>
      <p:bldP spid="15" grpId="0" build="allAtOnce" animBg="1"/>
      <p:bldP spid="16" grpId="0" build="allAtOnce"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70" name="Shape 4470"/>
          <p:cNvSpPr>
            <a:spLocks noGrp="1"/>
          </p:cNvSpPr>
          <p:nvPr>
            <p:ph type="title"/>
          </p:nvPr>
        </p:nvSpPr>
        <p:spPr>
          <a:prstGeom prst="rect">
            <a:avLst/>
          </a:prstGeom>
        </p:spPr>
        <p:txBody>
          <a:bodyPr>
            <a:normAutofit/>
          </a:bodyPr>
          <a:lstStyle>
            <a:lvl1pPr algn="ctr">
              <a:defRPr sz="4800"/>
            </a:lvl1pPr>
          </a:lstStyle>
          <a:p>
            <a:pPr algn="l"/>
            <a:r>
              <a:rPr sz="3600" b="1" dirty="0"/>
              <a:t>Docker Hub/Registry</a:t>
            </a:r>
          </a:p>
        </p:txBody>
      </p:sp>
      <p:sp>
        <p:nvSpPr>
          <p:cNvPr id="6" name="Shape 4471"/>
          <p:cNvSpPr>
            <a:spLocks noGrp="1"/>
          </p:cNvSpPr>
          <p:nvPr>
            <p:ph type="body" idx="1"/>
          </p:nvPr>
        </p:nvSpPr>
        <p:spPr>
          <a:xfrm>
            <a:off x="789949" y="1999902"/>
            <a:ext cx="10978835" cy="3416316"/>
          </a:xfrm>
          <a:prstGeom prst="rect">
            <a:avLst/>
          </a:prstGeom>
          <a:ln w="12700">
            <a:miter lim="400000"/>
          </a:ln>
          <a:extLst>
            <a:ext uri="{C572A759-6A51-4108-AA02-DFA0A04FC94B}">
              <ma14:wrappingTextBoxFlag xmlns:ma14="http://schemas.microsoft.com/office/mac/drawingml/2011/main" val="1"/>
            </a:ext>
          </a:extLst>
        </p:spPr>
        <p:txBody>
          <a:bodyPr wrap="square" lIns="45718" tIns="45718" rIns="45718" bIns="45718">
            <a:spAutoFit/>
          </a:bodyPr>
          <a:lstStyle/>
          <a:p>
            <a:pPr>
              <a:defRPr>
                <a:solidFill>
                  <a:srgbClr val="54585B"/>
                </a:solidFill>
                <a:latin typeface="Arial"/>
                <a:ea typeface="Arial"/>
                <a:cs typeface="Arial"/>
                <a:sym typeface="Arial"/>
              </a:defRPr>
            </a:pPr>
            <a:r>
              <a:rPr lang="es-ES" sz="2400" dirty="0" err="1" smtClean="0">
                <a:latin typeface="Menlo"/>
              </a:rPr>
              <a:t>Please</a:t>
            </a:r>
            <a:r>
              <a:rPr lang="es-ES" sz="2400" dirty="0" smtClean="0">
                <a:latin typeface="Menlo"/>
              </a:rPr>
              <a:t> use </a:t>
            </a:r>
            <a:r>
              <a:rPr lang="es-ES" sz="2400" dirty="0" err="1" smtClean="0">
                <a:latin typeface="Menlo"/>
              </a:rPr>
              <a:t>the</a:t>
            </a:r>
            <a:r>
              <a:rPr lang="es-ES" sz="2400" dirty="0" smtClean="0">
                <a:latin typeface="Menlo"/>
              </a:rPr>
              <a:t> SSH </a:t>
            </a:r>
            <a:r>
              <a:rPr lang="es-ES" sz="2400" dirty="0" err="1" smtClean="0">
                <a:latin typeface="Menlo"/>
              </a:rPr>
              <a:t>client</a:t>
            </a:r>
            <a:r>
              <a:rPr lang="es-ES" sz="2400" dirty="0" smtClean="0">
                <a:latin typeface="Menlo"/>
              </a:rPr>
              <a:t> to </a:t>
            </a:r>
            <a:r>
              <a:rPr lang="es-ES" sz="2400" dirty="0" err="1" smtClean="0">
                <a:latin typeface="Menlo"/>
              </a:rPr>
              <a:t>connect</a:t>
            </a:r>
            <a:r>
              <a:rPr lang="es-ES" sz="2400" dirty="0" smtClean="0">
                <a:latin typeface="Menlo"/>
              </a:rPr>
              <a:t> to </a:t>
            </a:r>
            <a:r>
              <a:rPr lang="es-ES" sz="2400" dirty="0" err="1" smtClean="0">
                <a:latin typeface="Menlo"/>
              </a:rPr>
              <a:t>the</a:t>
            </a:r>
            <a:r>
              <a:rPr lang="es-ES" sz="2400" dirty="0" smtClean="0">
                <a:latin typeface="Menlo"/>
              </a:rPr>
              <a:t> server </a:t>
            </a:r>
            <a:r>
              <a:rPr lang="es-ES" sz="2400" dirty="0" err="1" smtClean="0">
                <a:latin typeface="Menlo"/>
              </a:rPr>
              <a:t>you</a:t>
            </a:r>
            <a:r>
              <a:rPr lang="es-ES" sz="2400" dirty="0" smtClean="0">
                <a:latin typeface="Menlo"/>
              </a:rPr>
              <a:t> </a:t>
            </a:r>
            <a:r>
              <a:rPr lang="es-ES" sz="2400" dirty="0" err="1" smtClean="0">
                <a:latin typeface="Menlo"/>
              </a:rPr>
              <a:t>were</a:t>
            </a:r>
            <a:r>
              <a:rPr lang="es-ES" sz="2400" dirty="0" smtClean="0">
                <a:latin typeface="Menlo"/>
              </a:rPr>
              <a:t> </a:t>
            </a:r>
            <a:r>
              <a:rPr lang="es-ES" sz="2400" dirty="0" err="1" smtClean="0">
                <a:latin typeface="Menlo"/>
              </a:rPr>
              <a:t>assigned</a:t>
            </a:r>
            <a:r>
              <a:rPr lang="es-ES" sz="2400" dirty="0" smtClean="0">
                <a:latin typeface="Menlo"/>
              </a:rPr>
              <a:t>.</a:t>
            </a:r>
          </a:p>
          <a:p>
            <a:pPr>
              <a:defRPr>
                <a:solidFill>
                  <a:srgbClr val="54585B"/>
                </a:solidFill>
                <a:latin typeface="Arial"/>
                <a:ea typeface="Arial"/>
                <a:cs typeface="Arial"/>
                <a:sym typeface="Arial"/>
              </a:defRPr>
            </a:pPr>
            <a:endParaRPr lang="es-ES" sz="2400" dirty="0">
              <a:latin typeface="Menlo"/>
            </a:endParaRPr>
          </a:p>
          <a:p>
            <a:pPr>
              <a:defRPr>
                <a:solidFill>
                  <a:srgbClr val="54585B"/>
                </a:solidFill>
                <a:latin typeface="Arial"/>
                <a:ea typeface="Arial"/>
                <a:cs typeface="Arial"/>
                <a:sym typeface="Arial"/>
              </a:defRPr>
            </a:pPr>
            <a:r>
              <a:rPr sz="2400" dirty="0" smtClean="0">
                <a:latin typeface="Menlo"/>
              </a:rPr>
              <a:t>$ </a:t>
            </a:r>
            <a:r>
              <a:rPr sz="2400" dirty="0">
                <a:latin typeface="Menlo"/>
              </a:rPr>
              <a:t>docker pull cloudbees/training-books-ms-tests</a:t>
            </a:r>
          </a:p>
          <a:p>
            <a:pPr>
              <a:defRPr>
                <a:solidFill>
                  <a:srgbClr val="54585B"/>
                </a:solidFill>
                <a:latin typeface="Arial"/>
                <a:ea typeface="Arial"/>
                <a:cs typeface="Arial"/>
                <a:sym typeface="Arial"/>
              </a:defRPr>
            </a:pPr>
            <a:endParaRPr sz="2400" dirty="0">
              <a:latin typeface="Menlo"/>
            </a:endParaRPr>
          </a:p>
          <a:p>
            <a:pPr>
              <a:defRPr>
                <a:solidFill>
                  <a:srgbClr val="54585B"/>
                </a:solidFill>
                <a:latin typeface="Arial"/>
                <a:ea typeface="Arial"/>
                <a:cs typeface="Arial"/>
                <a:sym typeface="Arial"/>
              </a:defRPr>
            </a:pPr>
            <a:r>
              <a:rPr sz="2400" dirty="0">
                <a:latin typeface="Menlo"/>
              </a:rPr>
              <a:t>$ docker tag </a:t>
            </a:r>
            <a:r>
              <a:rPr sz="2400" dirty="0" smtClean="0">
                <a:latin typeface="Menlo"/>
              </a:rPr>
              <a:t>cloudbees/training-books-ms-tests </a:t>
            </a:r>
            <a:r>
              <a:rPr sz="2400" dirty="0">
                <a:latin typeface="Menlo"/>
              </a:rPr>
              <a:t>\</a:t>
            </a:r>
          </a:p>
          <a:p>
            <a:pPr>
              <a:defRPr>
                <a:solidFill>
                  <a:srgbClr val="54585B"/>
                </a:solidFill>
                <a:latin typeface="Arial"/>
                <a:ea typeface="Arial"/>
                <a:cs typeface="Arial"/>
                <a:sym typeface="Arial"/>
              </a:defRPr>
            </a:pPr>
            <a:r>
              <a:rPr sz="2400" dirty="0">
                <a:latin typeface="Menlo"/>
              </a:rPr>
              <a:t>    </a:t>
            </a:r>
            <a:r>
              <a:rPr lang="es-ES" sz="2400" dirty="0" err="1" smtClean="0">
                <a:latin typeface="Menlo"/>
              </a:rPr>
              <a:t>localhost</a:t>
            </a:r>
            <a:r>
              <a:rPr sz="2400" dirty="0" smtClean="0">
                <a:latin typeface="Menlo"/>
              </a:rPr>
              <a:t>:5000/training-books-ms-tests</a:t>
            </a:r>
            <a:endParaRPr sz="2400" dirty="0">
              <a:latin typeface="Menlo"/>
            </a:endParaRPr>
          </a:p>
          <a:p>
            <a:pPr>
              <a:defRPr>
                <a:solidFill>
                  <a:srgbClr val="54585B"/>
                </a:solidFill>
                <a:latin typeface="Arial"/>
                <a:ea typeface="Arial"/>
                <a:cs typeface="Arial"/>
                <a:sym typeface="Arial"/>
              </a:defRPr>
            </a:pPr>
            <a:endParaRPr sz="2400" dirty="0">
              <a:latin typeface="Menlo"/>
            </a:endParaRPr>
          </a:p>
          <a:p>
            <a:pPr>
              <a:defRPr>
                <a:solidFill>
                  <a:srgbClr val="54585B"/>
                </a:solidFill>
                <a:latin typeface="Arial"/>
                <a:ea typeface="Arial"/>
                <a:cs typeface="Arial"/>
                <a:sym typeface="Arial"/>
              </a:defRPr>
            </a:pPr>
            <a:r>
              <a:rPr sz="2400" dirty="0">
                <a:latin typeface="Menlo"/>
              </a:rPr>
              <a:t>$ docker push </a:t>
            </a:r>
            <a:r>
              <a:rPr lang="es-ES" sz="2400" dirty="0" err="1" smtClean="0">
                <a:latin typeface="Menlo"/>
              </a:rPr>
              <a:t>localhost</a:t>
            </a:r>
            <a:r>
              <a:rPr sz="2400" dirty="0" smtClean="0">
                <a:latin typeface="Menlo"/>
              </a:rPr>
              <a:t>:5000/training-books-ms-tests</a:t>
            </a:r>
            <a:endParaRPr sz="2400" dirty="0">
              <a:latin typeface="Menlo"/>
            </a:endParaRPr>
          </a:p>
        </p:txBody>
      </p:sp>
      <p:sp>
        <p:nvSpPr>
          <p:cNvPr id="5" name="Action Button: Forward or Next 4">
            <a:hlinkClick r:id="rId3" highlightClick="1"/>
          </p:cNvPr>
          <p:cNvSpPr/>
          <p:nvPr/>
        </p:nvSpPr>
        <p:spPr>
          <a:xfrm>
            <a:off x="10490792" y="5156792"/>
            <a:ext cx="1701208" cy="1701208"/>
          </a:xfrm>
          <a:prstGeom prst="actionButtonForwardNext">
            <a:avLst/>
          </a:prstGeom>
          <a:solidFill>
            <a:srgbClr val="FFFFFF"/>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Calibri"/>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76" name="Shape 4476"/>
          <p:cNvSpPr>
            <a:spLocks noGrp="1"/>
          </p:cNvSpPr>
          <p:nvPr>
            <p:ph type="title"/>
          </p:nvPr>
        </p:nvSpPr>
        <p:spPr>
          <a:prstGeom prst="rect">
            <a:avLst/>
          </a:prstGeom>
        </p:spPr>
        <p:txBody>
          <a:bodyPr>
            <a:normAutofit/>
          </a:bodyPr>
          <a:lstStyle>
            <a:lvl1pPr algn="ctr">
              <a:defRPr sz="4800"/>
            </a:lvl1pPr>
          </a:lstStyle>
          <a:p>
            <a:pPr algn="l"/>
            <a:r>
              <a:rPr sz="3600" b="1" dirty="0"/>
              <a:t>Docker Engine</a:t>
            </a:r>
          </a:p>
        </p:txBody>
      </p:sp>
      <p:sp>
        <p:nvSpPr>
          <p:cNvPr id="6" name="Shape 4478"/>
          <p:cNvSpPr>
            <a:spLocks noGrp="1"/>
          </p:cNvSpPr>
          <p:nvPr>
            <p:ph type="body" idx="1"/>
          </p:nvPr>
        </p:nvSpPr>
        <p:spPr>
          <a:prstGeom prst="rect">
            <a:avLst/>
          </a:prstGeom>
          <a:ln w="12700">
            <a:miter lim="400000"/>
          </a:ln>
          <a:extLst>
            <a:ext uri="{C572A759-6A51-4108-AA02-DFA0A04FC94B}">
              <ma14:wrappingTextBoxFlag xmlns:ma14="http://schemas.microsoft.com/office/mac/drawingml/2011/main" val="1"/>
            </a:ext>
          </a:extLst>
        </p:spPr>
        <p:txBody>
          <a:bodyPr wrap="square" lIns="45718" tIns="45718" rIns="45718" bIns="45718">
            <a:spAutoFit/>
          </a:bodyPr>
          <a:lstStyle/>
          <a:p>
            <a:pPr>
              <a:defRPr b="1"/>
            </a:pPr>
            <a:r>
              <a:rPr sz="3200" dirty="0">
                <a:latin typeface="PT Sans"/>
              </a:rPr>
              <a:t>Docker Engine</a:t>
            </a:r>
            <a:r>
              <a:rPr sz="3200" b="0" dirty="0">
                <a:latin typeface="PT Sans"/>
              </a:rPr>
              <a:t> </a:t>
            </a:r>
            <a:r>
              <a:rPr sz="3200" b="0" dirty="0" smtClean="0">
                <a:latin typeface="PT Sans"/>
              </a:rPr>
              <a:t>is </a:t>
            </a:r>
            <a:r>
              <a:rPr sz="3200" b="0" dirty="0">
                <a:latin typeface="PT Sans"/>
              </a:rPr>
              <a:t>a lightweight runtime </a:t>
            </a:r>
            <a:r>
              <a:rPr sz="3200" b="0" dirty="0" smtClean="0">
                <a:latin typeface="PT Sans"/>
              </a:rPr>
              <a:t>and</a:t>
            </a:r>
            <a:r>
              <a:rPr lang="en-US" sz="3200" b="0" dirty="0" smtClean="0">
                <a:latin typeface="PT Sans"/>
              </a:rPr>
              <a:t> </a:t>
            </a:r>
            <a:r>
              <a:rPr sz="3200" b="0" dirty="0" smtClean="0">
                <a:latin typeface="PT Sans"/>
              </a:rPr>
              <a:t>robust </a:t>
            </a:r>
            <a:r>
              <a:rPr sz="3200" b="0" dirty="0">
                <a:latin typeface="PT Sans"/>
              </a:rPr>
              <a:t>tooling that builds and runs Docker containers.</a:t>
            </a:r>
          </a:p>
        </p:txBody>
      </p:sp>
      <p:pic>
        <p:nvPicPr>
          <p:cNvPr id="4477" name="image21.png"/>
          <p:cNvPicPr>
            <a:picLocks noChangeAspect="1"/>
          </p:cNvPicPr>
          <p:nvPr/>
        </p:nvPicPr>
        <p:blipFill>
          <a:blip r:embed="rId3">
            <a:extLst/>
          </a:blip>
          <a:stretch>
            <a:fillRect/>
          </a:stretch>
        </p:blipFill>
        <p:spPr>
          <a:xfrm>
            <a:off x="5334000" y="1866900"/>
            <a:ext cx="6858000" cy="4318000"/>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82" name="Shape 4482"/>
          <p:cNvSpPr>
            <a:spLocks noGrp="1"/>
          </p:cNvSpPr>
          <p:nvPr>
            <p:ph type="title"/>
          </p:nvPr>
        </p:nvSpPr>
        <p:spPr>
          <a:xfrm>
            <a:off x="799775" y="665568"/>
            <a:ext cx="13137931" cy="836099"/>
          </a:xfrm>
          <a:prstGeom prst="rect">
            <a:avLst/>
          </a:prstGeom>
        </p:spPr>
        <p:txBody>
          <a:bodyPr>
            <a:noAutofit/>
          </a:bodyPr>
          <a:lstStyle>
            <a:lvl1pPr algn="ctr" defTabSz="795527">
              <a:defRPr sz="3741"/>
            </a:lvl1pPr>
          </a:lstStyle>
          <a:p>
            <a:pPr algn="l"/>
            <a:r>
              <a:rPr lang="en-US" sz="3600" b="1" dirty="0" smtClean="0"/>
              <a:t>Docker Engine – </a:t>
            </a:r>
            <a:br>
              <a:rPr lang="en-US" sz="3600" b="1" dirty="0" smtClean="0"/>
            </a:br>
            <a:r>
              <a:rPr lang="en-US" sz="3600" b="1" dirty="0" smtClean="0"/>
              <a:t>Running Tests Inside Containers</a:t>
            </a:r>
            <a:endParaRPr lang="en-US" sz="3600" b="1" dirty="0"/>
          </a:p>
        </p:txBody>
      </p:sp>
      <p:sp>
        <p:nvSpPr>
          <p:cNvPr id="6" name="Shape 4483"/>
          <p:cNvSpPr>
            <a:spLocks noGrp="1"/>
          </p:cNvSpPr>
          <p:nvPr>
            <p:ph type="body" idx="1"/>
          </p:nvPr>
        </p:nvSpPr>
        <p:spPr>
          <a:xfrm>
            <a:off x="789949" y="1999902"/>
            <a:ext cx="10968799" cy="3693315"/>
          </a:xfrm>
          <a:prstGeom prst="rect">
            <a:avLst/>
          </a:prstGeom>
          <a:ln w="12700">
            <a:miter lim="400000"/>
          </a:ln>
          <a:extLst>
            <a:ext uri="{C572A759-6A51-4108-AA02-DFA0A04FC94B}">
              <ma14:wrappingTextBoxFlag xmlns:ma14="http://schemas.microsoft.com/office/mac/drawingml/2011/main" val="1"/>
            </a:ext>
          </a:extLst>
        </p:spPr>
        <p:txBody>
          <a:bodyPr wrap="square" lIns="45718" tIns="45718" rIns="45718" bIns="45718">
            <a:spAutoFit/>
          </a:bodyPr>
          <a:lstStyle/>
          <a:p>
            <a:pPr>
              <a:defRPr>
                <a:solidFill>
                  <a:srgbClr val="54585B"/>
                </a:solidFill>
                <a:latin typeface="Arial"/>
                <a:ea typeface="Arial"/>
                <a:cs typeface="Arial"/>
                <a:sym typeface="Arial"/>
              </a:defRPr>
            </a:pPr>
            <a:r>
              <a:rPr sz="1800" dirty="0">
                <a:latin typeface="Menlo"/>
              </a:rPr>
              <a:t>$ cd </a:t>
            </a:r>
            <a:r>
              <a:rPr lang="en-US" sz="1800" dirty="0">
                <a:latin typeface="Menlo"/>
              </a:rPr>
              <a:t>/</a:t>
            </a:r>
            <a:r>
              <a:rPr lang="en-US" sz="1800" dirty="0" smtClean="0">
                <a:latin typeface="Menlo"/>
              </a:rPr>
              <a:t>mnt/training-books-ms</a:t>
            </a:r>
          </a:p>
          <a:p>
            <a:pPr>
              <a:defRPr>
                <a:solidFill>
                  <a:srgbClr val="54585B"/>
                </a:solidFill>
                <a:latin typeface="Arial"/>
                <a:ea typeface="Arial"/>
                <a:cs typeface="Arial"/>
                <a:sym typeface="Arial"/>
              </a:defRPr>
            </a:pPr>
            <a:endParaRPr sz="1800" dirty="0">
              <a:latin typeface="Menlo"/>
            </a:endParaRPr>
          </a:p>
          <a:p>
            <a:pPr>
              <a:defRPr>
                <a:solidFill>
                  <a:srgbClr val="54585B"/>
                </a:solidFill>
                <a:latin typeface="Arial"/>
                <a:ea typeface="Arial"/>
                <a:cs typeface="Arial"/>
                <a:sym typeface="Arial"/>
              </a:defRPr>
            </a:pPr>
            <a:r>
              <a:rPr sz="1800" dirty="0">
                <a:latin typeface="Menlo"/>
              </a:rPr>
              <a:t>$ </a:t>
            </a:r>
            <a:r>
              <a:rPr sz="1800" dirty="0" err="1">
                <a:latin typeface="Menlo"/>
              </a:rPr>
              <a:t>docker</a:t>
            </a:r>
            <a:r>
              <a:rPr sz="1800" dirty="0">
                <a:latin typeface="Menlo"/>
              </a:rPr>
              <a:t> run -it --</a:t>
            </a:r>
            <a:r>
              <a:rPr sz="1800" dirty="0" err="1">
                <a:latin typeface="Menlo"/>
              </a:rPr>
              <a:t>rm</a:t>
            </a:r>
            <a:r>
              <a:rPr sz="1800" dirty="0">
                <a:latin typeface="Menlo"/>
              </a:rPr>
              <a:t> \</a:t>
            </a:r>
          </a:p>
          <a:p>
            <a:pPr>
              <a:defRPr>
                <a:solidFill>
                  <a:srgbClr val="54585B"/>
                </a:solidFill>
                <a:latin typeface="Arial"/>
                <a:ea typeface="Arial"/>
                <a:cs typeface="Arial"/>
                <a:sym typeface="Arial"/>
              </a:defRPr>
            </a:pPr>
            <a:r>
              <a:rPr sz="1800" dirty="0">
                <a:latin typeface="Menlo"/>
              </a:rPr>
              <a:t>    -v </a:t>
            </a:r>
            <a:r>
              <a:rPr sz="1800" dirty="0" smtClean="0">
                <a:latin typeface="Menlo"/>
              </a:rPr>
              <a:t>$PWD/client/components</a:t>
            </a:r>
            <a:r>
              <a:rPr sz="1800" dirty="0">
                <a:latin typeface="Menlo"/>
              </a:rPr>
              <a:t>:/source/client/components \</a:t>
            </a:r>
          </a:p>
          <a:p>
            <a:pPr>
              <a:defRPr>
                <a:solidFill>
                  <a:srgbClr val="54585B"/>
                </a:solidFill>
                <a:latin typeface="Arial"/>
                <a:ea typeface="Arial"/>
                <a:cs typeface="Arial"/>
                <a:sym typeface="Arial"/>
              </a:defRPr>
            </a:pPr>
            <a:r>
              <a:rPr sz="1800" dirty="0">
                <a:latin typeface="Menlo"/>
              </a:rPr>
              <a:t>    -v $PWD/client/test:/source/client/test \</a:t>
            </a:r>
          </a:p>
          <a:p>
            <a:pPr>
              <a:defRPr>
                <a:solidFill>
                  <a:srgbClr val="54585B"/>
                </a:solidFill>
                <a:latin typeface="Arial"/>
                <a:ea typeface="Arial"/>
                <a:cs typeface="Arial"/>
                <a:sym typeface="Arial"/>
              </a:defRPr>
            </a:pPr>
            <a:r>
              <a:rPr sz="1800" dirty="0">
                <a:latin typeface="Menlo"/>
              </a:rPr>
              <a:t>    -v $PWD/</a:t>
            </a:r>
            <a:r>
              <a:rPr sz="1800" dirty="0" err="1">
                <a:latin typeface="Menlo"/>
              </a:rPr>
              <a:t>src</a:t>
            </a:r>
            <a:r>
              <a:rPr sz="1800" dirty="0">
                <a:latin typeface="Menlo"/>
              </a:rPr>
              <a:t>:/source/</a:t>
            </a:r>
            <a:r>
              <a:rPr sz="1800" dirty="0" err="1">
                <a:latin typeface="Menlo"/>
              </a:rPr>
              <a:t>src</a:t>
            </a:r>
            <a:r>
              <a:rPr sz="1800" dirty="0">
                <a:latin typeface="Menlo"/>
              </a:rPr>
              <a:t> \</a:t>
            </a:r>
          </a:p>
          <a:p>
            <a:pPr>
              <a:defRPr>
                <a:solidFill>
                  <a:srgbClr val="54585B"/>
                </a:solidFill>
                <a:latin typeface="Arial"/>
                <a:ea typeface="Arial"/>
                <a:cs typeface="Arial"/>
                <a:sym typeface="Arial"/>
              </a:defRPr>
            </a:pPr>
            <a:r>
              <a:rPr sz="1800" dirty="0">
                <a:latin typeface="Menlo"/>
              </a:rPr>
              <a:t>    -v $PWD/target/scala-2.10:/source/target/scala-2.10 \</a:t>
            </a:r>
          </a:p>
          <a:p>
            <a:pPr>
              <a:defRPr>
                <a:solidFill>
                  <a:srgbClr val="54585B"/>
                </a:solidFill>
                <a:latin typeface="Arial"/>
                <a:ea typeface="Arial"/>
                <a:cs typeface="Arial"/>
                <a:sym typeface="Arial"/>
              </a:defRPr>
            </a:pPr>
            <a:r>
              <a:rPr sz="1800" dirty="0">
                <a:latin typeface="Menlo"/>
              </a:rPr>
              <a:t>    --</a:t>
            </a:r>
            <a:r>
              <a:rPr sz="1800" dirty="0" err="1">
                <a:latin typeface="Menlo"/>
              </a:rPr>
              <a:t>env</a:t>
            </a:r>
            <a:r>
              <a:rPr sz="1800" dirty="0">
                <a:latin typeface="Menlo"/>
              </a:rPr>
              <a:t> TEST_TYPE=all \</a:t>
            </a:r>
          </a:p>
          <a:p>
            <a:pPr>
              <a:defRPr>
                <a:solidFill>
                  <a:srgbClr val="54585B"/>
                </a:solidFill>
                <a:latin typeface="Arial"/>
                <a:ea typeface="Arial"/>
                <a:cs typeface="Arial"/>
                <a:sym typeface="Arial"/>
              </a:defRPr>
            </a:pPr>
            <a:r>
              <a:rPr sz="1800" dirty="0">
                <a:latin typeface="Menlo"/>
              </a:rPr>
              <a:t>    </a:t>
            </a:r>
            <a:r>
              <a:rPr lang="es-ES" sz="1800" dirty="0" err="1" smtClean="0">
                <a:latin typeface="Menlo"/>
              </a:rPr>
              <a:t>localhost</a:t>
            </a:r>
            <a:r>
              <a:rPr sz="1800" dirty="0" smtClean="0">
                <a:latin typeface="Menlo"/>
              </a:rPr>
              <a:t>:5000/training-books-ms-tests</a:t>
            </a:r>
            <a:endParaRPr sz="1800" dirty="0">
              <a:latin typeface="Menlo"/>
            </a:endParaRPr>
          </a:p>
          <a:p>
            <a:pPr>
              <a:defRPr>
                <a:solidFill>
                  <a:srgbClr val="54585B"/>
                </a:solidFill>
                <a:latin typeface="Arial"/>
                <a:ea typeface="Arial"/>
                <a:cs typeface="Arial"/>
                <a:sym typeface="Arial"/>
              </a:defRPr>
            </a:pPr>
            <a:endParaRPr sz="1800" dirty="0">
              <a:latin typeface="Menlo"/>
            </a:endParaRPr>
          </a:p>
          <a:p>
            <a:pPr>
              <a:defRPr>
                <a:solidFill>
                  <a:srgbClr val="54585B"/>
                </a:solidFill>
                <a:latin typeface="Arial"/>
                <a:ea typeface="Arial"/>
                <a:cs typeface="Arial"/>
                <a:sym typeface="Arial"/>
              </a:defRPr>
            </a:pPr>
            <a:r>
              <a:rPr sz="1800" dirty="0">
                <a:latin typeface="Menlo"/>
              </a:rPr>
              <a:t>$ </a:t>
            </a:r>
            <a:r>
              <a:rPr sz="1800" dirty="0" err="1">
                <a:latin typeface="Menlo"/>
              </a:rPr>
              <a:t>ll</a:t>
            </a:r>
            <a:r>
              <a:rPr sz="1800" dirty="0">
                <a:latin typeface="Menlo"/>
              </a:rPr>
              <a:t> target/scala-2.10/</a:t>
            </a:r>
          </a:p>
          <a:p>
            <a:pPr>
              <a:defRPr>
                <a:solidFill>
                  <a:srgbClr val="54585B"/>
                </a:solidFill>
                <a:latin typeface="Arial"/>
                <a:ea typeface="Arial"/>
                <a:cs typeface="Arial"/>
                <a:sym typeface="Arial"/>
              </a:defRPr>
            </a:pPr>
            <a:endParaRPr sz="1800" dirty="0">
              <a:latin typeface="Menlo"/>
            </a:endParaRPr>
          </a:p>
          <a:p>
            <a:pPr>
              <a:defRPr>
                <a:solidFill>
                  <a:srgbClr val="54585B"/>
                </a:solidFill>
                <a:latin typeface="Arial"/>
                <a:ea typeface="Arial"/>
                <a:cs typeface="Arial"/>
                <a:sym typeface="Arial"/>
              </a:defRPr>
            </a:pPr>
            <a:r>
              <a:rPr sz="1800" dirty="0">
                <a:latin typeface="Menlo"/>
              </a:rPr>
              <a:t>$ </a:t>
            </a:r>
            <a:r>
              <a:rPr sz="1800" dirty="0" err="1">
                <a:latin typeface="Menlo"/>
              </a:rPr>
              <a:t>docker</a:t>
            </a:r>
            <a:r>
              <a:rPr sz="1800" dirty="0">
                <a:latin typeface="Menlo"/>
              </a:rPr>
              <a:t> </a:t>
            </a:r>
            <a:r>
              <a:rPr sz="1800" dirty="0" err="1">
                <a:latin typeface="Menlo"/>
              </a:rPr>
              <a:t>ps</a:t>
            </a:r>
            <a:r>
              <a:rPr sz="1800" dirty="0">
                <a:latin typeface="Menlo"/>
              </a:rPr>
              <a:t> -a | grep books</a:t>
            </a:r>
          </a:p>
        </p:txBody>
      </p:sp>
      <p:sp>
        <p:nvSpPr>
          <p:cNvPr id="5" name="Action Button: Forward or Next 4">
            <a:hlinkClick r:id="rId3" highlightClick="1"/>
          </p:cNvPr>
          <p:cNvSpPr/>
          <p:nvPr/>
        </p:nvSpPr>
        <p:spPr>
          <a:xfrm>
            <a:off x="10490792" y="5156792"/>
            <a:ext cx="1701208" cy="1701208"/>
          </a:xfrm>
          <a:prstGeom prst="actionButtonForwardNext">
            <a:avLst/>
          </a:prstGeom>
          <a:solidFill>
            <a:srgbClr val="FFFFFF"/>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Calibri"/>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88" name="Shape 4488"/>
          <p:cNvSpPr>
            <a:spLocks noGrp="1"/>
          </p:cNvSpPr>
          <p:nvPr>
            <p:ph type="title"/>
          </p:nvPr>
        </p:nvSpPr>
        <p:spPr>
          <a:xfrm>
            <a:off x="798572" y="707843"/>
            <a:ext cx="10970002" cy="836099"/>
          </a:xfrm>
          <a:prstGeom prst="rect">
            <a:avLst/>
          </a:prstGeom>
        </p:spPr>
        <p:txBody>
          <a:bodyPr>
            <a:noAutofit/>
          </a:bodyPr>
          <a:lstStyle>
            <a:lvl1pPr algn="ctr" defTabSz="795527">
              <a:defRPr sz="3741"/>
            </a:lvl1pPr>
          </a:lstStyle>
          <a:p>
            <a:pPr algn="l"/>
            <a:r>
              <a:rPr sz="2800" b="1" dirty="0"/>
              <a:t>Docker Engine </a:t>
            </a:r>
            <a:r>
              <a:rPr lang="en-US" sz="2800" b="1" dirty="0" smtClean="0"/>
              <a:t>–</a:t>
            </a:r>
            <a:r>
              <a:rPr sz="2800" b="1" dirty="0" smtClean="0"/>
              <a:t> </a:t>
            </a:r>
            <a:r>
              <a:rPr lang="en-US" sz="2800" b="1" dirty="0" smtClean="0"/>
              <a:t/>
            </a:r>
            <a:br>
              <a:rPr lang="en-US" sz="2800" b="1" dirty="0" smtClean="0"/>
            </a:br>
            <a:r>
              <a:rPr sz="2800" b="1" dirty="0" smtClean="0"/>
              <a:t>Building </a:t>
            </a:r>
            <a:r>
              <a:rPr sz="2800" b="1" dirty="0"/>
              <a:t>Containers and Pushing Them to the Private Registry</a:t>
            </a:r>
          </a:p>
        </p:txBody>
      </p:sp>
      <p:sp>
        <p:nvSpPr>
          <p:cNvPr id="6" name="Shape 4489"/>
          <p:cNvSpPr>
            <a:spLocks noGrp="1"/>
          </p:cNvSpPr>
          <p:nvPr>
            <p:ph type="body" idx="1"/>
          </p:nvPr>
        </p:nvSpPr>
        <p:spPr>
          <a:xfrm>
            <a:off x="789949" y="1999902"/>
            <a:ext cx="10968799" cy="1938988"/>
          </a:xfrm>
          <a:prstGeom prst="rect">
            <a:avLst/>
          </a:prstGeom>
          <a:ln w="12700">
            <a:miter lim="400000"/>
          </a:ln>
          <a:extLst>
            <a:ext uri="{C572A759-6A51-4108-AA02-DFA0A04FC94B}">
              <ma14:wrappingTextBoxFlag xmlns:ma14="http://schemas.microsoft.com/office/mac/drawingml/2011/main" val="1"/>
            </a:ext>
          </a:extLst>
        </p:spPr>
        <p:txBody>
          <a:bodyPr wrap="square" lIns="45718" tIns="45718" rIns="45718" bIns="45718">
            <a:spAutoFit/>
          </a:bodyPr>
          <a:lstStyle/>
          <a:p>
            <a:pPr>
              <a:defRPr>
                <a:solidFill>
                  <a:srgbClr val="54585B"/>
                </a:solidFill>
                <a:latin typeface="Arial"/>
                <a:ea typeface="Arial"/>
                <a:cs typeface="Arial"/>
                <a:sym typeface="Arial"/>
              </a:defRPr>
            </a:pPr>
            <a:r>
              <a:rPr sz="2400" dirty="0">
                <a:latin typeface="Menlo"/>
              </a:rPr>
              <a:t>$ cat </a:t>
            </a:r>
            <a:r>
              <a:rPr sz="2400" dirty="0" err="1">
                <a:latin typeface="Menlo"/>
              </a:rPr>
              <a:t>Dockerfile</a:t>
            </a:r>
            <a:endParaRPr sz="2400" dirty="0">
              <a:latin typeface="Menlo"/>
            </a:endParaRPr>
          </a:p>
          <a:p>
            <a:pPr>
              <a:defRPr>
                <a:solidFill>
                  <a:srgbClr val="54585B"/>
                </a:solidFill>
                <a:latin typeface="Arial"/>
                <a:ea typeface="Arial"/>
                <a:cs typeface="Arial"/>
                <a:sym typeface="Arial"/>
              </a:defRPr>
            </a:pPr>
            <a:endParaRPr sz="2400" dirty="0">
              <a:latin typeface="Menlo"/>
            </a:endParaRPr>
          </a:p>
          <a:p>
            <a:pPr>
              <a:defRPr>
                <a:solidFill>
                  <a:srgbClr val="54585B"/>
                </a:solidFill>
                <a:latin typeface="Arial"/>
                <a:ea typeface="Arial"/>
                <a:cs typeface="Arial"/>
                <a:sym typeface="Arial"/>
              </a:defRPr>
            </a:pPr>
            <a:r>
              <a:rPr sz="2400" dirty="0">
                <a:latin typeface="Menlo"/>
              </a:rPr>
              <a:t>$ docker build -t </a:t>
            </a:r>
            <a:r>
              <a:rPr lang="es-ES" sz="2400" dirty="0" err="1" smtClean="0">
                <a:latin typeface="Menlo"/>
              </a:rPr>
              <a:t>localhost</a:t>
            </a:r>
            <a:r>
              <a:rPr sz="2400" dirty="0" smtClean="0">
                <a:latin typeface="Menlo"/>
              </a:rPr>
              <a:t>:5000/training-books-ms </a:t>
            </a:r>
            <a:r>
              <a:rPr sz="2400" dirty="0">
                <a:latin typeface="Menlo"/>
              </a:rPr>
              <a:t>.</a:t>
            </a:r>
          </a:p>
          <a:p>
            <a:pPr>
              <a:defRPr>
                <a:solidFill>
                  <a:srgbClr val="54585B"/>
                </a:solidFill>
                <a:latin typeface="Arial"/>
                <a:ea typeface="Arial"/>
                <a:cs typeface="Arial"/>
                <a:sym typeface="Arial"/>
              </a:defRPr>
            </a:pPr>
            <a:endParaRPr sz="2400" dirty="0">
              <a:latin typeface="Menlo"/>
            </a:endParaRPr>
          </a:p>
          <a:p>
            <a:pPr>
              <a:defRPr>
                <a:solidFill>
                  <a:srgbClr val="54585B"/>
                </a:solidFill>
                <a:latin typeface="Arial"/>
                <a:ea typeface="Arial"/>
                <a:cs typeface="Arial"/>
                <a:sym typeface="Arial"/>
              </a:defRPr>
            </a:pPr>
            <a:r>
              <a:rPr sz="2400" dirty="0">
                <a:latin typeface="Menlo"/>
              </a:rPr>
              <a:t>$ docker push </a:t>
            </a:r>
            <a:r>
              <a:rPr lang="es-ES" sz="2400" dirty="0" err="1" smtClean="0">
                <a:latin typeface="Menlo"/>
              </a:rPr>
              <a:t>localhost</a:t>
            </a:r>
            <a:r>
              <a:rPr sz="2400" dirty="0" smtClean="0">
                <a:latin typeface="Menlo"/>
              </a:rPr>
              <a:t>:5000/training-books-ms</a:t>
            </a:r>
            <a:endParaRPr sz="2400" dirty="0">
              <a:latin typeface="Menlo"/>
            </a:endParaRPr>
          </a:p>
        </p:txBody>
      </p:sp>
      <p:sp>
        <p:nvSpPr>
          <p:cNvPr id="5" name="Action Button: Forward or Next 4">
            <a:hlinkClick r:id="rId3" highlightClick="1"/>
          </p:cNvPr>
          <p:cNvSpPr/>
          <p:nvPr/>
        </p:nvSpPr>
        <p:spPr>
          <a:xfrm>
            <a:off x="10490792" y="5156792"/>
            <a:ext cx="1701208" cy="1701208"/>
          </a:xfrm>
          <a:prstGeom prst="actionButtonForwardNext">
            <a:avLst/>
          </a:prstGeom>
          <a:solidFill>
            <a:srgbClr val="FFFFFF"/>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Calibri"/>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55" name="image13.png"/>
          <p:cNvPicPr>
            <a:picLocks noChangeAspect="1"/>
          </p:cNvPicPr>
          <p:nvPr/>
        </p:nvPicPr>
        <p:blipFill>
          <a:blip r:embed="rId2">
            <a:extLst/>
          </a:blip>
          <a:stretch>
            <a:fillRect/>
          </a:stretch>
        </p:blipFill>
        <p:spPr>
          <a:xfrm>
            <a:off x="4064015" y="1600218"/>
            <a:ext cx="4063971" cy="5079964"/>
          </a:xfrm>
          <a:prstGeom prst="rect">
            <a:avLst/>
          </a:prstGeom>
          <a:ln w="12700">
            <a:miter lim="400000"/>
          </a:ln>
        </p:spPr>
      </p:pic>
      <p:sp>
        <p:nvSpPr>
          <p:cNvPr id="4356" name="Shape 4356"/>
          <p:cNvSpPr>
            <a:spLocks noGrp="1"/>
          </p:cNvSpPr>
          <p:nvPr>
            <p:ph type="title"/>
          </p:nvPr>
        </p:nvSpPr>
        <p:spPr>
          <a:xfrm>
            <a:off x="798781" y="833967"/>
            <a:ext cx="10970004" cy="836099"/>
          </a:xfrm>
          <a:prstGeom prst="rect">
            <a:avLst/>
          </a:prstGeom>
          <a:solidFill>
            <a:srgbClr val="DEEBF7"/>
          </a:solidFill>
        </p:spPr>
        <p:txBody>
          <a:bodyPr/>
          <a:lstStyle>
            <a:lvl1pPr algn="ctr"/>
          </a:lstStyle>
          <a:p>
            <a:r>
              <a:rPr b="1" dirty="0"/>
              <a:t>MID - BREAK</a:t>
            </a:r>
          </a:p>
        </p:txBody>
      </p:sp>
      <p:sp>
        <p:nvSpPr>
          <p:cNvPr id="4357" name="Shape 4357"/>
          <p:cNvSpPr>
            <a:spLocks noGrp="1"/>
          </p:cNvSpPr>
          <p:nvPr>
            <p:ph type="body" sz="half" idx="1"/>
          </p:nvPr>
        </p:nvSpPr>
        <p:spPr>
          <a:xfrm>
            <a:off x="799984" y="2875278"/>
            <a:ext cx="10968801" cy="2123442"/>
          </a:xfrm>
          <a:prstGeom prst="rect">
            <a:avLst/>
          </a:prstGeom>
        </p:spPr>
        <p:txBody>
          <a:bodyPr>
            <a:normAutofit/>
          </a:bodyPr>
          <a:lstStyle/>
          <a:p>
            <a:pPr marL="170077" indent="-170077" algn="ctr" defTabSz="850391">
              <a:lnSpc>
                <a:spcPct val="90000"/>
              </a:lnSpc>
              <a:defRPr sz="2604"/>
            </a:pPr>
            <a:r>
              <a:rPr lang="en-US" dirty="0" smtClean="0"/>
              <a:t>(</a:t>
            </a:r>
            <a:r>
              <a:rPr dirty="0" smtClean="0"/>
              <a:t>10</a:t>
            </a:r>
            <a:r>
              <a:rPr lang="en-US" dirty="0" smtClean="0"/>
              <a:t>)</a:t>
            </a:r>
            <a:r>
              <a:rPr dirty="0" smtClean="0"/>
              <a:t> </a:t>
            </a:r>
            <a:r>
              <a:rPr dirty="0"/>
              <a:t>minutes for learner re-integration. </a:t>
            </a:r>
          </a:p>
          <a:p>
            <a:pPr marL="170077" indent="-170077" algn="ctr" defTabSz="850391">
              <a:lnSpc>
                <a:spcPct val="90000"/>
              </a:lnSpc>
              <a:defRPr sz="2604"/>
            </a:pPr>
            <a:endParaRPr dirty="0"/>
          </a:p>
          <a:p>
            <a:pPr marL="170077" indent="-170077" algn="ctr" defTabSz="850391">
              <a:lnSpc>
                <a:spcPct val="90000"/>
              </a:lnSpc>
              <a:defRPr sz="2604"/>
            </a:pPr>
            <a:r>
              <a:rPr dirty="0"/>
              <a:t>Instructor will return early for comments or questions.</a:t>
            </a:r>
          </a:p>
          <a:p>
            <a:pPr marL="170077" indent="-170077" algn="ctr" defTabSz="850391">
              <a:lnSpc>
                <a:spcPct val="90000"/>
              </a:lnSpc>
              <a:defRPr sz="2604"/>
            </a:pPr>
            <a:endParaRPr dirty="0"/>
          </a:p>
          <a:p>
            <a:pPr marL="170077" indent="-170077" algn="ctr" defTabSz="850391">
              <a:lnSpc>
                <a:spcPct val="90000"/>
              </a:lnSpc>
              <a:defRPr sz="2604"/>
            </a:pPr>
            <a:r>
              <a:rPr dirty="0"/>
              <a:t>Re-commence at ______ (time).</a:t>
            </a:r>
          </a:p>
        </p:txBody>
      </p:sp>
    </p:spTree>
    <p:extLst>
      <p:ext uri="{BB962C8B-B14F-4D97-AF65-F5344CB8AC3E}">
        <p14:creationId xmlns:p14="http://schemas.microsoft.com/office/powerpoint/2010/main" val="20571065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355"/>
                                        </p:tgtEl>
                                        <p:attrNameLst>
                                          <p:attrName>style.visibility</p:attrName>
                                        </p:attrNameLst>
                                      </p:cBhvr>
                                      <p:to>
                                        <p:strVal val="visible"/>
                                      </p:to>
                                    </p:set>
                                    <p:anim calcmode="lin" valueType="num">
                                      <p:cBhvr>
                                        <p:cTn id="7" dur="3500" fill="hold"/>
                                        <p:tgtEl>
                                          <p:spTgt spid="4355"/>
                                        </p:tgtEl>
                                        <p:attrNameLst>
                                          <p:attrName>ppt_w</p:attrName>
                                        </p:attrNameLst>
                                      </p:cBhvr>
                                      <p:tavLst>
                                        <p:tav tm="0">
                                          <p:val>
                                            <p:fltVal val="0"/>
                                          </p:val>
                                        </p:tav>
                                        <p:tav tm="100000">
                                          <p:val>
                                            <p:strVal val="#ppt_w"/>
                                          </p:val>
                                        </p:tav>
                                      </p:tavLst>
                                    </p:anim>
                                    <p:anim calcmode="lin" valueType="num">
                                      <p:cBhvr>
                                        <p:cTn id="8" dur="3500" fill="hold"/>
                                        <p:tgtEl>
                                          <p:spTgt spid="4355"/>
                                        </p:tgtEl>
                                        <p:attrNameLst>
                                          <p:attrName>ppt_h</p:attrName>
                                        </p:attrNameLst>
                                      </p:cBhvr>
                                      <p:tavLst>
                                        <p:tav tm="0">
                                          <p:val>
                                            <p:fltVal val="0"/>
                                          </p:val>
                                        </p:tav>
                                        <p:tav tm="100000">
                                          <p:val>
                                            <p:strVal val="#ppt_h"/>
                                          </p:val>
                                        </p:tav>
                                      </p:tavLst>
                                    </p:anim>
                                    <p:animEffect transition="in" filter="fade">
                                      <p:cBhvr>
                                        <p:cTn id="9" dur="3500"/>
                                        <p:tgtEl>
                                          <p:spTgt spid="43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97" name="Shape 4497"/>
          <p:cNvSpPr>
            <a:spLocks noGrp="1"/>
          </p:cNvSpPr>
          <p:nvPr>
            <p:ph type="title"/>
          </p:nvPr>
        </p:nvSpPr>
        <p:spPr>
          <a:prstGeom prst="rect">
            <a:avLst/>
          </a:prstGeom>
        </p:spPr>
        <p:txBody>
          <a:bodyPr>
            <a:noAutofit/>
          </a:bodyPr>
          <a:lstStyle>
            <a:lvl1pPr algn="ctr">
              <a:defRPr sz="4300"/>
            </a:lvl1pPr>
          </a:lstStyle>
          <a:p>
            <a:pPr algn="l"/>
            <a:r>
              <a:rPr sz="3600" b="1" dirty="0"/>
              <a:t>Docker Engine </a:t>
            </a:r>
            <a:r>
              <a:rPr lang="en-US" sz="3600" b="1" dirty="0" smtClean="0"/>
              <a:t>–</a:t>
            </a:r>
            <a:r>
              <a:rPr sz="3600" b="1" dirty="0" smtClean="0"/>
              <a:t> </a:t>
            </a:r>
            <a:r>
              <a:rPr lang="en-US" sz="3600" b="1" dirty="0" smtClean="0"/>
              <a:t>R</a:t>
            </a:r>
            <a:r>
              <a:rPr sz="3600" b="1" dirty="0" smtClean="0"/>
              <a:t>unning </a:t>
            </a:r>
            <a:r>
              <a:rPr sz="3600" b="1" dirty="0"/>
              <a:t>Containers</a:t>
            </a:r>
          </a:p>
        </p:txBody>
      </p:sp>
      <p:sp>
        <p:nvSpPr>
          <p:cNvPr id="6" name="Shape 4498"/>
          <p:cNvSpPr>
            <a:spLocks noGrp="1"/>
          </p:cNvSpPr>
          <p:nvPr>
            <p:ph type="body" idx="1"/>
          </p:nvPr>
        </p:nvSpPr>
        <p:spPr>
          <a:xfrm>
            <a:off x="789949" y="1999902"/>
            <a:ext cx="10968799" cy="3785648"/>
          </a:xfrm>
          <a:prstGeom prst="rect">
            <a:avLst/>
          </a:prstGeom>
          <a:ln w="12700">
            <a:miter lim="400000"/>
          </a:ln>
          <a:extLst>
            <a:ext uri="{C572A759-6A51-4108-AA02-DFA0A04FC94B}">
              <ma14:wrappingTextBoxFlag xmlns:ma14="http://schemas.microsoft.com/office/mac/drawingml/2011/main" val="1"/>
            </a:ext>
          </a:extLst>
        </p:spPr>
        <p:txBody>
          <a:bodyPr wrap="square" lIns="45718" tIns="45718" rIns="45718" bIns="45718">
            <a:spAutoFit/>
          </a:bodyPr>
          <a:lstStyle/>
          <a:p>
            <a:pPr>
              <a:defRPr>
                <a:solidFill>
                  <a:srgbClr val="54585B"/>
                </a:solidFill>
                <a:latin typeface="Arial"/>
                <a:ea typeface="Arial"/>
                <a:cs typeface="Arial"/>
                <a:sym typeface="Arial"/>
              </a:defRPr>
            </a:pPr>
            <a:r>
              <a:rPr sz="2000" dirty="0">
                <a:latin typeface="Menlo"/>
              </a:rPr>
              <a:t>$ </a:t>
            </a:r>
            <a:r>
              <a:rPr sz="2000" dirty="0" err="1">
                <a:latin typeface="Menlo"/>
              </a:rPr>
              <a:t>docker</a:t>
            </a:r>
            <a:r>
              <a:rPr sz="2000" dirty="0">
                <a:latin typeface="Menlo"/>
              </a:rPr>
              <a:t> run -d --name books-</a:t>
            </a:r>
            <a:r>
              <a:rPr sz="2000" dirty="0" err="1">
                <a:latin typeface="Menlo"/>
              </a:rPr>
              <a:t>ms</a:t>
            </a:r>
            <a:r>
              <a:rPr sz="2000" dirty="0">
                <a:latin typeface="Menlo"/>
              </a:rPr>
              <a:t>-</a:t>
            </a:r>
            <a:r>
              <a:rPr sz="2000" dirty="0" err="1">
                <a:latin typeface="Menlo"/>
              </a:rPr>
              <a:t>db</a:t>
            </a:r>
            <a:r>
              <a:rPr sz="2000" dirty="0">
                <a:latin typeface="Menlo"/>
              </a:rPr>
              <a:t> mongo</a:t>
            </a:r>
          </a:p>
          <a:p>
            <a:pPr>
              <a:defRPr>
                <a:solidFill>
                  <a:srgbClr val="54585B"/>
                </a:solidFill>
                <a:latin typeface="Arial"/>
                <a:ea typeface="Arial"/>
                <a:cs typeface="Arial"/>
                <a:sym typeface="Arial"/>
              </a:defRPr>
            </a:pPr>
            <a:endParaRPr sz="2000" dirty="0">
              <a:latin typeface="Menlo"/>
            </a:endParaRPr>
          </a:p>
          <a:p>
            <a:pPr>
              <a:defRPr>
                <a:solidFill>
                  <a:srgbClr val="54585B"/>
                </a:solidFill>
                <a:latin typeface="Arial"/>
                <a:ea typeface="Arial"/>
                <a:cs typeface="Arial"/>
                <a:sym typeface="Arial"/>
              </a:defRPr>
            </a:pPr>
            <a:r>
              <a:rPr sz="2000" dirty="0">
                <a:latin typeface="Menlo"/>
              </a:rPr>
              <a:t>$ </a:t>
            </a:r>
            <a:r>
              <a:rPr sz="2000" dirty="0" err="1">
                <a:latin typeface="Menlo"/>
              </a:rPr>
              <a:t>docker</a:t>
            </a:r>
            <a:r>
              <a:rPr sz="2000" dirty="0">
                <a:latin typeface="Menlo"/>
              </a:rPr>
              <a:t> run -d --name books-</a:t>
            </a:r>
            <a:r>
              <a:rPr sz="2000" dirty="0" err="1">
                <a:latin typeface="Menlo"/>
              </a:rPr>
              <a:t>ms</a:t>
            </a:r>
            <a:r>
              <a:rPr sz="2000" dirty="0">
                <a:latin typeface="Menlo"/>
              </a:rPr>
              <a:t> \</a:t>
            </a:r>
          </a:p>
          <a:p>
            <a:pPr>
              <a:defRPr>
                <a:solidFill>
                  <a:srgbClr val="54585B"/>
                </a:solidFill>
                <a:latin typeface="Arial"/>
                <a:ea typeface="Arial"/>
                <a:cs typeface="Arial"/>
                <a:sym typeface="Arial"/>
              </a:defRPr>
            </a:pPr>
            <a:r>
              <a:rPr sz="2000" dirty="0">
                <a:latin typeface="Menlo"/>
              </a:rPr>
              <a:t>    -p 1234:8080 \</a:t>
            </a:r>
          </a:p>
          <a:p>
            <a:pPr>
              <a:defRPr>
                <a:solidFill>
                  <a:srgbClr val="54585B"/>
                </a:solidFill>
                <a:latin typeface="Arial"/>
                <a:ea typeface="Arial"/>
                <a:cs typeface="Arial"/>
                <a:sym typeface="Arial"/>
              </a:defRPr>
            </a:pPr>
            <a:r>
              <a:rPr sz="2000" dirty="0">
                <a:latin typeface="Menlo"/>
              </a:rPr>
              <a:t>    --link </a:t>
            </a:r>
            <a:r>
              <a:rPr sz="2000" dirty="0" err="1">
                <a:latin typeface="Menlo"/>
              </a:rPr>
              <a:t>books-ms-db:db</a:t>
            </a:r>
            <a:r>
              <a:rPr sz="2000" dirty="0">
                <a:latin typeface="Menlo"/>
              </a:rPr>
              <a:t> \</a:t>
            </a:r>
          </a:p>
          <a:p>
            <a:pPr>
              <a:defRPr>
                <a:solidFill>
                  <a:srgbClr val="54585B"/>
                </a:solidFill>
                <a:latin typeface="Arial"/>
                <a:ea typeface="Arial"/>
                <a:cs typeface="Arial"/>
                <a:sym typeface="Arial"/>
              </a:defRPr>
            </a:pPr>
            <a:r>
              <a:rPr sz="2000" dirty="0">
                <a:latin typeface="Menlo"/>
              </a:rPr>
              <a:t>    </a:t>
            </a:r>
            <a:r>
              <a:rPr lang="es-ES" sz="2000" dirty="0" err="1" smtClean="0">
                <a:latin typeface="Menlo"/>
              </a:rPr>
              <a:t>localhost</a:t>
            </a:r>
            <a:r>
              <a:rPr sz="2000" dirty="0" smtClean="0">
                <a:latin typeface="Menlo"/>
              </a:rPr>
              <a:t>:5000/training-books-ms</a:t>
            </a:r>
            <a:endParaRPr sz="2000" dirty="0">
              <a:latin typeface="Menlo"/>
            </a:endParaRPr>
          </a:p>
          <a:p>
            <a:pPr>
              <a:defRPr>
                <a:solidFill>
                  <a:srgbClr val="54585B"/>
                </a:solidFill>
                <a:latin typeface="Arial"/>
                <a:ea typeface="Arial"/>
                <a:cs typeface="Arial"/>
                <a:sym typeface="Arial"/>
              </a:defRPr>
            </a:pPr>
            <a:endParaRPr sz="2000" dirty="0">
              <a:latin typeface="Menlo"/>
            </a:endParaRPr>
          </a:p>
          <a:p>
            <a:pPr>
              <a:defRPr>
                <a:solidFill>
                  <a:srgbClr val="54585B"/>
                </a:solidFill>
                <a:latin typeface="Arial"/>
                <a:ea typeface="Arial"/>
                <a:cs typeface="Arial"/>
                <a:sym typeface="Arial"/>
              </a:defRPr>
            </a:pPr>
            <a:r>
              <a:rPr sz="2000" dirty="0">
                <a:latin typeface="Menlo"/>
              </a:rPr>
              <a:t>$ </a:t>
            </a:r>
            <a:r>
              <a:rPr sz="2000" dirty="0" err="1">
                <a:latin typeface="Menlo"/>
              </a:rPr>
              <a:t>docker</a:t>
            </a:r>
            <a:r>
              <a:rPr sz="2000" dirty="0">
                <a:latin typeface="Menlo"/>
              </a:rPr>
              <a:t> exec -it books-</a:t>
            </a:r>
            <a:r>
              <a:rPr sz="2000" dirty="0" err="1">
                <a:latin typeface="Menlo"/>
              </a:rPr>
              <a:t>ms</a:t>
            </a:r>
            <a:r>
              <a:rPr sz="2000" dirty="0">
                <a:latin typeface="Menlo"/>
              </a:rPr>
              <a:t> </a:t>
            </a:r>
            <a:r>
              <a:rPr sz="2000" dirty="0" err="1">
                <a:latin typeface="Menlo"/>
              </a:rPr>
              <a:t>env</a:t>
            </a:r>
            <a:r>
              <a:rPr sz="2000" dirty="0">
                <a:latin typeface="Menlo"/>
              </a:rPr>
              <a:t> | grep DB</a:t>
            </a:r>
          </a:p>
          <a:p>
            <a:pPr>
              <a:defRPr>
                <a:solidFill>
                  <a:srgbClr val="54585B"/>
                </a:solidFill>
                <a:latin typeface="Arial"/>
                <a:ea typeface="Arial"/>
                <a:cs typeface="Arial"/>
                <a:sym typeface="Arial"/>
              </a:defRPr>
            </a:pPr>
            <a:endParaRPr sz="2000" dirty="0">
              <a:latin typeface="Menlo"/>
            </a:endParaRPr>
          </a:p>
          <a:p>
            <a:pPr>
              <a:defRPr>
                <a:solidFill>
                  <a:srgbClr val="54585B"/>
                </a:solidFill>
                <a:latin typeface="Arial"/>
                <a:ea typeface="Arial"/>
                <a:cs typeface="Arial"/>
                <a:sym typeface="Arial"/>
              </a:defRPr>
            </a:pPr>
            <a:r>
              <a:rPr sz="2000" dirty="0">
                <a:latin typeface="Menlo"/>
              </a:rPr>
              <a:t>$ </a:t>
            </a:r>
            <a:r>
              <a:rPr sz="2000" dirty="0" err="1">
                <a:latin typeface="Menlo"/>
              </a:rPr>
              <a:t>docker</a:t>
            </a:r>
            <a:r>
              <a:rPr sz="2000" dirty="0">
                <a:latin typeface="Menlo"/>
              </a:rPr>
              <a:t> </a:t>
            </a:r>
            <a:r>
              <a:rPr sz="2000" dirty="0" err="1">
                <a:latin typeface="Menlo"/>
              </a:rPr>
              <a:t>ps</a:t>
            </a:r>
            <a:endParaRPr sz="2000" dirty="0">
              <a:latin typeface="Menlo"/>
            </a:endParaRPr>
          </a:p>
          <a:p>
            <a:pPr>
              <a:defRPr>
                <a:solidFill>
                  <a:srgbClr val="54585B"/>
                </a:solidFill>
                <a:latin typeface="Arial"/>
                <a:ea typeface="Arial"/>
                <a:cs typeface="Arial"/>
                <a:sym typeface="Arial"/>
              </a:defRPr>
            </a:pPr>
            <a:endParaRPr sz="2000" dirty="0">
              <a:latin typeface="Menlo"/>
            </a:endParaRPr>
          </a:p>
          <a:p>
            <a:pPr>
              <a:defRPr>
                <a:solidFill>
                  <a:srgbClr val="54585B"/>
                </a:solidFill>
                <a:latin typeface="Arial"/>
                <a:ea typeface="Arial"/>
                <a:cs typeface="Arial"/>
                <a:sym typeface="Arial"/>
              </a:defRPr>
            </a:pPr>
            <a:r>
              <a:rPr sz="2000" dirty="0">
                <a:latin typeface="Menlo"/>
              </a:rPr>
              <a:t>$ curl -I localhost:1234/</a:t>
            </a:r>
            <a:r>
              <a:rPr sz="2000" dirty="0" err="1">
                <a:latin typeface="Menlo"/>
              </a:rPr>
              <a:t>api</a:t>
            </a:r>
            <a:r>
              <a:rPr sz="2000" dirty="0">
                <a:latin typeface="Menlo"/>
              </a:rPr>
              <a:t>/v1/books</a:t>
            </a:r>
          </a:p>
        </p:txBody>
      </p:sp>
      <p:sp>
        <p:nvSpPr>
          <p:cNvPr id="5" name="Action Button: Forward or Next 4">
            <a:hlinkClick r:id="rId3" highlightClick="1"/>
          </p:cNvPr>
          <p:cNvSpPr/>
          <p:nvPr/>
        </p:nvSpPr>
        <p:spPr>
          <a:xfrm>
            <a:off x="10490792" y="5156792"/>
            <a:ext cx="1701208" cy="1701208"/>
          </a:xfrm>
          <a:prstGeom prst="actionButtonForwardNext">
            <a:avLst/>
          </a:prstGeom>
          <a:solidFill>
            <a:srgbClr val="FFFFFF"/>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Calibri"/>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3" name="Shape 4503"/>
          <p:cNvSpPr>
            <a:spLocks noGrp="1"/>
          </p:cNvSpPr>
          <p:nvPr>
            <p:ph type="title"/>
          </p:nvPr>
        </p:nvSpPr>
        <p:spPr>
          <a:prstGeom prst="rect">
            <a:avLst/>
          </a:prstGeom>
        </p:spPr>
        <p:txBody>
          <a:bodyPr>
            <a:noAutofit/>
          </a:bodyPr>
          <a:lstStyle>
            <a:lvl1pPr algn="ctr" defTabSz="713230">
              <a:defRPr sz="3700"/>
            </a:lvl1pPr>
          </a:lstStyle>
          <a:p>
            <a:pPr algn="l"/>
            <a:r>
              <a:rPr sz="2800" b="1" dirty="0"/>
              <a:t>Docker Engine </a:t>
            </a:r>
            <a:r>
              <a:rPr lang="en-US" sz="2800" b="1" dirty="0" smtClean="0"/>
              <a:t>–</a:t>
            </a:r>
            <a:r>
              <a:rPr sz="2800" b="1" dirty="0" smtClean="0"/>
              <a:t> Logging</a:t>
            </a:r>
            <a:r>
              <a:rPr sz="2800" b="1" dirty="0"/>
              <a:t>, Stopping and Removing Containers</a:t>
            </a:r>
          </a:p>
        </p:txBody>
      </p:sp>
      <p:sp>
        <p:nvSpPr>
          <p:cNvPr id="6" name="Shape 4504"/>
          <p:cNvSpPr>
            <a:spLocks noGrp="1"/>
          </p:cNvSpPr>
          <p:nvPr>
            <p:ph type="body" idx="1"/>
          </p:nvPr>
        </p:nvSpPr>
        <p:spPr>
          <a:prstGeom prst="rect">
            <a:avLst/>
          </a:prstGeom>
          <a:ln w="12700">
            <a:miter lim="400000"/>
          </a:ln>
          <a:extLst>
            <a:ext uri="{C572A759-6A51-4108-AA02-DFA0A04FC94B}">
              <ma14:wrappingTextBoxFlag xmlns:ma14="http://schemas.microsoft.com/office/mac/drawingml/2011/main" val="1"/>
            </a:ext>
          </a:extLst>
        </p:spPr>
        <p:txBody>
          <a:bodyPr wrap="square" lIns="45718" tIns="45718" rIns="45718" bIns="45718">
            <a:spAutoFit/>
          </a:bodyPr>
          <a:lstStyle/>
          <a:p>
            <a:pPr>
              <a:defRPr sz="2500">
                <a:solidFill>
                  <a:srgbClr val="54585B"/>
                </a:solidFill>
                <a:latin typeface="Arial"/>
                <a:ea typeface="Arial"/>
                <a:cs typeface="Arial"/>
                <a:sym typeface="Arial"/>
              </a:defRPr>
            </a:pPr>
            <a:r>
              <a:rPr sz="2200" dirty="0">
                <a:latin typeface="Menlo"/>
              </a:rPr>
              <a:t>$ </a:t>
            </a:r>
            <a:r>
              <a:rPr sz="2200" dirty="0" err="1">
                <a:latin typeface="Menlo"/>
              </a:rPr>
              <a:t>docker</a:t>
            </a:r>
            <a:r>
              <a:rPr sz="2200" dirty="0">
                <a:latin typeface="Menlo"/>
              </a:rPr>
              <a:t> logs books-</a:t>
            </a:r>
            <a:r>
              <a:rPr sz="2200" dirty="0" err="1">
                <a:latin typeface="Menlo"/>
              </a:rPr>
              <a:t>ms</a:t>
            </a:r>
            <a:endParaRPr sz="2200" dirty="0">
              <a:latin typeface="Menlo"/>
            </a:endParaRPr>
          </a:p>
          <a:p>
            <a:pPr>
              <a:defRPr sz="2500">
                <a:solidFill>
                  <a:srgbClr val="54585B"/>
                </a:solidFill>
                <a:latin typeface="Arial"/>
                <a:ea typeface="Arial"/>
                <a:cs typeface="Arial"/>
                <a:sym typeface="Arial"/>
              </a:defRPr>
            </a:pPr>
            <a:endParaRPr sz="2200" dirty="0">
              <a:latin typeface="Menlo"/>
            </a:endParaRPr>
          </a:p>
          <a:p>
            <a:pPr>
              <a:defRPr sz="2500">
                <a:solidFill>
                  <a:srgbClr val="54585B"/>
                </a:solidFill>
                <a:latin typeface="Arial"/>
                <a:ea typeface="Arial"/>
                <a:cs typeface="Arial"/>
                <a:sym typeface="Arial"/>
              </a:defRPr>
            </a:pPr>
            <a:r>
              <a:rPr sz="2200" dirty="0">
                <a:latin typeface="Menlo"/>
              </a:rPr>
              <a:t>$ </a:t>
            </a:r>
            <a:r>
              <a:rPr sz="2200" dirty="0" err="1">
                <a:latin typeface="Menlo"/>
              </a:rPr>
              <a:t>docker</a:t>
            </a:r>
            <a:r>
              <a:rPr sz="2200" dirty="0">
                <a:latin typeface="Menlo"/>
              </a:rPr>
              <a:t> logs books-</a:t>
            </a:r>
            <a:r>
              <a:rPr sz="2200" dirty="0" err="1">
                <a:latin typeface="Menlo"/>
              </a:rPr>
              <a:t>ms</a:t>
            </a:r>
            <a:r>
              <a:rPr sz="2200" dirty="0">
                <a:latin typeface="Menlo"/>
              </a:rPr>
              <a:t>-</a:t>
            </a:r>
            <a:r>
              <a:rPr sz="2200" dirty="0" err="1">
                <a:latin typeface="Menlo"/>
              </a:rPr>
              <a:t>db</a:t>
            </a:r>
            <a:endParaRPr sz="2200" dirty="0">
              <a:latin typeface="Menlo"/>
            </a:endParaRPr>
          </a:p>
          <a:p>
            <a:pPr>
              <a:defRPr sz="2500">
                <a:solidFill>
                  <a:srgbClr val="54585B"/>
                </a:solidFill>
                <a:latin typeface="Arial"/>
                <a:ea typeface="Arial"/>
                <a:cs typeface="Arial"/>
                <a:sym typeface="Arial"/>
              </a:defRPr>
            </a:pPr>
            <a:endParaRPr sz="2200" dirty="0">
              <a:latin typeface="Menlo"/>
            </a:endParaRPr>
          </a:p>
          <a:p>
            <a:pPr>
              <a:defRPr sz="2500">
                <a:solidFill>
                  <a:srgbClr val="54585B"/>
                </a:solidFill>
                <a:latin typeface="Arial"/>
                <a:ea typeface="Arial"/>
                <a:cs typeface="Arial"/>
                <a:sym typeface="Arial"/>
              </a:defRPr>
            </a:pPr>
            <a:r>
              <a:rPr sz="2200" dirty="0">
                <a:latin typeface="Menlo"/>
              </a:rPr>
              <a:t>$ </a:t>
            </a:r>
            <a:r>
              <a:rPr sz="2200" dirty="0" err="1">
                <a:latin typeface="Menlo"/>
              </a:rPr>
              <a:t>docker</a:t>
            </a:r>
            <a:r>
              <a:rPr sz="2200" dirty="0">
                <a:latin typeface="Menlo"/>
              </a:rPr>
              <a:t> stop books-</a:t>
            </a:r>
            <a:r>
              <a:rPr sz="2200" dirty="0" err="1">
                <a:latin typeface="Menlo"/>
              </a:rPr>
              <a:t>ms</a:t>
            </a:r>
            <a:r>
              <a:rPr sz="2200" dirty="0">
                <a:latin typeface="Menlo"/>
              </a:rPr>
              <a:t>-</a:t>
            </a:r>
            <a:r>
              <a:rPr sz="2200" dirty="0" err="1">
                <a:latin typeface="Menlo"/>
              </a:rPr>
              <a:t>db</a:t>
            </a:r>
            <a:r>
              <a:rPr sz="2200" dirty="0">
                <a:latin typeface="Menlo"/>
              </a:rPr>
              <a:t> books-</a:t>
            </a:r>
            <a:r>
              <a:rPr sz="2200" dirty="0" err="1">
                <a:latin typeface="Menlo"/>
              </a:rPr>
              <a:t>ms</a:t>
            </a:r>
            <a:endParaRPr sz="2200" dirty="0">
              <a:latin typeface="Menlo"/>
            </a:endParaRPr>
          </a:p>
          <a:p>
            <a:pPr>
              <a:defRPr sz="2500">
                <a:solidFill>
                  <a:srgbClr val="54585B"/>
                </a:solidFill>
                <a:latin typeface="Arial"/>
                <a:ea typeface="Arial"/>
                <a:cs typeface="Arial"/>
                <a:sym typeface="Arial"/>
              </a:defRPr>
            </a:pPr>
            <a:endParaRPr sz="2200" dirty="0">
              <a:latin typeface="Menlo"/>
            </a:endParaRPr>
          </a:p>
          <a:p>
            <a:pPr>
              <a:defRPr sz="2500">
                <a:solidFill>
                  <a:srgbClr val="54585B"/>
                </a:solidFill>
                <a:latin typeface="Arial"/>
                <a:ea typeface="Arial"/>
                <a:cs typeface="Arial"/>
                <a:sym typeface="Arial"/>
              </a:defRPr>
            </a:pPr>
            <a:r>
              <a:rPr sz="2200" dirty="0">
                <a:latin typeface="Menlo"/>
              </a:rPr>
              <a:t>$ </a:t>
            </a:r>
            <a:r>
              <a:rPr sz="2200" dirty="0" err="1">
                <a:latin typeface="Menlo"/>
              </a:rPr>
              <a:t>docker</a:t>
            </a:r>
            <a:r>
              <a:rPr sz="2200" dirty="0">
                <a:latin typeface="Menlo"/>
              </a:rPr>
              <a:t> </a:t>
            </a:r>
            <a:r>
              <a:rPr sz="2200" dirty="0" err="1">
                <a:latin typeface="Menlo"/>
              </a:rPr>
              <a:t>ps</a:t>
            </a:r>
            <a:r>
              <a:rPr sz="2200" dirty="0">
                <a:latin typeface="Menlo"/>
              </a:rPr>
              <a:t> -a</a:t>
            </a:r>
          </a:p>
          <a:p>
            <a:pPr>
              <a:defRPr sz="2500">
                <a:solidFill>
                  <a:srgbClr val="54585B"/>
                </a:solidFill>
                <a:latin typeface="Arial"/>
                <a:ea typeface="Arial"/>
                <a:cs typeface="Arial"/>
                <a:sym typeface="Arial"/>
              </a:defRPr>
            </a:pPr>
            <a:endParaRPr sz="2200" dirty="0">
              <a:latin typeface="Menlo"/>
            </a:endParaRPr>
          </a:p>
          <a:p>
            <a:pPr>
              <a:defRPr sz="2500">
                <a:solidFill>
                  <a:srgbClr val="54585B"/>
                </a:solidFill>
                <a:latin typeface="Arial"/>
                <a:ea typeface="Arial"/>
                <a:cs typeface="Arial"/>
                <a:sym typeface="Arial"/>
              </a:defRPr>
            </a:pPr>
            <a:r>
              <a:rPr sz="2200" dirty="0">
                <a:latin typeface="Menlo"/>
              </a:rPr>
              <a:t>$ </a:t>
            </a:r>
            <a:r>
              <a:rPr sz="2200" dirty="0" err="1">
                <a:latin typeface="Menlo"/>
              </a:rPr>
              <a:t>docker</a:t>
            </a:r>
            <a:r>
              <a:rPr sz="2200" dirty="0">
                <a:latin typeface="Menlo"/>
              </a:rPr>
              <a:t> </a:t>
            </a:r>
            <a:r>
              <a:rPr sz="2200" dirty="0" err="1">
                <a:latin typeface="Menlo"/>
              </a:rPr>
              <a:t>rm</a:t>
            </a:r>
            <a:r>
              <a:rPr sz="2200" dirty="0">
                <a:latin typeface="Menlo"/>
              </a:rPr>
              <a:t> books-</a:t>
            </a:r>
            <a:r>
              <a:rPr sz="2200" dirty="0" err="1">
                <a:latin typeface="Menlo"/>
              </a:rPr>
              <a:t>ms</a:t>
            </a:r>
            <a:r>
              <a:rPr sz="2200" dirty="0">
                <a:latin typeface="Menlo"/>
              </a:rPr>
              <a:t>-</a:t>
            </a:r>
            <a:r>
              <a:rPr sz="2200" dirty="0" err="1">
                <a:latin typeface="Menlo"/>
              </a:rPr>
              <a:t>db</a:t>
            </a:r>
            <a:r>
              <a:rPr sz="2200" dirty="0">
                <a:latin typeface="Menlo"/>
              </a:rPr>
              <a:t> books-</a:t>
            </a:r>
            <a:r>
              <a:rPr sz="2200" dirty="0" err="1">
                <a:latin typeface="Menlo"/>
              </a:rPr>
              <a:t>ms</a:t>
            </a:r>
            <a:endParaRPr sz="2200" dirty="0">
              <a:latin typeface="Menlo"/>
            </a:endParaRPr>
          </a:p>
          <a:p>
            <a:pPr>
              <a:defRPr sz="2500">
                <a:solidFill>
                  <a:srgbClr val="54585B"/>
                </a:solidFill>
                <a:latin typeface="Arial"/>
                <a:ea typeface="Arial"/>
                <a:cs typeface="Arial"/>
                <a:sym typeface="Arial"/>
              </a:defRPr>
            </a:pPr>
            <a:endParaRPr sz="2200" dirty="0">
              <a:latin typeface="Menlo"/>
            </a:endParaRPr>
          </a:p>
          <a:p>
            <a:pPr>
              <a:defRPr sz="2500">
                <a:solidFill>
                  <a:srgbClr val="54585B"/>
                </a:solidFill>
                <a:latin typeface="Arial"/>
                <a:ea typeface="Arial"/>
                <a:cs typeface="Arial"/>
                <a:sym typeface="Arial"/>
              </a:defRPr>
            </a:pPr>
            <a:r>
              <a:rPr sz="2200" dirty="0">
                <a:latin typeface="Menlo"/>
              </a:rPr>
              <a:t>$ </a:t>
            </a:r>
            <a:r>
              <a:rPr sz="2200" dirty="0" err="1">
                <a:latin typeface="Menlo"/>
              </a:rPr>
              <a:t>docker</a:t>
            </a:r>
            <a:r>
              <a:rPr sz="2200" dirty="0">
                <a:latin typeface="Menlo"/>
              </a:rPr>
              <a:t> </a:t>
            </a:r>
            <a:r>
              <a:rPr sz="2200" dirty="0" err="1">
                <a:latin typeface="Menlo"/>
              </a:rPr>
              <a:t>ps</a:t>
            </a:r>
            <a:r>
              <a:rPr sz="2200" dirty="0">
                <a:latin typeface="Menlo"/>
              </a:rPr>
              <a:t> -a</a:t>
            </a:r>
          </a:p>
        </p:txBody>
      </p:sp>
      <p:sp>
        <p:nvSpPr>
          <p:cNvPr id="5" name="Action Button: Forward or Next 4">
            <a:hlinkClick r:id="rId3" highlightClick="1"/>
          </p:cNvPr>
          <p:cNvSpPr/>
          <p:nvPr/>
        </p:nvSpPr>
        <p:spPr>
          <a:xfrm>
            <a:off x="10490792" y="5156792"/>
            <a:ext cx="1701208" cy="1701208"/>
          </a:xfrm>
          <a:prstGeom prst="actionButtonForwardNext">
            <a:avLst/>
          </a:prstGeom>
          <a:solidFill>
            <a:srgbClr val="FFFFFF"/>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Calibri"/>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75" name="Shape 4275"/>
          <p:cNvSpPr>
            <a:spLocks noGrp="1"/>
          </p:cNvSpPr>
          <p:nvPr>
            <p:ph type="title"/>
          </p:nvPr>
        </p:nvSpPr>
        <p:spPr>
          <a:xfrm>
            <a:off x="798781" y="833967"/>
            <a:ext cx="10970004" cy="836099"/>
          </a:xfrm>
          <a:prstGeom prst="rect">
            <a:avLst/>
          </a:prstGeom>
          <a:solidFill>
            <a:srgbClr val="DEEBF7"/>
          </a:solidFill>
        </p:spPr>
        <p:txBody>
          <a:bodyPr>
            <a:normAutofit fontScale="90000"/>
          </a:bodyPr>
          <a:lstStyle>
            <a:lvl1pPr algn="ctr">
              <a:defRPr sz="4400" b="1"/>
            </a:lvl1pPr>
          </a:lstStyle>
          <a:p>
            <a:r>
              <a:rPr dirty="0">
                <a:ln>
                  <a:solidFill>
                    <a:schemeClr val="bg1">
                      <a:lumMod val="65000"/>
                    </a:schemeClr>
                  </a:solidFill>
                </a:ln>
              </a:rPr>
              <a:t>Pipeline 101 – In this Unit:</a:t>
            </a:r>
          </a:p>
        </p:txBody>
      </p:sp>
      <p:sp>
        <p:nvSpPr>
          <p:cNvPr id="4277" name="Shape 4277"/>
          <p:cNvSpPr>
            <a:spLocks noGrp="1"/>
          </p:cNvSpPr>
          <p:nvPr>
            <p:ph type="body" idx="13"/>
          </p:nvPr>
        </p:nvSpPr>
        <p:spPr>
          <a:xfrm>
            <a:off x="6668484" y="1915884"/>
            <a:ext cx="5364402" cy="4568099"/>
          </a:xfrm>
          <a:prstGeom prst="rect">
            <a:avLst/>
          </a:prstGeom>
          <a:extLst>
            <a:ext uri="{C572A759-6A51-4108-AA02-DFA0A04FC94B}">
              <ma14:wrappingTextBoxFlag xmlns:ma14="http://schemas.microsoft.com/office/mac/drawingml/2011/main" val="1"/>
            </a:ext>
          </a:extLst>
        </p:spPr>
        <p:txBody>
          <a:bodyPr>
            <a:normAutofit/>
          </a:bodyPr>
          <a:lstStyle/>
          <a:p>
            <a:pPr marL="182879" indent="-182879">
              <a:lnSpc>
                <a:spcPct val="99000"/>
              </a:lnSpc>
              <a:spcBef>
                <a:spcPts val="0"/>
              </a:spcBef>
              <a:buSzTx/>
              <a:buNone/>
              <a:defRPr sz="2700" b="1">
                <a:solidFill>
                  <a:srgbClr val="006098"/>
                </a:solidFill>
                <a:latin typeface="PT Sans"/>
                <a:ea typeface="PT Sans"/>
                <a:cs typeface="PT Sans"/>
                <a:sym typeface="PT Sans"/>
              </a:defRPr>
            </a:pPr>
            <a:r>
              <a:rPr dirty="0"/>
              <a:t>You Will Be Able To</a:t>
            </a:r>
            <a:r>
              <a:rPr dirty="0" smtClean="0"/>
              <a:t>:</a:t>
            </a:r>
            <a:endParaRPr dirty="0"/>
          </a:p>
          <a:p>
            <a:pPr>
              <a:lnSpc>
                <a:spcPct val="180000"/>
              </a:lnSpc>
              <a:defRPr sz="2500"/>
            </a:pPr>
            <a:r>
              <a:rPr lang="en-US" sz="2400" dirty="0" smtClean="0">
                <a:latin typeface="PT Sans"/>
              </a:rPr>
              <a:t>Recognize</a:t>
            </a:r>
            <a:r>
              <a:rPr sz="2400" dirty="0" smtClean="0">
                <a:latin typeface="PT Sans"/>
              </a:rPr>
              <a:t> </a:t>
            </a:r>
            <a:r>
              <a:rPr sz="2400" dirty="0">
                <a:latin typeface="PT Sans"/>
              </a:rPr>
              <a:t>Pipeline Purpose And Use Cases</a:t>
            </a:r>
          </a:p>
          <a:p>
            <a:pPr>
              <a:lnSpc>
                <a:spcPct val="180000"/>
              </a:lnSpc>
              <a:defRPr sz="2500"/>
            </a:pPr>
            <a:r>
              <a:rPr lang="en-US" sz="2400" dirty="0" smtClean="0">
                <a:latin typeface="PT Sans"/>
              </a:rPr>
              <a:t>Effectively Implement </a:t>
            </a:r>
            <a:r>
              <a:rPr sz="2400" dirty="0" smtClean="0">
                <a:latin typeface="PT Sans"/>
              </a:rPr>
              <a:t>Pipeline </a:t>
            </a:r>
            <a:r>
              <a:rPr sz="2400" dirty="0">
                <a:latin typeface="PT Sans"/>
              </a:rPr>
              <a:t>DSL And Syntax</a:t>
            </a:r>
          </a:p>
          <a:p>
            <a:pPr>
              <a:lnSpc>
                <a:spcPct val="180000"/>
              </a:lnSpc>
              <a:defRPr sz="2500"/>
            </a:pPr>
            <a:r>
              <a:rPr lang="en-US" sz="2400" dirty="0" smtClean="0">
                <a:latin typeface="PT Sans"/>
              </a:rPr>
              <a:t>Deploy Appropriate </a:t>
            </a:r>
            <a:r>
              <a:rPr sz="2400" dirty="0" smtClean="0">
                <a:latin typeface="PT Sans"/>
              </a:rPr>
              <a:t>Plugins</a:t>
            </a:r>
            <a:endParaRPr sz="2400" dirty="0">
              <a:latin typeface="PT Sans"/>
            </a:endParaRPr>
          </a:p>
        </p:txBody>
      </p:sp>
      <p:sp>
        <p:nvSpPr>
          <p:cNvPr id="7" name="Text Placeholder 6"/>
          <p:cNvSpPr txBox="1">
            <a:spLocks noGrp="1"/>
          </p:cNvSpPr>
          <p:nvPr>
            <p:ph type="body" sz="half" idx="1"/>
          </p:nvPr>
        </p:nvSpPr>
        <p:spPr>
          <a:xfrm>
            <a:off x="919384" y="1988454"/>
            <a:ext cx="5364399" cy="40811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a:lnSpc>
                <a:spcPct val="90000"/>
              </a:lnSpc>
              <a:defRPr b="1">
                <a:solidFill>
                  <a:srgbClr val="006098"/>
                </a:solidFill>
              </a:defRPr>
            </a:pPr>
            <a:r>
              <a:rPr lang="en-US" sz="2800" dirty="0">
                <a:latin typeface="PT Sans"/>
              </a:rPr>
              <a:t>You Will Learn</a:t>
            </a:r>
            <a:r>
              <a:rPr lang="en-US" sz="2800" dirty="0" smtClean="0">
                <a:latin typeface="PT Sans"/>
              </a:rPr>
              <a:t>:</a:t>
            </a:r>
            <a:endParaRPr lang="en-US" dirty="0"/>
          </a:p>
          <a:p>
            <a:pPr marL="342900" indent="-342900">
              <a:lnSpc>
                <a:spcPct val="180000"/>
              </a:lnSpc>
              <a:buSzPct val="100000"/>
              <a:buFont typeface="Arial"/>
              <a:buChar char="•"/>
              <a:defRPr sz="2400"/>
            </a:pPr>
            <a:r>
              <a:rPr lang="en-US" dirty="0">
                <a:latin typeface="PT Sans"/>
              </a:rPr>
              <a:t>The Need For Pipeline</a:t>
            </a:r>
          </a:p>
          <a:p>
            <a:pPr marL="342900" indent="-342900">
              <a:lnSpc>
                <a:spcPct val="180000"/>
              </a:lnSpc>
              <a:buSzPct val="100000"/>
              <a:buFont typeface="Arial"/>
              <a:buChar char="•"/>
              <a:defRPr sz="2400"/>
            </a:pPr>
            <a:r>
              <a:rPr lang="en-US" dirty="0">
                <a:latin typeface="PT Sans"/>
              </a:rPr>
              <a:t>Pipeline Use Cases</a:t>
            </a:r>
          </a:p>
          <a:p>
            <a:pPr marL="342900" indent="-342900">
              <a:lnSpc>
                <a:spcPct val="180000"/>
              </a:lnSpc>
              <a:buSzPct val="100000"/>
              <a:buFont typeface="Arial"/>
              <a:buChar char="•"/>
              <a:defRPr sz="2400"/>
            </a:pPr>
            <a:r>
              <a:rPr lang="en-US" dirty="0">
                <a:latin typeface="PT Sans"/>
              </a:rPr>
              <a:t>Key Pipeline DSL</a:t>
            </a:r>
          </a:p>
          <a:p>
            <a:pPr marL="342900" indent="-342900">
              <a:lnSpc>
                <a:spcPct val="180000"/>
              </a:lnSpc>
              <a:buSzPct val="100000"/>
              <a:buFont typeface="Arial"/>
              <a:buChar char="•"/>
              <a:defRPr sz="2400"/>
            </a:pPr>
            <a:r>
              <a:rPr lang="en-US" dirty="0">
                <a:latin typeface="PT Sans"/>
              </a:rPr>
              <a:t>Pipeline Structure and Syntax</a:t>
            </a:r>
          </a:p>
          <a:p>
            <a:pPr marL="342900" indent="-342900">
              <a:lnSpc>
                <a:spcPct val="180000"/>
              </a:lnSpc>
              <a:buSzPct val="100000"/>
              <a:buFont typeface="Arial"/>
              <a:buChar char="•"/>
              <a:defRPr sz="2400"/>
            </a:pPr>
            <a:r>
              <a:rPr lang="en-US" dirty="0">
                <a:latin typeface="PT Sans"/>
              </a:rPr>
              <a:t>Execution Control</a:t>
            </a:r>
          </a:p>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j-lt"/>
              <a:ea typeface="+mj-ea"/>
              <a:cs typeface="+mj-cs"/>
              <a:sym typeface="Calibri"/>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2000"/>
                                        <p:tgtEl>
                                          <p:spTgt spid="7">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xEl>
                                              <p:pRg st="1" end="1"/>
                                            </p:txEl>
                                          </p:spTgt>
                                        </p:tgtEl>
                                        <p:attrNameLst>
                                          <p:attrName>style.visibility</p:attrName>
                                        </p:attrNameLst>
                                      </p:cBhvr>
                                      <p:to>
                                        <p:strVal val="visible"/>
                                      </p:to>
                                    </p:set>
                                    <p:animEffect transition="in" filter="fade">
                                      <p:cBhvr>
                                        <p:cTn id="10" dur="2000"/>
                                        <p:tgtEl>
                                          <p:spTgt spid="7">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animEffect transition="in" filter="fade">
                                      <p:cBhvr>
                                        <p:cTn id="13" dur="2000"/>
                                        <p:tgtEl>
                                          <p:spTgt spid="7">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
                                            <p:txEl>
                                              <p:pRg st="3" end="3"/>
                                            </p:txEl>
                                          </p:spTgt>
                                        </p:tgtEl>
                                        <p:attrNameLst>
                                          <p:attrName>style.visibility</p:attrName>
                                        </p:attrNameLst>
                                      </p:cBhvr>
                                      <p:to>
                                        <p:strVal val="visible"/>
                                      </p:to>
                                    </p:set>
                                    <p:animEffect transition="in" filter="fade">
                                      <p:cBhvr>
                                        <p:cTn id="16" dur="2000"/>
                                        <p:tgtEl>
                                          <p:spTgt spid="7">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animEffect transition="in" filter="fade">
                                      <p:cBhvr>
                                        <p:cTn id="19" dur="2000"/>
                                        <p:tgtEl>
                                          <p:spTgt spid="7">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7">
                                            <p:txEl>
                                              <p:pRg st="5" end="5"/>
                                            </p:txEl>
                                          </p:spTgt>
                                        </p:tgtEl>
                                        <p:attrNameLst>
                                          <p:attrName>style.visibility</p:attrName>
                                        </p:attrNameLst>
                                      </p:cBhvr>
                                      <p:to>
                                        <p:strVal val="visible"/>
                                      </p:to>
                                    </p:set>
                                    <p:animEffect transition="in" filter="fade">
                                      <p:cBhvr>
                                        <p:cTn id="22" dur="2000"/>
                                        <p:tgtEl>
                                          <p:spTgt spid="7">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277">
                                            <p:bg/>
                                          </p:spTgt>
                                        </p:tgtEl>
                                        <p:attrNameLst>
                                          <p:attrName>style.visibility</p:attrName>
                                        </p:attrNameLst>
                                      </p:cBhvr>
                                      <p:to>
                                        <p:strVal val="visible"/>
                                      </p:to>
                                    </p:set>
                                    <p:animEffect transition="in" filter="fade">
                                      <p:cBhvr>
                                        <p:cTn id="27" dur="2000"/>
                                        <p:tgtEl>
                                          <p:spTgt spid="4277">
                                            <p:bg/>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4277">
                                            <p:txEl>
                                              <p:pRg st="0" end="0"/>
                                            </p:txEl>
                                          </p:spTgt>
                                        </p:tgtEl>
                                        <p:attrNameLst>
                                          <p:attrName>style.visibility</p:attrName>
                                        </p:attrNameLst>
                                      </p:cBhvr>
                                      <p:to>
                                        <p:strVal val="visible"/>
                                      </p:to>
                                    </p:set>
                                    <p:animEffect transition="in" filter="fade">
                                      <p:cBhvr>
                                        <p:cTn id="30" dur="2000"/>
                                        <p:tgtEl>
                                          <p:spTgt spid="4277">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4277">
                                            <p:txEl>
                                              <p:pRg st="1" end="1"/>
                                            </p:txEl>
                                          </p:spTgt>
                                        </p:tgtEl>
                                        <p:attrNameLst>
                                          <p:attrName>style.visibility</p:attrName>
                                        </p:attrNameLst>
                                      </p:cBhvr>
                                      <p:to>
                                        <p:strVal val="visible"/>
                                      </p:to>
                                    </p:set>
                                    <p:animEffect transition="in" filter="fade">
                                      <p:cBhvr>
                                        <p:cTn id="33" dur="2000"/>
                                        <p:tgtEl>
                                          <p:spTgt spid="4277">
                                            <p:txEl>
                                              <p:pRg st="1" end="1"/>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4277">
                                            <p:txEl>
                                              <p:pRg st="2" end="2"/>
                                            </p:txEl>
                                          </p:spTgt>
                                        </p:tgtEl>
                                        <p:attrNameLst>
                                          <p:attrName>style.visibility</p:attrName>
                                        </p:attrNameLst>
                                      </p:cBhvr>
                                      <p:to>
                                        <p:strVal val="visible"/>
                                      </p:to>
                                    </p:set>
                                    <p:animEffect transition="in" filter="fade">
                                      <p:cBhvr>
                                        <p:cTn id="36" dur="2000"/>
                                        <p:tgtEl>
                                          <p:spTgt spid="4277">
                                            <p:txEl>
                                              <p:pRg st="2" end="2"/>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4277">
                                            <p:txEl>
                                              <p:pRg st="3" end="3"/>
                                            </p:txEl>
                                          </p:spTgt>
                                        </p:tgtEl>
                                        <p:attrNameLst>
                                          <p:attrName>style.visibility</p:attrName>
                                        </p:attrNameLst>
                                      </p:cBhvr>
                                      <p:to>
                                        <p:strVal val="visible"/>
                                      </p:to>
                                    </p:set>
                                    <p:animEffect transition="in" filter="fade">
                                      <p:cBhvr>
                                        <p:cTn id="39" dur="2000"/>
                                        <p:tgtEl>
                                          <p:spTgt spid="427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77" grpId="0" uiExpand="1" build="allAtOnce" animBg="1"/>
      <p:bldP spid="7" grpId="0" uiExpand="1" build="allAtOnce"/>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9" name="Shape 4509"/>
          <p:cNvSpPr>
            <a:spLocks noGrp="1"/>
          </p:cNvSpPr>
          <p:nvPr>
            <p:ph type="title"/>
          </p:nvPr>
        </p:nvSpPr>
        <p:spPr>
          <a:prstGeom prst="rect">
            <a:avLst/>
          </a:prstGeom>
        </p:spPr>
        <p:txBody>
          <a:bodyPr>
            <a:normAutofit/>
          </a:bodyPr>
          <a:lstStyle>
            <a:lvl1pPr algn="ctr">
              <a:defRPr sz="4800"/>
            </a:lvl1pPr>
          </a:lstStyle>
          <a:p>
            <a:pPr algn="l"/>
            <a:r>
              <a:rPr sz="3600" b="1" dirty="0"/>
              <a:t>Docker Compose</a:t>
            </a:r>
          </a:p>
        </p:txBody>
      </p:sp>
      <p:sp>
        <p:nvSpPr>
          <p:cNvPr id="6" name="Shape 4511"/>
          <p:cNvSpPr>
            <a:spLocks noGrp="1"/>
          </p:cNvSpPr>
          <p:nvPr>
            <p:ph type="body" idx="1"/>
          </p:nvPr>
        </p:nvSpPr>
        <p:spPr>
          <a:xfrm>
            <a:off x="798782" y="2235200"/>
            <a:ext cx="6672870" cy="2554541"/>
          </a:xfrm>
          <a:prstGeom prst="rect">
            <a:avLst/>
          </a:prstGeom>
          <a:ln w="12700">
            <a:miter lim="400000"/>
          </a:ln>
          <a:extLst>
            <a:ext uri="{C572A759-6A51-4108-AA02-DFA0A04FC94B}">
              <ma14:wrappingTextBoxFlag xmlns:ma14="http://schemas.microsoft.com/office/mac/drawingml/2011/main" val="1"/>
            </a:ext>
          </a:extLst>
        </p:spPr>
        <p:txBody>
          <a:bodyPr wrap="square" lIns="45718" tIns="45718" rIns="45718" bIns="45718">
            <a:spAutoFit/>
          </a:bodyPr>
          <a:lstStyle/>
          <a:p>
            <a:pPr>
              <a:defRPr b="1"/>
            </a:pPr>
            <a:r>
              <a:rPr sz="3200" dirty="0">
                <a:latin typeface="PT Sans"/>
              </a:rPr>
              <a:t>Docker Compose</a:t>
            </a:r>
            <a:r>
              <a:rPr sz="3200" b="0" dirty="0">
                <a:latin typeface="PT Sans"/>
              </a:rPr>
              <a:t> allows defining multi-container application with all of its dependencies in a single file, then spin your application up in a single command.</a:t>
            </a:r>
          </a:p>
        </p:txBody>
      </p:sp>
      <p:pic>
        <p:nvPicPr>
          <p:cNvPr id="4510" name="image22.png"/>
          <p:cNvPicPr>
            <a:picLocks noChangeAspect="1"/>
          </p:cNvPicPr>
          <p:nvPr/>
        </p:nvPicPr>
        <p:blipFill>
          <a:blip r:embed="rId3">
            <a:extLst/>
          </a:blip>
          <a:stretch>
            <a:fillRect/>
          </a:stretch>
        </p:blipFill>
        <p:spPr>
          <a:xfrm>
            <a:off x="8604250" y="2235200"/>
            <a:ext cx="3111500" cy="3810000"/>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15" name="Shape 4515"/>
          <p:cNvSpPr>
            <a:spLocks noGrp="1"/>
          </p:cNvSpPr>
          <p:nvPr>
            <p:ph type="title"/>
          </p:nvPr>
        </p:nvSpPr>
        <p:spPr>
          <a:prstGeom prst="rect">
            <a:avLst/>
          </a:prstGeom>
        </p:spPr>
        <p:txBody>
          <a:bodyPr>
            <a:normAutofit/>
          </a:bodyPr>
          <a:lstStyle>
            <a:lvl1pPr algn="ctr">
              <a:defRPr sz="4800"/>
            </a:lvl1pPr>
          </a:lstStyle>
          <a:p>
            <a:pPr algn="l"/>
            <a:r>
              <a:rPr sz="3600" b="1" dirty="0"/>
              <a:t>Docker Swarm</a:t>
            </a:r>
          </a:p>
        </p:txBody>
      </p:sp>
      <p:sp>
        <p:nvSpPr>
          <p:cNvPr id="6" name="Shape 4517"/>
          <p:cNvSpPr>
            <a:spLocks noGrp="1"/>
          </p:cNvSpPr>
          <p:nvPr>
            <p:ph type="body" idx="1"/>
          </p:nvPr>
        </p:nvSpPr>
        <p:spPr>
          <a:xfrm>
            <a:off x="798782" y="2070236"/>
            <a:ext cx="6147125" cy="4031869"/>
          </a:xfrm>
          <a:prstGeom prst="rect">
            <a:avLst/>
          </a:prstGeom>
          <a:ln w="12700">
            <a:miter lim="400000"/>
          </a:ln>
          <a:extLst>
            <a:ext uri="{C572A759-6A51-4108-AA02-DFA0A04FC94B}">
              <ma14:wrappingTextBoxFlag xmlns:ma14="http://schemas.microsoft.com/office/mac/drawingml/2011/main" val="1"/>
            </a:ext>
          </a:extLst>
        </p:spPr>
        <p:txBody>
          <a:bodyPr wrap="square" lIns="45718" tIns="45718" rIns="45718" bIns="45718">
            <a:spAutoFit/>
          </a:bodyPr>
          <a:lstStyle/>
          <a:p>
            <a:pPr>
              <a:defRPr b="1"/>
            </a:pPr>
            <a:r>
              <a:rPr sz="3200" dirty="0">
                <a:latin typeface="PT Sans"/>
              </a:rPr>
              <a:t>Docker Swarm</a:t>
            </a:r>
            <a:r>
              <a:rPr sz="3200" b="0" dirty="0">
                <a:latin typeface="PT Sans"/>
              </a:rPr>
              <a:t> provides native clustering capabilities to turn a group of Docker engines into a single, virtual Docker Engine. With these pooled resources, you can scale out your application as if it were running on a single, huge computer.</a:t>
            </a:r>
          </a:p>
        </p:txBody>
      </p:sp>
      <p:pic>
        <p:nvPicPr>
          <p:cNvPr id="4516" name="image23.png"/>
          <p:cNvPicPr>
            <a:picLocks noChangeAspect="1"/>
          </p:cNvPicPr>
          <p:nvPr/>
        </p:nvPicPr>
        <p:blipFill>
          <a:blip r:embed="rId3">
            <a:extLst/>
          </a:blip>
          <a:stretch>
            <a:fillRect/>
          </a:stretch>
        </p:blipFill>
        <p:spPr>
          <a:xfrm>
            <a:off x="6946900" y="2635250"/>
            <a:ext cx="5080000" cy="4076700"/>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21" name="Shape 4521"/>
          <p:cNvSpPr>
            <a:spLocks noGrp="1"/>
          </p:cNvSpPr>
          <p:nvPr>
            <p:ph type="title"/>
          </p:nvPr>
        </p:nvSpPr>
        <p:spPr>
          <a:prstGeom prst="rect">
            <a:avLst/>
          </a:prstGeom>
        </p:spPr>
        <p:txBody>
          <a:bodyPr>
            <a:normAutofit/>
          </a:bodyPr>
          <a:lstStyle>
            <a:lvl1pPr algn="ctr">
              <a:defRPr sz="4800"/>
            </a:lvl1pPr>
          </a:lstStyle>
          <a:p>
            <a:pPr algn="l"/>
            <a:r>
              <a:rPr sz="3600" b="1" dirty="0"/>
              <a:t>Docker Machine</a:t>
            </a:r>
          </a:p>
        </p:txBody>
      </p:sp>
      <p:sp>
        <p:nvSpPr>
          <p:cNvPr id="6" name="Shape 4523"/>
          <p:cNvSpPr>
            <a:spLocks noGrp="1"/>
          </p:cNvSpPr>
          <p:nvPr>
            <p:ph type="body" idx="1"/>
          </p:nvPr>
        </p:nvSpPr>
        <p:spPr>
          <a:prstGeom prst="rect">
            <a:avLst/>
          </a:prstGeom>
          <a:ln w="12700">
            <a:miter lim="400000"/>
          </a:ln>
          <a:extLst>
            <a:ext uri="{C572A759-6A51-4108-AA02-DFA0A04FC94B}">
              <ma14:wrappingTextBoxFlag xmlns:ma14="http://schemas.microsoft.com/office/mac/drawingml/2011/main" val="1"/>
            </a:ext>
          </a:extLst>
        </p:spPr>
        <p:txBody>
          <a:bodyPr wrap="square" lIns="45718" tIns="45718" rIns="45718" bIns="45718">
            <a:spAutoFit/>
          </a:bodyPr>
          <a:lstStyle/>
          <a:p>
            <a:pPr>
              <a:defRPr b="1"/>
            </a:pPr>
            <a:r>
              <a:rPr sz="3200" dirty="0">
                <a:latin typeface="PT Sans"/>
              </a:rPr>
              <a:t>Docker Machine</a:t>
            </a:r>
            <a:r>
              <a:rPr sz="3200" b="0" dirty="0">
                <a:latin typeface="PT Sans"/>
              </a:rPr>
              <a:t> automatically sets up Docker on your computer, on cloud providers, and inside your data center. Docker Machine provisions the hosts, installs Docker Engine on them, and then configures the Docker client to talk to the Docker Engines.</a:t>
            </a:r>
          </a:p>
        </p:txBody>
      </p:sp>
      <p:pic>
        <p:nvPicPr>
          <p:cNvPr id="4522" name="image24.png"/>
          <p:cNvPicPr>
            <a:picLocks noChangeAspect="1"/>
          </p:cNvPicPr>
          <p:nvPr/>
        </p:nvPicPr>
        <p:blipFill>
          <a:blip r:embed="rId3">
            <a:extLst/>
          </a:blip>
          <a:stretch>
            <a:fillRect/>
          </a:stretch>
        </p:blipFill>
        <p:spPr>
          <a:xfrm>
            <a:off x="7979271" y="2054572"/>
            <a:ext cx="3943978" cy="4676429"/>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27" name="Shape 4527"/>
          <p:cNvSpPr>
            <a:spLocks noGrp="1"/>
          </p:cNvSpPr>
          <p:nvPr>
            <p:ph type="title"/>
          </p:nvPr>
        </p:nvSpPr>
        <p:spPr>
          <a:prstGeom prst="rect">
            <a:avLst/>
          </a:prstGeom>
        </p:spPr>
        <p:txBody>
          <a:bodyPr>
            <a:normAutofit/>
          </a:bodyPr>
          <a:lstStyle>
            <a:lvl1pPr algn="ctr">
              <a:defRPr sz="4800"/>
            </a:lvl1pPr>
          </a:lstStyle>
          <a:p>
            <a:pPr algn="l"/>
            <a:r>
              <a:rPr sz="3600" b="1" dirty="0" err="1"/>
              <a:t>Kitematic</a:t>
            </a:r>
            <a:endParaRPr sz="3600" b="1" dirty="0"/>
          </a:p>
        </p:txBody>
      </p:sp>
      <p:sp>
        <p:nvSpPr>
          <p:cNvPr id="6" name="Shape 4529"/>
          <p:cNvSpPr>
            <a:spLocks noGrp="1"/>
          </p:cNvSpPr>
          <p:nvPr>
            <p:ph type="body" idx="1"/>
          </p:nvPr>
        </p:nvSpPr>
        <p:spPr>
          <a:prstGeom prst="rect">
            <a:avLst/>
          </a:prstGeom>
          <a:ln w="12700">
            <a:miter lim="400000"/>
          </a:ln>
          <a:extLst>
            <a:ext uri="{C572A759-6A51-4108-AA02-DFA0A04FC94B}">
              <ma14:wrappingTextBoxFlag xmlns:ma14="http://schemas.microsoft.com/office/mac/drawingml/2011/main" val="1"/>
            </a:ext>
          </a:extLst>
        </p:spPr>
        <p:txBody>
          <a:bodyPr wrap="square" lIns="45718" tIns="45718" rIns="45718" bIns="45718">
            <a:spAutoFit/>
          </a:bodyPr>
          <a:lstStyle/>
          <a:p>
            <a:pPr>
              <a:defRPr b="1"/>
            </a:pPr>
            <a:r>
              <a:rPr sz="3200" dirty="0" err="1">
                <a:latin typeface="PT Sans"/>
              </a:rPr>
              <a:t>Kitematic</a:t>
            </a:r>
            <a:r>
              <a:rPr sz="3200" b="0" dirty="0">
                <a:latin typeface="PT Sans"/>
              </a:rPr>
              <a:t> is a completely automated process that installs and configures the Docker environment on your machine. Build and run containers through a simple, yet powerful graphical user interface (GUI).</a:t>
            </a:r>
          </a:p>
        </p:txBody>
      </p:sp>
      <p:pic>
        <p:nvPicPr>
          <p:cNvPr id="4528" name="image25.png"/>
          <p:cNvPicPr>
            <a:picLocks noChangeAspect="1"/>
          </p:cNvPicPr>
          <p:nvPr/>
        </p:nvPicPr>
        <p:blipFill>
          <a:blip r:embed="rId3">
            <a:extLst/>
          </a:blip>
          <a:stretch>
            <a:fillRect/>
          </a:stretch>
        </p:blipFill>
        <p:spPr>
          <a:xfrm>
            <a:off x="5717761" y="1885756"/>
            <a:ext cx="6157493" cy="4522552"/>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36" name="Shape 4536"/>
          <p:cNvSpPr>
            <a:spLocks noGrp="1"/>
          </p:cNvSpPr>
          <p:nvPr>
            <p:ph type="title"/>
          </p:nvPr>
        </p:nvSpPr>
        <p:spPr>
          <a:xfrm>
            <a:off x="902368" y="2873694"/>
            <a:ext cx="10464801" cy="2111103"/>
          </a:xfrm>
          <a:prstGeom prst="rect">
            <a:avLst/>
          </a:prstGeom>
        </p:spPr>
        <p:txBody>
          <a:bodyPr/>
          <a:lstStyle/>
          <a:p>
            <a:pPr algn="ctr" defTabSz="859536">
              <a:defRPr sz="2350"/>
            </a:pPr>
            <a:r>
              <a:rPr dirty="0"/>
              <a:t>Pipeline with Docker</a:t>
            </a:r>
            <a:br>
              <a:rPr dirty="0"/>
            </a:br>
            <a:r>
              <a:rPr sz="2632" dirty="0"/>
              <a:t>Day 2</a:t>
            </a:r>
            <a:br>
              <a:rPr sz="2632" dirty="0"/>
            </a:br>
            <a:endParaRPr sz="3008" dirty="0"/>
          </a:p>
          <a:p>
            <a:pPr algn="ctr" defTabSz="859536">
              <a:defRPr sz="4041"/>
            </a:pPr>
            <a:r>
              <a:rPr b="1" dirty="0"/>
              <a:t>Review</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38" name="Shape 4538"/>
          <p:cNvSpPr>
            <a:spLocks noGrp="1"/>
          </p:cNvSpPr>
          <p:nvPr>
            <p:ph type="title"/>
          </p:nvPr>
        </p:nvSpPr>
        <p:spPr>
          <a:xfrm>
            <a:off x="798781" y="833967"/>
            <a:ext cx="10970004" cy="836099"/>
          </a:xfrm>
          <a:prstGeom prst="rect">
            <a:avLst/>
          </a:prstGeom>
          <a:solidFill>
            <a:schemeClr val="accent5">
              <a:lumMod val="20000"/>
              <a:lumOff val="80000"/>
            </a:schemeClr>
          </a:solidFill>
        </p:spPr>
        <p:txBody>
          <a:bodyPr/>
          <a:lstStyle/>
          <a:p>
            <a:pPr algn="ctr"/>
            <a:r>
              <a:rPr b="1" dirty="0" smtClean="0"/>
              <a:t>Day </a:t>
            </a:r>
            <a:r>
              <a:rPr b="1" dirty="0"/>
              <a:t>2 </a:t>
            </a:r>
            <a:r>
              <a:rPr lang="en-US" b="1" dirty="0" smtClean="0"/>
              <a:t>Review</a:t>
            </a:r>
            <a:endParaRPr b="1" dirty="0"/>
          </a:p>
        </p:txBody>
      </p:sp>
      <p:sp>
        <p:nvSpPr>
          <p:cNvPr id="4539" name="Shape 4539"/>
          <p:cNvSpPr/>
          <p:nvPr/>
        </p:nvSpPr>
        <p:spPr>
          <a:xfrm>
            <a:off x="2747601" y="1544311"/>
            <a:ext cx="5740670" cy="5171733"/>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marL="180473" indent="-180473">
              <a:lnSpc>
                <a:spcPct val="150000"/>
              </a:lnSpc>
              <a:buSzPct val="100000"/>
              <a:buChar char="•"/>
              <a:defRPr sz="3300"/>
            </a:pPr>
            <a:r>
              <a:rPr sz="3200" dirty="0">
                <a:latin typeface="PT Sans"/>
              </a:rPr>
              <a:t>Docker benefits &amp; advantages</a:t>
            </a:r>
          </a:p>
          <a:p>
            <a:pPr marL="180473" indent="-180473">
              <a:lnSpc>
                <a:spcPct val="150000"/>
              </a:lnSpc>
              <a:buSzPct val="100000"/>
              <a:buChar char="•"/>
              <a:defRPr sz="3300"/>
            </a:pPr>
            <a:r>
              <a:rPr sz="3200" dirty="0">
                <a:latin typeface="PT Sans"/>
              </a:rPr>
              <a:t>Docker use cases</a:t>
            </a:r>
          </a:p>
          <a:p>
            <a:pPr marL="180473" indent="-180473">
              <a:lnSpc>
                <a:spcPct val="150000"/>
              </a:lnSpc>
              <a:buSzPct val="100000"/>
              <a:buChar char="•"/>
              <a:defRPr sz="3300"/>
            </a:pPr>
            <a:r>
              <a:rPr sz="3200" dirty="0">
                <a:latin typeface="PT Sans"/>
              </a:rPr>
              <a:t>Docker Hub and Registry</a:t>
            </a:r>
          </a:p>
          <a:p>
            <a:pPr marL="180473" indent="-180473">
              <a:lnSpc>
                <a:spcPct val="150000"/>
              </a:lnSpc>
              <a:buSzPct val="100000"/>
              <a:buChar char="•"/>
              <a:defRPr sz="3300"/>
            </a:pPr>
            <a:r>
              <a:rPr sz="3200" dirty="0">
                <a:latin typeface="PT Sans"/>
              </a:rPr>
              <a:t>Docker Engine</a:t>
            </a:r>
          </a:p>
          <a:p>
            <a:pPr marL="180473" indent="-180473">
              <a:lnSpc>
                <a:spcPct val="150000"/>
              </a:lnSpc>
              <a:buSzPct val="100000"/>
              <a:buChar char="•"/>
              <a:defRPr sz="3300"/>
            </a:pPr>
            <a:r>
              <a:rPr sz="3200" dirty="0">
                <a:latin typeface="PT Sans"/>
              </a:rPr>
              <a:t>Docker Compose</a:t>
            </a:r>
          </a:p>
          <a:p>
            <a:pPr marL="180473" indent="-180473">
              <a:lnSpc>
                <a:spcPct val="150000"/>
              </a:lnSpc>
              <a:buSzPct val="100000"/>
              <a:buChar char="•"/>
              <a:defRPr sz="3300"/>
            </a:pPr>
            <a:r>
              <a:rPr sz="3200" dirty="0">
                <a:latin typeface="PT Sans"/>
              </a:rPr>
              <a:t>Docker Swarm</a:t>
            </a:r>
          </a:p>
          <a:p>
            <a:pPr marL="180473" indent="-180473">
              <a:lnSpc>
                <a:spcPct val="150000"/>
              </a:lnSpc>
              <a:buSzPct val="100000"/>
              <a:buChar char="•"/>
              <a:defRPr sz="3300"/>
            </a:pPr>
            <a:r>
              <a:rPr sz="3200" dirty="0">
                <a:latin typeface="PT Sans"/>
              </a:rPr>
              <a:t>Docker Machine</a:t>
            </a: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539">
                                            <p:bg/>
                                          </p:spTgt>
                                        </p:tgtEl>
                                        <p:attrNameLst>
                                          <p:attrName>style.visibility</p:attrName>
                                        </p:attrNameLst>
                                      </p:cBhvr>
                                      <p:to>
                                        <p:strVal val="visible"/>
                                      </p:to>
                                    </p:set>
                                    <p:animEffect transition="in" filter="fade">
                                      <p:cBhvr>
                                        <p:cTn id="7" dur="1000"/>
                                        <p:tgtEl>
                                          <p:spTgt spid="4539">
                                            <p:bg/>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539">
                                            <p:txEl>
                                              <p:pRg st="0" end="0"/>
                                            </p:txEl>
                                          </p:spTgt>
                                        </p:tgtEl>
                                        <p:attrNameLst>
                                          <p:attrName>style.visibility</p:attrName>
                                        </p:attrNameLst>
                                      </p:cBhvr>
                                      <p:to>
                                        <p:strVal val="visible"/>
                                      </p:to>
                                    </p:set>
                                    <p:animEffect transition="in" filter="fade">
                                      <p:cBhvr>
                                        <p:cTn id="12" dur="1000"/>
                                        <p:tgtEl>
                                          <p:spTgt spid="4539">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539">
                                            <p:txEl>
                                              <p:pRg st="1" end="1"/>
                                            </p:txEl>
                                          </p:spTgt>
                                        </p:tgtEl>
                                        <p:attrNameLst>
                                          <p:attrName>style.visibility</p:attrName>
                                        </p:attrNameLst>
                                      </p:cBhvr>
                                      <p:to>
                                        <p:strVal val="visible"/>
                                      </p:to>
                                    </p:set>
                                    <p:animEffect transition="in" filter="fade">
                                      <p:cBhvr>
                                        <p:cTn id="17" dur="1000"/>
                                        <p:tgtEl>
                                          <p:spTgt spid="4539">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539">
                                            <p:txEl>
                                              <p:pRg st="2" end="2"/>
                                            </p:txEl>
                                          </p:spTgt>
                                        </p:tgtEl>
                                        <p:attrNameLst>
                                          <p:attrName>style.visibility</p:attrName>
                                        </p:attrNameLst>
                                      </p:cBhvr>
                                      <p:to>
                                        <p:strVal val="visible"/>
                                      </p:to>
                                    </p:set>
                                    <p:animEffect transition="in" filter="fade">
                                      <p:cBhvr>
                                        <p:cTn id="22" dur="1000"/>
                                        <p:tgtEl>
                                          <p:spTgt spid="4539">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539">
                                            <p:txEl>
                                              <p:pRg st="3" end="3"/>
                                            </p:txEl>
                                          </p:spTgt>
                                        </p:tgtEl>
                                        <p:attrNameLst>
                                          <p:attrName>style.visibility</p:attrName>
                                        </p:attrNameLst>
                                      </p:cBhvr>
                                      <p:to>
                                        <p:strVal val="visible"/>
                                      </p:to>
                                    </p:set>
                                    <p:animEffect transition="in" filter="fade">
                                      <p:cBhvr>
                                        <p:cTn id="27" dur="1000"/>
                                        <p:tgtEl>
                                          <p:spTgt spid="4539">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539">
                                            <p:txEl>
                                              <p:pRg st="4" end="4"/>
                                            </p:txEl>
                                          </p:spTgt>
                                        </p:tgtEl>
                                        <p:attrNameLst>
                                          <p:attrName>style.visibility</p:attrName>
                                        </p:attrNameLst>
                                      </p:cBhvr>
                                      <p:to>
                                        <p:strVal val="visible"/>
                                      </p:to>
                                    </p:set>
                                    <p:animEffect transition="in" filter="fade">
                                      <p:cBhvr>
                                        <p:cTn id="32" dur="1000"/>
                                        <p:tgtEl>
                                          <p:spTgt spid="4539">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539">
                                            <p:txEl>
                                              <p:pRg st="5" end="5"/>
                                            </p:txEl>
                                          </p:spTgt>
                                        </p:tgtEl>
                                        <p:attrNameLst>
                                          <p:attrName>style.visibility</p:attrName>
                                        </p:attrNameLst>
                                      </p:cBhvr>
                                      <p:to>
                                        <p:strVal val="visible"/>
                                      </p:to>
                                    </p:set>
                                    <p:animEffect transition="in" filter="fade">
                                      <p:cBhvr>
                                        <p:cTn id="37" dur="1000"/>
                                        <p:tgtEl>
                                          <p:spTgt spid="4539">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4539">
                                            <p:txEl>
                                              <p:pRg st="6" end="6"/>
                                            </p:txEl>
                                          </p:spTgt>
                                        </p:tgtEl>
                                        <p:attrNameLst>
                                          <p:attrName>style.visibility</p:attrName>
                                        </p:attrNameLst>
                                      </p:cBhvr>
                                      <p:to>
                                        <p:strVal val="visible"/>
                                      </p:to>
                                    </p:set>
                                    <p:animEffect transition="in" filter="fade">
                                      <p:cBhvr>
                                        <p:cTn id="42" dur="1000"/>
                                        <p:tgtEl>
                                          <p:spTgt spid="4539">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39" grpId="0" uiExpand="1" build="p"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43" name="Shape 4543"/>
          <p:cNvSpPr>
            <a:spLocks noGrp="1"/>
          </p:cNvSpPr>
          <p:nvPr>
            <p:ph type="title"/>
          </p:nvPr>
        </p:nvSpPr>
        <p:spPr>
          <a:xfrm>
            <a:off x="902368" y="2873694"/>
            <a:ext cx="10464801" cy="2111103"/>
          </a:xfrm>
          <a:prstGeom prst="rect">
            <a:avLst/>
          </a:prstGeom>
        </p:spPr>
        <p:txBody>
          <a:bodyPr/>
          <a:lstStyle/>
          <a:p>
            <a:pPr algn="ctr" defTabSz="859536">
              <a:defRPr sz="2350"/>
            </a:pPr>
            <a:r>
              <a:rPr dirty="0"/>
              <a:t>Pipeline with Docker</a:t>
            </a:r>
            <a:br>
              <a:rPr dirty="0"/>
            </a:br>
            <a:r>
              <a:rPr sz="2632" dirty="0"/>
              <a:t>Day 2</a:t>
            </a:r>
            <a:br>
              <a:rPr sz="2632" dirty="0"/>
            </a:br>
            <a:endParaRPr sz="3008" dirty="0"/>
          </a:p>
          <a:p>
            <a:pPr algn="ctr" defTabSz="859536">
              <a:defRPr sz="4041"/>
            </a:pPr>
            <a:r>
              <a:rPr b="1" dirty="0"/>
              <a:t>Exercise</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45" name="Shape 4545"/>
          <p:cNvSpPr>
            <a:spLocks noGrp="1"/>
          </p:cNvSpPr>
          <p:nvPr>
            <p:ph type="title"/>
          </p:nvPr>
        </p:nvSpPr>
        <p:spPr>
          <a:xfrm>
            <a:off x="2123087" y="833967"/>
            <a:ext cx="8227501" cy="836099"/>
          </a:xfrm>
          <a:prstGeom prst="rect">
            <a:avLst/>
          </a:prstGeom>
          <a:solidFill>
            <a:schemeClr val="accent5">
              <a:lumMod val="20000"/>
              <a:lumOff val="80000"/>
            </a:schemeClr>
          </a:solidFill>
        </p:spPr>
        <p:txBody>
          <a:bodyPr/>
          <a:lstStyle/>
          <a:p>
            <a:r>
              <a:rPr b="1" dirty="0"/>
              <a:t>Day 2 – Exercise </a:t>
            </a:r>
          </a:p>
        </p:txBody>
      </p:sp>
      <p:sp>
        <p:nvSpPr>
          <p:cNvPr id="4546" name="Shape 4546"/>
          <p:cNvSpPr/>
          <p:nvPr/>
        </p:nvSpPr>
        <p:spPr>
          <a:xfrm>
            <a:off x="1473582" y="1494090"/>
            <a:ext cx="10506608" cy="5262975"/>
          </a:xfrm>
          <a:prstGeom prst="rect">
            <a:avLst/>
          </a:prstGeom>
          <a:ln w="12700">
            <a:miter lim="400000"/>
          </a:ln>
          <a:extLst>
            <a:ext uri="{C572A759-6A51-4108-AA02-DFA0A04FC94B}">
              <ma14:wrappingTextBoxFlag xmlns:ma14="http://schemas.microsoft.com/office/mac/drawingml/2011/main" val="1"/>
            </a:ext>
          </a:extLst>
        </p:spPr>
        <p:txBody>
          <a:bodyPr wrap="square" lIns="45718" tIns="45718" rIns="45718" bIns="45718">
            <a:spAutoFit/>
          </a:bodyPr>
          <a:lstStyle/>
          <a:p>
            <a:pPr marL="180473" indent="-180473">
              <a:lnSpc>
                <a:spcPct val="150000"/>
              </a:lnSpc>
              <a:buSzPct val="100000"/>
              <a:buChar char="•"/>
              <a:defRPr sz="3200"/>
            </a:pPr>
            <a:r>
              <a:rPr lang="en-US" dirty="0" smtClean="0">
                <a:latin typeface="PT Sans"/>
              </a:rPr>
              <a:t> </a:t>
            </a:r>
            <a:r>
              <a:rPr dirty="0" smtClean="0">
                <a:latin typeface="PT Sans"/>
              </a:rPr>
              <a:t>Pick </a:t>
            </a:r>
            <a:r>
              <a:rPr dirty="0">
                <a:latin typeface="PT Sans"/>
              </a:rPr>
              <a:t>one of the simple projects you worked on recently.</a:t>
            </a:r>
          </a:p>
          <a:p>
            <a:pPr marL="180473" indent="-180473">
              <a:lnSpc>
                <a:spcPct val="150000"/>
              </a:lnSpc>
              <a:buSzPct val="100000"/>
              <a:buChar char="•"/>
              <a:defRPr sz="3200"/>
            </a:pPr>
            <a:r>
              <a:rPr lang="en-US" dirty="0" smtClean="0">
                <a:latin typeface="PT Sans"/>
              </a:rPr>
              <a:t> </a:t>
            </a:r>
            <a:r>
              <a:rPr dirty="0" smtClean="0">
                <a:latin typeface="PT Sans"/>
              </a:rPr>
              <a:t>Write </a:t>
            </a:r>
            <a:r>
              <a:rPr dirty="0">
                <a:latin typeface="PT Sans"/>
              </a:rPr>
              <a:t>a </a:t>
            </a:r>
            <a:r>
              <a:rPr dirty="0" err="1">
                <a:latin typeface="PT Sans"/>
              </a:rPr>
              <a:t>Dockerfile</a:t>
            </a:r>
            <a:r>
              <a:rPr dirty="0">
                <a:latin typeface="PT Sans"/>
              </a:rPr>
              <a:t> defining everything the application or the service needs.</a:t>
            </a:r>
          </a:p>
          <a:p>
            <a:pPr marL="180473" indent="-180473">
              <a:lnSpc>
                <a:spcPct val="150000"/>
              </a:lnSpc>
              <a:buSzPct val="100000"/>
              <a:buChar char="•"/>
              <a:defRPr sz="3200"/>
            </a:pPr>
            <a:r>
              <a:rPr lang="en-US" dirty="0" smtClean="0">
                <a:latin typeface="PT Sans"/>
              </a:rPr>
              <a:t> </a:t>
            </a:r>
            <a:r>
              <a:rPr dirty="0" smtClean="0">
                <a:latin typeface="PT Sans"/>
              </a:rPr>
              <a:t>Pass </a:t>
            </a:r>
            <a:r>
              <a:rPr dirty="0">
                <a:latin typeface="PT Sans"/>
              </a:rPr>
              <a:t>through the whole process of building the container, pushing it to the registry, pulling and running it.</a:t>
            </a:r>
          </a:p>
          <a:p>
            <a:pPr marL="180473" indent="-180473">
              <a:lnSpc>
                <a:spcPct val="150000"/>
              </a:lnSpc>
              <a:buSzPct val="100000"/>
              <a:buChar char="•"/>
              <a:defRPr sz="3200"/>
            </a:pPr>
            <a:r>
              <a:rPr lang="en-US" dirty="0" smtClean="0">
                <a:latin typeface="PT Sans"/>
              </a:rPr>
              <a:t> </a:t>
            </a:r>
            <a:r>
              <a:rPr dirty="0" smtClean="0">
                <a:latin typeface="PT Sans"/>
              </a:rPr>
              <a:t>Send </a:t>
            </a:r>
            <a:r>
              <a:rPr dirty="0">
                <a:latin typeface="PT Sans"/>
              </a:rPr>
              <a:t>results to </a:t>
            </a:r>
            <a:r>
              <a:rPr u="sng" dirty="0">
                <a:solidFill>
                  <a:srgbClr val="0000FF"/>
                </a:solidFill>
                <a:uFill>
                  <a:solidFill>
                    <a:srgbClr val="0000FF"/>
                  </a:solidFill>
                </a:uFill>
                <a:latin typeface="PT Sans"/>
                <a:hlinkClick r:id="rId3"/>
              </a:rPr>
              <a:t>vfarcic@cloudbees.com</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546">
                                            <p:bg/>
                                          </p:spTgt>
                                        </p:tgtEl>
                                        <p:attrNameLst>
                                          <p:attrName>style.visibility</p:attrName>
                                        </p:attrNameLst>
                                      </p:cBhvr>
                                      <p:to>
                                        <p:strVal val="visible"/>
                                      </p:to>
                                    </p:set>
                                    <p:animEffect transition="in" filter="fade">
                                      <p:cBhvr>
                                        <p:cTn id="7" dur="1000"/>
                                        <p:tgtEl>
                                          <p:spTgt spid="4546">
                                            <p:bg/>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546">
                                            <p:txEl>
                                              <p:pRg st="0" end="0"/>
                                            </p:txEl>
                                          </p:spTgt>
                                        </p:tgtEl>
                                        <p:attrNameLst>
                                          <p:attrName>style.visibility</p:attrName>
                                        </p:attrNameLst>
                                      </p:cBhvr>
                                      <p:to>
                                        <p:strVal val="visible"/>
                                      </p:to>
                                    </p:set>
                                    <p:animEffect transition="in" filter="fade">
                                      <p:cBhvr>
                                        <p:cTn id="12" dur="1000"/>
                                        <p:tgtEl>
                                          <p:spTgt spid="4546">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546">
                                            <p:txEl>
                                              <p:pRg st="1" end="1"/>
                                            </p:txEl>
                                          </p:spTgt>
                                        </p:tgtEl>
                                        <p:attrNameLst>
                                          <p:attrName>style.visibility</p:attrName>
                                        </p:attrNameLst>
                                      </p:cBhvr>
                                      <p:to>
                                        <p:strVal val="visible"/>
                                      </p:to>
                                    </p:set>
                                    <p:animEffect transition="in" filter="fade">
                                      <p:cBhvr>
                                        <p:cTn id="17" dur="1000"/>
                                        <p:tgtEl>
                                          <p:spTgt spid="4546">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546">
                                            <p:txEl>
                                              <p:pRg st="2" end="2"/>
                                            </p:txEl>
                                          </p:spTgt>
                                        </p:tgtEl>
                                        <p:attrNameLst>
                                          <p:attrName>style.visibility</p:attrName>
                                        </p:attrNameLst>
                                      </p:cBhvr>
                                      <p:to>
                                        <p:strVal val="visible"/>
                                      </p:to>
                                    </p:set>
                                    <p:animEffect transition="in" filter="fade">
                                      <p:cBhvr>
                                        <p:cTn id="22" dur="1000"/>
                                        <p:tgtEl>
                                          <p:spTgt spid="4546">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546">
                                            <p:txEl>
                                              <p:pRg st="3" end="3"/>
                                            </p:txEl>
                                          </p:spTgt>
                                        </p:tgtEl>
                                        <p:attrNameLst>
                                          <p:attrName>style.visibility</p:attrName>
                                        </p:attrNameLst>
                                      </p:cBhvr>
                                      <p:to>
                                        <p:strVal val="visible"/>
                                      </p:to>
                                    </p:set>
                                    <p:animEffect transition="in" filter="fade">
                                      <p:cBhvr>
                                        <p:cTn id="27" dur="1000"/>
                                        <p:tgtEl>
                                          <p:spTgt spid="454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46" grpId="0" uiExpand="1" build="p"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55" name="Shape 4555"/>
          <p:cNvSpPr>
            <a:spLocks noGrp="1"/>
          </p:cNvSpPr>
          <p:nvPr>
            <p:ph type="title"/>
          </p:nvPr>
        </p:nvSpPr>
        <p:spPr>
          <a:xfrm>
            <a:off x="914400" y="2127736"/>
            <a:ext cx="10464801" cy="3009748"/>
          </a:xfrm>
          <a:prstGeom prst="rect">
            <a:avLst/>
          </a:prstGeom>
        </p:spPr>
        <p:txBody>
          <a:bodyPr/>
          <a:lstStyle/>
          <a:p>
            <a:pPr algn="ctr">
              <a:defRPr sz="2500"/>
            </a:pPr>
            <a:r>
              <a:rPr dirty="0"/>
              <a:t>Pipeline with Docker</a:t>
            </a:r>
            <a:br>
              <a:rPr dirty="0"/>
            </a:br>
            <a:r>
              <a:rPr sz="2800" dirty="0"/>
              <a:t>Day 3</a:t>
            </a:r>
            <a:br>
              <a:rPr sz="2800" dirty="0"/>
            </a:br>
            <a:endParaRPr sz="3200" dirty="0"/>
          </a:p>
          <a:p>
            <a:pPr algn="ctr">
              <a:defRPr sz="4300"/>
            </a:pPr>
            <a:r>
              <a:rPr b="1" dirty="0"/>
              <a:t>The Project</a:t>
            </a:r>
            <a:br>
              <a:rPr b="1" dirty="0"/>
            </a:br>
            <a:r>
              <a:rPr b="1" dirty="0"/>
              <a:t>Part 1</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62" name="Shape 4562"/>
          <p:cNvSpPr>
            <a:spLocks noGrp="1"/>
          </p:cNvSpPr>
          <p:nvPr>
            <p:ph type="title"/>
          </p:nvPr>
        </p:nvSpPr>
        <p:spPr>
          <a:xfrm>
            <a:off x="798781" y="833967"/>
            <a:ext cx="10970004" cy="836099"/>
          </a:xfrm>
          <a:prstGeom prst="rect">
            <a:avLst/>
          </a:prstGeom>
          <a:solidFill>
            <a:schemeClr val="accent5">
              <a:lumMod val="20000"/>
              <a:lumOff val="80000"/>
            </a:schemeClr>
          </a:solidFill>
        </p:spPr>
        <p:txBody>
          <a:bodyPr/>
          <a:lstStyle/>
          <a:p>
            <a:r>
              <a:rPr b="1" dirty="0"/>
              <a:t>Review Of Day 2 Concepts And Exercise</a:t>
            </a:r>
          </a:p>
        </p:txBody>
      </p:sp>
      <p:sp>
        <p:nvSpPr>
          <p:cNvPr id="4563" name="Shape 4563"/>
          <p:cNvSpPr/>
          <p:nvPr/>
        </p:nvSpPr>
        <p:spPr>
          <a:xfrm>
            <a:off x="2615477" y="1599849"/>
            <a:ext cx="8093851" cy="5262975"/>
          </a:xfrm>
          <a:prstGeom prst="rect">
            <a:avLst/>
          </a:prstGeom>
          <a:ln w="12700">
            <a:miter lim="400000"/>
          </a:ln>
          <a:extLst>
            <a:ext uri="{C572A759-6A51-4108-AA02-DFA0A04FC94B}">
              <ma14:wrappingTextBoxFlag xmlns:ma14="http://schemas.microsoft.com/office/mac/drawingml/2011/main" val="1"/>
            </a:ext>
          </a:extLst>
        </p:spPr>
        <p:txBody>
          <a:bodyPr wrap="square" lIns="45718" tIns="45718" rIns="45718" bIns="45718">
            <a:spAutoFit/>
          </a:bodyPr>
          <a:lstStyle/>
          <a:p>
            <a:pPr marL="180473" indent="-180473">
              <a:lnSpc>
                <a:spcPct val="150000"/>
              </a:lnSpc>
              <a:buSzPct val="100000"/>
              <a:buChar char="•"/>
              <a:defRPr sz="3300"/>
            </a:pPr>
            <a:r>
              <a:rPr sz="2800" dirty="0">
                <a:latin typeface="PT Sans"/>
              </a:rPr>
              <a:t>Docker benefits &amp; advantages</a:t>
            </a:r>
          </a:p>
          <a:p>
            <a:pPr marL="180473" indent="-180473">
              <a:lnSpc>
                <a:spcPct val="150000"/>
              </a:lnSpc>
              <a:buSzPct val="100000"/>
              <a:buChar char="•"/>
              <a:defRPr sz="3300"/>
            </a:pPr>
            <a:r>
              <a:rPr sz="2800" dirty="0">
                <a:latin typeface="PT Sans"/>
              </a:rPr>
              <a:t>Docker use cases</a:t>
            </a:r>
          </a:p>
          <a:p>
            <a:pPr marL="180473" indent="-180473">
              <a:lnSpc>
                <a:spcPct val="150000"/>
              </a:lnSpc>
              <a:buSzPct val="100000"/>
              <a:buChar char="•"/>
              <a:defRPr sz="3300"/>
            </a:pPr>
            <a:r>
              <a:rPr sz="2800" dirty="0">
                <a:latin typeface="PT Sans"/>
              </a:rPr>
              <a:t>Docker Hub and Registry</a:t>
            </a:r>
          </a:p>
          <a:p>
            <a:pPr marL="180473" indent="-180473">
              <a:lnSpc>
                <a:spcPct val="150000"/>
              </a:lnSpc>
              <a:buSzPct val="100000"/>
              <a:buChar char="•"/>
              <a:defRPr sz="3300"/>
            </a:pPr>
            <a:r>
              <a:rPr sz="2800" dirty="0">
                <a:latin typeface="PT Sans"/>
              </a:rPr>
              <a:t>Docker Engine</a:t>
            </a:r>
          </a:p>
          <a:p>
            <a:pPr marL="180473" indent="-180473">
              <a:lnSpc>
                <a:spcPct val="150000"/>
              </a:lnSpc>
              <a:buSzPct val="100000"/>
              <a:buChar char="•"/>
              <a:defRPr sz="3300"/>
            </a:pPr>
            <a:r>
              <a:rPr sz="2800" dirty="0">
                <a:latin typeface="PT Sans"/>
              </a:rPr>
              <a:t>Docker Compose</a:t>
            </a:r>
          </a:p>
          <a:p>
            <a:pPr marL="180473" indent="-180473">
              <a:lnSpc>
                <a:spcPct val="150000"/>
              </a:lnSpc>
              <a:buSzPct val="100000"/>
              <a:buChar char="•"/>
              <a:defRPr sz="3300"/>
            </a:pPr>
            <a:r>
              <a:rPr sz="2800" dirty="0">
                <a:latin typeface="PT Sans"/>
              </a:rPr>
              <a:t>Docker Swarm</a:t>
            </a:r>
          </a:p>
          <a:p>
            <a:pPr marL="180473" indent="-180473">
              <a:lnSpc>
                <a:spcPct val="150000"/>
              </a:lnSpc>
              <a:buSzPct val="100000"/>
              <a:buChar char="•"/>
              <a:defRPr sz="3300"/>
            </a:pPr>
            <a:r>
              <a:rPr sz="2800" dirty="0">
                <a:latin typeface="PT Sans"/>
              </a:rPr>
              <a:t>Docker Machine</a:t>
            </a:r>
          </a:p>
          <a:p>
            <a:pPr marL="180473" indent="-180473">
              <a:lnSpc>
                <a:spcPct val="150000"/>
              </a:lnSpc>
              <a:buSzPct val="100000"/>
              <a:buChar char="•"/>
              <a:defRPr sz="3300"/>
            </a:pPr>
            <a:r>
              <a:rPr sz="2800" dirty="0">
                <a:latin typeface="PT Sans"/>
              </a:rPr>
              <a:t>Exercise</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563">
                                            <p:bg/>
                                          </p:spTgt>
                                        </p:tgtEl>
                                        <p:attrNameLst>
                                          <p:attrName>style.visibility</p:attrName>
                                        </p:attrNameLst>
                                      </p:cBhvr>
                                      <p:to>
                                        <p:strVal val="visible"/>
                                      </p:to>
                                    </p:set>
                                    <p:animEffect transition="in" filter="fade">
                                      <p:cBhvr>
                                        <p:cTn id="7" dur="1000"/>
                                        <p:tgtEl>
                                          <p:spTgt spid="4563">
                                            <p:bg/>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563">
                                            <p:txEl>
                                              <p:pRg st="0" end="0"/>
                                            </p:txEl>
                                          </p:spTgt>
                                        </p:tgtEl>
                                        <p:attrNameLst>
                                          <p:attrName>style.visibility</p:attrName>
                                        </p:attrNameLst>
                                      </p:cBhvr>
                                      <p:to>
                                        <p:strVal val="visible"/>
                                      </p:to>
                                    </p:set>
                                    <p:animEffect transition="in" filter="fade">
                                      <p:cBhvr>
                                        <p:cTn id="12" dur="1000"/>
                                        <p:tgtEl>
                                          <p:spTgt spid="456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563">
                                            <p:txEl>
                                              <p:pRg st="1" end="1"/>
                                            </p:txEl>
                                          </p:spTgt>
                                        </p:tgtEl>
                                        <p:attrNameLst>
                                          <p:attrName>style.visibility</p:attrName>
                                        </p:attrNameLst>
                                      </p:cBhvr>
                                      <p:to>
                                        <p:strVal val="visible"/>
                                      </p:to>
                                    </p:set>
                                    <p:animEffect transition="in" filter="fade">
                                      <p:cBhvr>
                                        <p:cTn id="17" dur="1000"/>
                                        <p:tgtEl>
                                          <p:spTgt spid="456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563">
                                            <p:txEl>
                                              <p:pRg st="2" end="2"/>
                                            </p:txEl>
                                          </p:spTgt>
                                        </p:tgtEl>
                                        <p:attrNameLst>
                                          <p:attrName>style.visibility</p:attrName>
                                        </p:attrNameLst>
                                      </p:cBhvr>
                                      <p:to>
                                        <p:strVal val="visible"/>
                                      </p:to>
                                    </p:set>
                                    <p:animEffect transition="in" filter="fade">
                                      <p:cBhvr>
                                        <p:cTn id="22" dur="1000"/>
                                        <p:tgtEl>
                                          <p:spTgt spid="456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563">
                                            <p:txEl>
                                              <p:pRg st="3" end="3"/>
                                            </p:txEl>
                                          </p:spTgt>
                                        </p:tgtEl>
                                        <p:attrNameLst>
                                          <p:attrName>style.visibility</p:attrName>
                                        </p:attrNameLst>
                                      </p:cBhvr>
                                      <p:to>
                                        <p:strVal val="visible"/>
                                      </p:to>
                                    </p:set>
                                    <p:animEffect transition="in" filter="fade">
                                      <p:cBhvr>
                                        <p:cTn id="27" dur="1000"/>
                                        <p:tgtEl>
                                          <p:spTgt spid="456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563">
                                            <p:txEl>
                                              <p:pRg st="4" end="4"/>
                                            </p:txEl>
                                          </p:spTgt>
                                        </p:tgtEl>
                                        <p:attrNameLst>
                                          <p:attrName>style.visibility</p:attrName>
                                        </p:attrNameLst>
                                      </p:cBhvr>
                                      <p:to>
                                        <p:strVal val="visible"/>
                                      </p:to>
                                    </p:set>
                                    <p:animEffect transition="in" filter="fade">
                                      <p:cBhvr>
                                        <p:cTn id="32" dur="1000"/>
                                        <p:tgtEl>
                                          <p:spTgt spid="4563">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563">
                                            <p:txEl>
                                              <p:pRg st="5" end="5"/>
                                            </p:txEl>
                                          </p:spTgt>
                                        </p:tgtEl>
                                        <p:attrNameLst>
                                          <p:attrName>style.visibility</p:attrName>
                                        </p:attrNameLst>
                                      </p:cBhvr>
                                      <p:to>
                                        <p:strVal val="visible"/>
                                      </p:to>
                                    </p:set>
                                    <p:animEffect transition="in" filter="fade">
                                      <p:cBhvr>
                                        <p:cTn id="37" dur="1000"/>
                                        <p:tgtEl>
                                          <p:spTgt spid="4563">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4563">
                                            <p:txEl>
                                              <p:pRg st="6" end="6"/>
                                            </p:txEl>
                                          </p:spTgt>
                                        </p:tgtEl>
                                        <p:attrNameLst>
                                          <p:attrName>style.visibility</p:attrName>
                                        </p:attrNameLst>
                                      </p:cBhvr>
                                      <p:to>
                                        <p:strVal val="visible"/>
                                      </p:to>
                                    </p:set>
                                    <p:animEffect transition="in" filter="fade">
                                      <p:cBhvr>
                                        <p:cTn id="42" dur="1000"/>
                                        <p:tgtEl>
                                          <p:spTgt spid="4563">
                                            <p:txEl>
                                              <p:pRg st="6" end="6"/>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4563">
                                            <p:txEl>
                                              <p:pRg st="7" end="7"/>
                                            </p:txEl>
                                          </p:spTgt>
                                        </p:tgtEl>
                                        <p:attrNameLst>
                                          <p:attrName>style.visibility</p:attrName>
                                        </p:attrNameLst>
                                      </p:cBhvr>
                                      <p:to>
                                        <p:strVal val="visible"/>
                                      </p:to>
                                    </p:set>
                                    <p:animEffect transition="in" filter="fade">
                                      <p:cBhvr>
                                        <p:cTn id="47" dur="1000"/>
                                        <p:tgtEl>
                                          <p:spTgt spid="456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63" grpId="0" uiExpand="1" build="p"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87" name="Shape 4287"/>
          <p:cNvSpPr>
            <a:spLocks noGrp="1"/>
          </p:cNvSpPr>
          <p:nvPr>
            <p:ph type="title"/>
          </p:nvPr>
        </p:nvSpPr>
        <p:spPr>
          <a:xfrm>
            <a:off x="863600" y="2380343"/>
            <a:ext cx="10464801" cy="2096998"/>
          </a:xfrm>
          <a:prstGeom prst="rect">
            <a:avLst/>
          </a:prstGeom>
        </p:spPr>
        <p:txBody>
          <a:bodyPr>
            <a:normAutofit fontScale="90000"/>
          </a:bodyPr>
          <a:lstStyle/>
          <a:p>
            <a:pPr algn="ctr" defTabSz="859536">
              <a:defRPr sz="2350"/>
            </a:pPr>
            <a:r>
              <a:rPr dirty="0"/>
              <a:t>Pipeline with Docker</a:t>
            </a:r>
            <a:br>
              <a:rPr dirty="0"/>
            </a:br>
            <a:r>
              <a:rPr sz="2632" dirty="0"/>
              <a:t>Day 1</a:t>
            </a:r>
            <a:br>
              <a:rPr sz="2632" dirty="0"/>
            </a:br>
            <a:endParaRPr sz="3008" dirty="0"/>
          </a:p>
          <a:p>
            <a:pPr algn="ctr" defTabSz="859536">
              <a:defRPr sz="4041"/>
            </a:pPr>
            <a:r>
              <a:rPr sz="5300" b="1" dirty="0"/>
              <a:t>Pipeline 101</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70" name="Shape 4570"/>
          <p:cNvSpPr>
            <a:spLocks noGrp="1"/>
          </p:cNvSpPr>
          <p:nvPr>
            <p:ph type="title"/>
          </p:nvPr>
        </p:nvSpPr>
        <p:spPr>
          <a:prstGeom prst="rect">
            <a:avLst/>
          </a:prstGeom>
        </p:spPr>
        <p:txBody>
          <a:bodyPr/>
          <a:lstStyle/>
          <a:p>
            <a:r>
              <a:rPr b="1" dirty="0"/>
              <a:t>The Project</a:t>
            </a:r>
          </a:p>
        </p:txBody>
      </p:sp>
      <p:sp>
        <p:nvSpPr>
          <p:cNvPr id="5" name="Shape 4571"/>
          <p:cNvSpPr>
            <a:spLocks noGrp="1"/>
          </p:cNvSpPr>
          <p:nvPr>
            <p:ph type="body" idx="1"/>
          </p:nvPr>
        </p:nvSpPr>
        <p:spPr>
          <a:prstGeom prst="rect">
            <a:avLst/>
          </a:prstGeom>
          <a:ln w="12700">
            <a:miter lim="400000"/>
          </a:ln>
          <a:extLst>
            <a:ext uri="{C572A759-6A51-4108-AA02-DFA0A04FC94B}">
              <ma14:wrappingTextBoxFlag xmlns:ma14="http://schemas.microsoft.com/office/mac/drawingml/2011/main" val="1"/>
            </a:ext>
          </a:extLst>
        </p:spPr>
        <p:txBody>
          <a:bodyPr wrap="square" lIns="45718" tIns="45718" rIns="45718" bIns="45718">
            <a:spAutoFit/>
          </a:bodyPr>
          <a:lstStyle/>
          <a:p>
            <a:pPr marL="180473" indent="-180473">
              <a:lnSpc>
                <a:spcPct val="150000"/>
              </a:lnSpc>
              <a:buSzPct val="100000"/>
              <a:buChar char="•"/>
              <a:defRPr sz="2200"/>
            </a:pPr>
            <a:r>
              <a:rPr sz="3200" dirty="0">
                <a:latin typeface="PT Sans"/>
              </a:rPr>
              <a:t>Learn how to combine CloudBees Pipeline plugin with </a:t>
            </a:r>
            <a:r>
              <a:rPr sz="3200" dirty="0" smtClean="0">
                <a:latin typeface="PT Sans"/>
              </a:rPr>
              <a:t>Docker</a:t>
            </a:r>
            <a:endParaRPr lang="en-US" sz="3200" dirty="0" smtClean="0">
              <a:latin typeface="PT Sans"/>
            </a:endParaRPr>
          </a:p>
          <a:p>
            <a:pPr marL="0" indent="0">
              <a:lnSpc>
                <a:spcPct val="150000"/>
              </a:lnSpc>
              <a:buSzPct val="100000"/>
              <a:defRPr sz="2200"/>
            </a:pPr>
            <a:endParaRPr sz="3200" dirty="0">
              <a:latin typeface="PT Sans"/>
            </a:endParaRPr>
          </a:p>
          <a:p>
            <a:pPr marL="180473" indent="-180473">
              <a:lnSpc>
                <a:spcPct val="150000"/>
              </a:lnSpc>
              <a:buSzPct val="100000"/>
              <a:buChar char="•"/>
              <a:defRPr sz="2200"/>
            </a:pPr>
            <a:r>
              <a:rPr sz="3200" dirty="0">
                <a:latin typeface="PT Sans"/>
              </a:rPr>
              <a:t>Full service deployment lifecycle</a:t>
            </a:r>
          </a:p>
        </p:txBody>
      </p:sp>
      <p:sp>
        <p:nvSpPr>
          <p:cNvPr id="4" name="Rectangle 3">
            <a:hlinkClick r:id="rId3" action="ppaction://hlinksldjump"/>
          </p:cNvPr>
          <p:cNvSpPr/>
          <p:nvPr/>
        </p:nvSpPr>
        <p:spPr>
          <a:xfrm>
            <a:off x="10049461" y="0"/>
            <a:ext cx="2005905" cy="578069"/>
          </a:xfrm>
          <a:prstGeom prst="rect">
            <a:avLst/>
          </a:prstGeom>
          <a:no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Calibri"/>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bg/>
                                          </p:spTgt>
                                        </p:tgtEl>
                                        <p:attrNameLst>
                                          <p:attrName>style.visibility</p:attrName>
                                        </p:attrNameLst>
                                      </p:cBhvr>
                                      <p:to>
                                        <p:strVal val="visible"/>
                                      </p:to>
                                    </p:set>
                                    <p:animEffect transition="in" filter="fade">
                                      <p:cBhvr>
                                        <p:cTn id="7" dur="1000"/>
                                        <p:tgtEl>
                                          <p:spTgt spid="5">
                                            <p:bg/>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fade">
                                      <p:cBhvr>
                                        <p:cTn id="12" dur="1000"/>
                                        <p:tgtEl>
                                          <p:spTgt spid="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10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75" name="Shape 4575"/>
          <p:cNvSpPr>
            <a:spLocks noGrp="1"/>
          </p:cNvSpPr>
          <p:nvPr>
            <p:ph type="title"/>
          </p:nvPr>
        </p:nvSpPr>
        <p:spPr>
          <a:prstGeom prst="rect">
            <a:avLst/>
          </a:prstGeom>
        </p:spPr>
        <p:txBody>
          <a:bodyPr/>
          <a:lstStyle/>
          <a:p>
            <a:r>
              <a:rPr b="1" dirty="0"/>
              <a:t>The </a:t>
            </a:r>
            <a:r>
              <a:rPr b="1" dirty="0" smtClean="0"/>
              <a:t>Project</a:t>
            </a:r>
            <a:r>
              <a:rPr lang="en-US" b="1" dirty="0" smtClean="0"/>
              <a:t> (</a:t>
            </a:r>
            <a:r>
              <a:rPr lang="en-US" b="1" dirty="0" err="1" smtClean="0"/>
              <a:t>Con’t</a:t>
            </a:r>
            <a:r>
              <a:rPr lang="en-US" b="1" dirty="0" smtClean="0"/>
              <a:t>.)</a:t>
            </a:r>
            <a:endParaRPr b="1" dirty="0"/>
          </a:p>
        </p:txBody>
      </p:sp>
      <p:sp>
        <p:nvSpPr>
          <p:cNvPr id="2" name="Text Placeholder 1"/>
          <p:cNvSpPr>
            <a:spLocks noGrp="1"/>
          </p:cNvSpPr>
          <p:nvPr>
            <p:ph type="body" idx="1"/>
          </p:nvPr>
        </p:nvSpPr>
        <p:spPr/>
        <p:txBody>
          <a:bodyPr>
            <a:normAutofit fontScale="92500" lnSpcReduction="20000"/>
          </a:bodyPr>
          <a:lstStyle/>
          <a:p>
            <a:pPr marL="180472" indent="-180472">
              <a:lnSpc>
                <a:spcPct val="170000"/>
              </a:lnSpc>
              <a:buSzPct val="100000"/>
              <a:buChar char="•"/>
            </a:pPr>
            <a:r>
              <a:rPr lang="en-US" dirty="0"/>
              <a:t>Run pre-deployment tests inside a Docker container</a:t>
            </a:r>
          </a:p>
          <a:p>
            <a:pPr marL="180472" indent="-180472">
              <a:lnSpc>
                <a:spcPct val="170000"/>
              </a:lnSpc>
              <a:buSzPct val="100000"/>
              <a:buChar char="•"/>
            </a:pPr>
            <a:r>
              <a:rPr lang="en-US" dirty="0"/>
              <a:t>Build artefacts</a:t>
            </a:r>
          </a:p>
          <a:p>
            <a:pPr marL="180472" indent="-180472">
              <a:lnSpc>
                <a:spcPct val="170000"/>
              </a:lnSpc>
              <a:buSzPct val="100000"/>
              <a:buChar char="•"/>
            </a:pPr>
            <a:r>
              <a:rPr lang="en-US" dirty="0"/>
              <a:t>Build and push the service container</a:t>
            </a:r>
          </a:p>
          <a:p>
            <a:pPr marL="180472" indent="-180472">
              <a:lnSpc>
                <a:spcPct val="170000"/>
              </a:lnSpc>
              <a:buSzPct val="100000"/>
              <a:buChar char="•"/>
            </a:pPr>
            <a:r>
              <a:rPr lang="en-US" dirty="0"/>
              <a:t>Request manual permission to deploy the service container to production</a:t>
            </a:r>
          </a:p>
          <a:p>
            <a:pPr marL="180472" indent="-180472">
              <a:lnSpc>
                <a:spcPct val="170000"/>
              </a:lnSpc>
              <a:buSzPct val="100000"/>
              <a:buChar char="•"/>
            </a:pPr>
            <a:r>
              <a:rPr lang="en-US" dirty="0"/>
              <a:t>Pull the service container and all dependent containers to production</a:t>
            </a:r>
          </a:p>
          <a:p>
            <a:pPr marL="180472" indent="-180472">
              <a:lnSpc>
                <a:spcPct val="170000"/>
              </a:lnSpc>
              <a:buSzPct val="100000"/>
              <a:buChar char="•"/>
            </a:pPr>
            <a:r>
              <a:rPr lang="en-US" dirty="0"/>
              <a:t>Run the service container and all dependent containers in production</a:t>
            </a:r>
          </a:p>
          <a:p>
            <a:pPr marL="180472" indent="-180472">
              <a:lnSpc>
                <a:spcPct val="170000"/>
              </a:lnSpc>
              <a:buSzPct val="100000"/>
              <a:buChar char="•"/>
            </a:pPr>
            <a:r>
              <a:rPr lang="en-US" dirty="0"/>
              <a:t>Run post-deployment tests (integration tests) inside a Docker container</a:t>
            </a:r>
          </a:p>
          <a:p>
            <a:endParaRPr lang="en-US"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bg/>
                                          </p:spTgt>
                                        </p:tgtEl>
                                        <p:attrNameLst>
                                          <p:attrName>style.visibility</p:attrName>
                                        </p:attrNameLst>
                                      </p:cBhvr>
                                      <p:to>
                                        <p:strVal val="visible"/>
                                      </p:to>
                                    </p:set>
                                    <p:animEffect transition="in" filter="fade">
                                      <p:cBhvr>
                                        <p:cTn id="7" dur="1000"/>
                                        <p:tgtEl>
                                          <p:spTgt spid="2">
                                            <p:bg/>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0" end="0"/>
                                            </p:txEl>
                                          </p:spTgt>
                                        </p:tgtEl>
                                        <p:attrNameLst>
                                          <p:attrName>style.visibility</p:attrName>
                                        </p:attrNameLst>
                                      </p:cBhvr>
                                      <p:to>
                                        <p:strVal val="visible"/>
                                      </p:to>
                                    </p:set>
                                    <p:animEffect transition="in" filter="fade">
                                      <p:cBhvr>
                                        <p:cTn id="12" dur="1000"/>
                                        <p:tgtEl>
                                          <p:spTgt spid="2">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xEl>
                                              <p:pRg st="1" end="1"/>
                                            </p:txEl>
                                          </p:spTgt>
                                        </p:tgtEl>
                                        <p:attrNameLst>
                                          <p:attrName>style.visibility</p:attrName>
                                        </p:attrNameLst>
                                      </p:cBhvr>
                                      <p:to>
                                        <p:strVal val="visible"/>
                                      </p:to>
                                    </p:set>
                                    <p:animEffect transition="in" filter="fade">
                                      <p:cBhvr>
                                        <p:cTn id="17" dur="1000"/>
                                        <p:tgtEl>
                                          <p:spTgt spid="2">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
                                            <p:txEl>
                                              <p:pRg st="2" end="2"/>
                                            </p:txEl>
                                          </p:spTgt>
                                        </p:tgtEl>
                                        <p:attrNameLst>
                                          <p:attrName>style.visibility</p:attrName>
                                        </p:attrNameLst>
                                      </p:cBhvr>
                                      <p:to>
                                        <p:strVal val="visible"/>
                                      </p:to>
                                    </p:set>
                                    <p:animEffect transition="in" filter="fade">
                                      <p:cBhvr>
                                        <p:cTn id="22" dur="1000"/>
                                        <p:tgtEl>
                                          <p:spTgt spid="2">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
                                            <p:txEl>
                                              <p:pRg st="3" end="3"/>
                                            </p:txEl>
                                          </p:spTgt>
                                        </p:tgtEl>
                                        <p:attrNameLst>
                                          <p:attrName>style.visibility</p:attrName>
                                        </p:attrNameLst>
                                      </p:cBhvr>
                                      <p:to>
                                        <p:strVal val="visible"/>
                                      </p:to>
                                    </p:set>
                                    <p:animEffect transition="in" filter="fade">
                                      <p:cBhvr>
                                        <p:cTn id="27" dur="1000"/>
                                        <p:tgtEl>
                                          <p:spTgt spid="2">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
                                            <p:txEl>
                                              <p:pRg st="4" end="4"/>
                                            </p:txEl>
                                          </p:spTgt>
                                        </p:tgtEl>
                                        <p:attrNameLst>
                                          <p:attrName>style.visibility</p:attrName>
                                        </p:attrNameLst>
                                      </p:cBhvr>
                                      <p:to>
                                        <p:strVal val="visible"/>
                                      </p:to>
                                    </p:set>
                                    <p:animEffect transition="in" filter="fade">
                                      <p:cBhvr>
                                        <p:cTn id="32" dur="1000"/>
                                        <p:tgtEl>
                                          <p:spTgt spid="2">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
                                            <p:txEl>
                                              <p:pRg st="5" end="5"/>
                                            </p:txEl>
                                          </p:spTgt>
                                        </p:tgtEl>
                                        <p:attrNameLst>
                                          <p:attrName>style.visibility</p:attrName>
                                        </p:attrNameLst>
                                      </p:cBhvr>
                                      <p:to>
                                        <p:strVal val="visible"/>
                                      </p:to>
                                    </p:set>
                                    <p:animEffect transition="in" filter="fade">
                                      <p:cBhvr>
                                        <p:cTn id="37" dur="1000"/>
                                        <p:tgtEl>
                                          <p:spTgt spid="2">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
                                            <p:txEl>
                                              <p:pRg st="6" end="6"/>
                                            </p:txEl>
                                          </p:spTgt>
                                        </p:tgtEl>
                                        <p:attrNameLst>
                                          <p:attrName>style.visibility</p:attrName>
                                        </p:attrNameLst>
                                      </p:cBhvr>
                                      <p:to>
                                        <p:strVal val="visible"/>
                                      </p:to>
                                    </p:set>
                                    <p:animEffect transition="in" filter="fade">
                                      <p:cBhvr>
                                        <p:cTn id="42" dur="1000"/>
                                        <p:tgtEl>
                                          <p:spTgt spid="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25" name="Shape 4325"/>
          <p:cNvSpPr/>
          <p:nvPr/>
        </p:nvSpPr>
        <p:spPr>
          <a:xfrm>
            <a:off x="2687319" y="2672079"/>
            <a:ext cx="8561251" cy="2308320"/>
          </a:xfrm>
          <a:prstGeom prst="rect">
            <a:avLst/>
          </a:prstGeom>
          <a:ln w="12700">
            <a:miter lim="400000"/>
          </a:ln>
          <a:extLst>
            <a:ext uri="{C572A759-6A51-4108-AA02-DFA0A04FC94B}">
              <ma14:wrappingTextBoxFlag xmlns:ma14="http://schemas.microsoft.com/office/mac/drawingml/2011/main" val="1"/>
            </a:ext>
          </a:extLst>
        </p:spPr>
        <p:txBody>
          <a:bodyPr wrap="square" lIns="45718" tIns="45718" rIns="45718" bIns="45718">
            <a:spAutoFit/>
          </a:bodyPr>
          <a:lstStyle/>
          <a:p>
            <a:pPr marL="342900" marR="0" lvl="0" indent="-342900" defTabSz="914400" eaLnBrk="1" fontAlgn="auto" latinLnBrk="0" hangingPunct="1">
              <a:lnSpc>
                <a:spcPct val="150000"/>
              </a:lnSpc>
              <a:spcBef>
                <a:spcPts val="0"/>
              </a:spcBef>
              <a:spcAft>
                <a:spcPts val="0"/>
              </a:spcAft>
              <a:buClrTx/>
              <a:buSzPct val="100000"/>
              <a:buFont typeface="Arial"/>
              <a:buChar char="•"/>
              <a:tabLst/>
              <a:defRPr sz="2400"/>
            </a:pPr>
            <a:r>
              <a:rPr kumimoji="0" lang="en-US" sz="3200" b="0" i="0" u="none" strike="noStrike" kern="0" cap="none" spc="0" normalizeH="0" baseline="0" noProof="0" dirty="0" smtClean="0">
                <a:ln>
                  <a:noFill/>
                </a:ln>
                <a:solidFill>
                  <a:sysClr val="windowText" lastClr="000000"/>
                </a:solidFill>
                <a:effectLst/>
                <a:uLnTx/>
                <a:uFillTx/>
              </a:rPr>
              <a:t>Questions On The Prep And The Project?</a:t>
            </a:r>
          </a:p>
          <a:p>
            <a:pPr marL="342900" marR="0" lvl="0" indent="-342900" defTabSz="914400" eaLnBrk="1" fontAlgn="auto" latinLnBrk="0" hangingPunct="1">
              <a:lnSpc>
                <a:spcPct val="150000"/>
              </a:lnSpc>
              <a:spcBef>
                <a:spcPts val="0"/>
              </a:spcBef>
              <a:spcAft>
                <a:spcPts val="0"/>
              </a:spcAft>
              <a:buClrTx/>
              <a:buSzPct val="100000"/>
              <a:buFont typeface="Arial"/>
              <a:buChar char="•"/>
              <a:tabLst/>
              <a:defRPr sz="2400"/>
            </a:pPr>
            <a:r>
              <a:rPr kumimoji="0" lang="en-US" sz="3200" b="0" i="0" u="none" strike="noStrike" kern="0" cap="none" spc="0" normalizeH="0" baseline="0" noProof="0" dirty="0" smtClean="0">
                <a:ln>
                  <a:noFill/>
                </a:ln>
                <a:solidFill>
                  <a:sysClr val="windowText" lastClr="000000"/>
                </a:solidFill>
                <a:effectLst/>
                <a:uLnTx/>
                <a:uFillTx/>
              </a:rPr>
              <a:t>Does This Workflow Differ From Your Practices?</a:t>
            </a:r>
          </a:p>
          <a:p>
            <a:pPr marL="342900" marR="0" lvl="0" indent="-342900" defTabSz="914400" eaLnBrk="1" fontAlgn="auto" latinLnBrk="0" hangingPunct="1">
              <a:lnSpc>
                <a:spcPct val="150000"/>
              </a:lnSpc>
              <a:spcBef>
                <a:spcPts val="0"/>
              </a:spcBef>
              <a:spcAft>
                <a:spcPts val="0"/>
              </a:spcAft>
              <a:buClrTx/>
              <a:buSzPct val="100000"/>
              <a:buFont typeface="Arial"/>
              <a:buChar char="•"/>
              <a:tabLst/>
              <a:defRPr sz="2400"/>
            </a:pPr>
            <a:r>
              <a:rPr kumimoji="0" lang="en-US" sz="3200" b="0" i="0" u="none" strike="noStrike" kern="0" cap="none" spc="0" normalizeH="0" baseline="0" noProof="0" dirty="0" smtClean="0">
                <a:ln>
                  <a:noFill/>
                </a:ln>
                <a:solidFill>
                  <a:sysClr val="windowText" lastClr="000000"/>
                </a:solidFill>
                <a:effectLst/>
                <a:uLnTx/>
                <a:uFillTx/>
              </a:rPr>
              <a:t>Using Artefacts </a:t>
            </a:r>
            <a:r>
              <a:rPr kumimoji="0" lang="en-US" sz="3200" b="0" i="0" u="none" strike="noStrike" kern="0" cap="none" spc="0" normalizeH="0" baseline="0" noProof="0" dirty="0" err="1" smtClean="0">
                <a:ln>
                  <a:noFill/>
                </a:ln>
                <a:solidFill>
                  <a:sysClr val="windowText" lastClr="000000"/>
                </a:solidFill>
                <a:effectLst/>
                <a:uLnTx/>
                <a:uFillTx/>
              </a:rPr>
              <a:t>And/Or</a:t>
            </a:r>
            <a:r>
              <a:rPr kumimoji="0" lang="en-US" sz="3200" b="0" i="0" u="none" strike="noStrike" kern="0" cap="none" spc="0" normalizeH="0" baseline="0" noProof="0" dirty="0" smtClean="0">
                <a:ln>
                  <a:noFill/>
                </a:ln>
                <a:solidFill>
                  <a:sysClr val="windowText" lastClr="000000"/>
                </a:solidFill>
                <a:effectLst/>
                <a:uLnTx/>
                <a:uFillTx/>
              </a:rPr>
              <a:t> Service</a:t>
            </a:r>
            <a:r>
              <a:rPr kumimoji="0" lang="en-US" sz="3200" b="0" i="0" u="none" strike="noStrike" kern="0" cap="none" spc="0" normalizeH="0" noProof="0" dirty="0" smtClean="0">
                <a:ln>
                  <a:noFill/>
                </a:ln>
                <a:solidFill>
                  <a:sysClr val="windowText" lastClr="000000"/>
                </a:solidFill>
                <a:effectLst/>
                <a:uLnTx/>
                <a:uFillTx/>
              </a:rPr>
              <a:t> Containers Now?</a:t>
            </a:r>
            <a:endParaRPr kumimoji="0" lang="en-US" sz="3200" b="0" i="0" u="none" strike="noStrike" kern="0" cap="none" spc="0" normalizeH="0" baseline="0" noProof="0" dirty="0">
              <a:ln>
                <a:noFill/>
              </a:ln>
              <a:solidFill>
                <a:sysClr val="windowText" lastClr="000000"/>
              </a:solidFill>
              <a:effectLst/>
              <a:uLnTx/>
              <a:uFillTx/>
            </a:endParaRPr>
          </a:p>
        </p:txBody>
      </p:sp>
      <p:sp>
        <p:nvSpPr>
          <p:cNvPr id="11" name="Rectangle 10"/>
          <p:cNvSpPr/>
          <p:nvPr/>
        </p:nvSpPr>
        <p:spPr>
          <a:xfrm>
            <a:off x="269963" y="560181"/>
            <a:ext cx="11588207" cy="1430969"/>
          </a:xfrm>
          <a:prstGeom prst="rect">
            <a:avLst/>
          </a:prstGeom>
          <a:solidFill>
            <a:schemeClr val="accent1">
              <a:lumMod val="20000"/>
              <a:lumOff val="80000"/>
            </a:schemeClr>
          </a:solidFill>
          <a:ln w="12700" cap="flat">
            <a:solidFill>
              <a:schemeClr val="tx1">
                <a:lumMod val="50000"/>
                <a:lumOff val="50000"/>
              </a:schemeClr>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mn-lt"/>
              <a:ea typeface="+mn-ea"/>
              <a:cs typeface="+mn-cs"/>
              <a:sym typeface="Calibri"/>
            </a:endParaRPr>
          </a:p>
        </p:txBody>
      </p:sp>
      <p:graphicFrame>
        <p:nvGraphicFramePr>
          <p:cNvPr id="12" name="Diagram 11"/>
          <p:cNvGraphicFramePr/>
          <p:nvPr>
            <p:extLst>
              <p:ext uri="{D42A27DB-BD31-4B8C-83A1-F6EECF244321}">
                <p14:modId xmlns:p14="http://schemas.microsoft.com/office/powerpoint/2010/main" val="4199035801"/>
              </p:ext>
            </p:extLst>
          </p:nvPr>
        </p:nvGraphicFramePr>
        <p:xfrm>
          <a:off x="853440" y="357135"/>
          <a:ext cx="4618445" cy="19216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06008779"/>
      </p:ext>
    </p:extLst>
  </p:cSld>
  <p:clrMapOvr>
    <a:masterClrMapping/>
  </p:clrMapOvr>
  <p:transition spd="slow"/>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80" name="Shape 4580"/>
          <p:cNvSpPr>
            <a:spLocks noGrp="1"/>
          </p:cNvSpPr>
          <p:nvPr>
            <p:ph type="title"/>
          </p:nvPr>
        </p:nvSpPr>
        <p:spPr>
          <a:prstGeom prst="rect">
            <a:avLst/>
          </a:prstGeom>
        </p:spPr>
        <p:txBody>
          <a:bodyPr/>
          <a:lstStyle/>
          <a:p>
            <a:r>
              <a:rPr b="1" dirty="0"/>
              <a:t>Create a Pipeline </a:t>
            </a:r>
            <a:r>
              <a:rPr b="1" dirty="0" smtClean="0"/>
              <a:t>Job</a:t>
            </a:r>
            <a:r>
              <a:rPr lang="es-ES" b="1" dirty="0" smtClean="0"/>
              <a:t> </a:t>
            </a:r>
            <a:r>
              <a:rPr lang="es-ES" b="1" dirty="0" err="1" smtClean="0"/>
              <a:t>Called</a:t>
            </a:r>
            <a:r>
              <a:rPr lang="es-ES" b="1" dirty="0" smtClean="0"/>
              <a:t> </a:t>
            </a:r>
            <a:r>
              <a:rPr lang="es-ES" b="1" dirty="0" err="1" smtClean="0"/>
              <a:t>my</a:t>
            </a:r>
            <a:r>
              <a:rPr lang="es-ES" b="1" dirty="0" smtClean="0"/>
              <a:t>-pipeline</a:t>
            </a:r>
            <a:endParaRPr b="1"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9460" y="2097863"/>
            <a:ext cx="10058400" cy="4529741"/>
          </a:xfrm>
          <a:prstGeom prst="rect">
            <a:avLst/>
          </a:prstGeom>
        </p:spPr>
      </p:pic>
      <p:sp>
        <p:nvSpPr>
          <p:cNvPr id="5" name="Action Button: Forward or Next 4">
            <a:hlinkClick r:id="rId4" highlightClick="1"/>
          </p:cNvPr>
          <p:cNvSpPr/>
          <p:nvPr/>
        </p:nvSpPr>
        <p:spPr>
          <a:xfrm>
            <a:off x="9356652" y="4926396"/>
            <a:ext cx="1701208" cy="1701208"/>
          </a:xfrm>
          <a:prstGeom prst="actionButtonForwardNext">
            <a:avLst/>
          </a:prstGeom>
          <a:solidFill>
            <a:srgbClr val="FFFFFF"/>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Calibri"/>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hape 4587"/>
          <p:cNvSpPr>
            <a:spLocks noGrp="1"/>
          </p:cNvSpPr>
          <p:nvPr>
            <p:ph type="title"/>
          </p:nvPr>
        </p:nvSpPr>
        <p:spPr>
          <a:prstGeom prst="rect">
            <a:avLst/>
          </a:prstGeom>
          <a:ln w="12700">
            <a:miter lim="400000"/>
          </a:ln>
          <a:extLst>
            <a:ext uri="{C572A759-6A51-4108-AA02-DFA0A04FC94B}">
              <ma14:wrappingTextBoxFlag xmlns:ma14="http://schemas.microsoft.com/office/mac/drawingml/2011/main" val="1"/>
            </a:ext>
          </a:extLst>
        </p:spPr>
        <p:txBody>
          <a:bodyPr lIns="91422" tIns="91422" rIns="91422" bIns="91422" anchor="b">
            <a:normAutofit/>
          </a:bodyPr>
          <a:lstStyle>
            <a:lvl1pPr>
              <a:lnSpc>
                <a:spcPct val="90000"/>
              </a:lnSpc>
              <a:defRPr sz="3600">
                <a:solidFill>
                  <a:srgbClr val="CB3725"/>
                </a:solidFill>
                <a:latin typeface="PT Sans"/>
                <a:ea typeface="PT Sans"/>
                <a:cs typeface="PT Sans"/>
                <a:sym typeface="PT Sans"/>
              </a:defRPr>
            </a:lvl1pPr>
          </a:lstStyle>
          <a:p>
            <a:r>
              <a:rPr b="1" dirty="0"/>
              <a:t>Key Pipeline DSL – node</a:t>
            </a:r>
          </a:p>
        </p:txBody>
      </p:sp>
      <p:sp>
        <p:nvSpPr>
          <p:cNvPr id="4585" name="Shape 4585"/>
          <p:cNvSpPr>
            <a:spLocks noGrp="1"/>
          </p:cNvSpPr>
          <p:nvPr>
            <p:ph type="body" idx="1"/>
          </p:nvPr>
        </p:nvSpPr>
        <p:spPr>
          <a:xfrm>
            <a:off x="789950" y="1999902"/>
            <a:ext cx="5823502" cy="4526105"/>
          </a:xfrm>
          <a:prstGeom prst="rect">
            <a:avLst/>
          </a:prstGeom>
        </p:spPr>
        <p:txBody>
          <a:bodyPr/>
          <a:lstStyle/>
          <a:p>
            <a:pPr>
              <a:defRPr b="1">
                <a:solidFill>
                  <a:srgbClr val="006098"/>
                </a:solidFill>
              </a:defRPr>
            </a:pPr>
            <a:r>
              <a:rPr dirty="0"/>
              <a:t>Task</a:t>
            </a:r>
            <a:r>
              <a:rPr b="0" dirty="0">
                <a:solidFill>
                  <a:srgbClr val="54585B"/>
                </a:solidFill>
              </a:rPr>
              <a:t>:</a:t>
            </a:r>
          </a:p>
          <a:p>
            <a:endParaRPr b="1" dirty="0">
              <a:solidFill>
                <a:srgbClr val="006098"/>
              </a:solidFill>
            </a:endParaRPr>
          </a:p>
          <a:p>
            <a:r>
              <a:rPr sz="3200" dirty="0"/>
              <a:t>Specify the node </a:t>
            </a:r>
            <a:r>
              <a:rPr sz="3200" i="1" dirty="0"/>
              <a:t>cd</a:t>
            </a:r>
            <a:r>
              <a:rPr sz="3200" dirty="0"/>
              <a:t>, run the pipeline and confirm that it is running inside the </a:t>
            </a:r>
            <a:r>
              <a:rPr sz="3200" i="1" dirty="0"/>
              <a:t>cd</a:t>
            </a:r>
            <a:r>
              <a:rPr sz="3200" dirty="0"/>
              <a:t> node by looking at logs.</a:t>
            </a:r>
          </a:p>
        </p:txBody>
      </p:sp>
      <p:sp>
        <p:nvSpPr>
          <p:cNvPr id="4586" name="Shape 4586"/>
          <p:cNvSpPr>
            <a:spLocks noGrp="1"/>
          </p:cNvSpPr>
          <p:nvPr>
            <p:ph type="body" idx="4294967295"/>
          </p:nvPr>
        </p:nvSpPr>
        <p:spPr>
          <a:xfrm>
            <a:off x="7400223" y="2666336"/>
            <a:ext cx="3849023" cy="2203376"/>
          </a:xfrm>
          <a:prstGeom prst="rect">
            <a:avLst/>
          </a:prstGeom>
          <a:extLst>
            <a:ext uri="{C572A759-6A51-4108-AA02-DFA0A04FC94B}">
              <ma14:wrappingTextBoxFlag xmlns:ma14="http://schemas.microsoft.com/office/mac/drawingml/2011/main" val="1"/>
            </a:ext>
          </a:extLst>
        </p:spPr>
        <p:txBody>
          <a:bodyPr anchor="ctr">
            <a:noAutofit/>
          </a:bodyPr>
          <a:lstStyle/>
          <a:p>
            <a:pPr marL="0" indent="0" defTabSz="457200">
              <a:lnSpc>
                <a:spcPct val="100000"/>
              </a:lnSpc>
              <a:spcBef>
                <a:spcPts val="0"/>
              </a:spcBef>
              <a:buSzTx/>
              <a:buNone/>
              <a:defRPr sz="1200">
                <a:latin typeface="Menlo"/>
                <a:ea typeface="Menlo"/>
                <a:cs typeface="Menlo"/>
                <a:sym typeface="Menlo"/>
              </a:defRPr>
            </a:pPr>
            <a:r>
              <a:rPr sz="2400" dirty="0"/>
              <a:t>node(</a:t>
            </a:r>
            <a:r>
              <a:rPr sz="2400" b="1" dirty="0">
                <a:solidFill>
                  <a:srgbClr val="008F00"/>
                </a:solidFill>
              </a:rPr>
              <a:t>"cd"</a:t>
            </a:r>
            <a:r>
              <a:rPr sz="2400" dirty="0"/>
              <a:t>) {</a:t>
            </a:r>
          </a:p>
          <a:p>
            <a:pPr marL="0" indent="0" defTabSz="457200">
              <a:lnSpc>
                <a:spcPct val="100000"/>
              </a:lnSpc>
              <a:spcBef>
                <a:spcPts val="0"/>
              </a:spcBef>
              <a:buSzTx/>
              <a:buNone/>
              <a:defRPr sz="1200">
                <a:latin typeface="Menlo"/>
                <a:ea typeface="Menlo"/>
                <a:cs typeface="Menlo"/>
                <a:sym typeface="Menlo"/>
              </a:defRPr>
            </a:pPr>
            <a:r>
              <a:rPr sz="2400" dirty="0"/>
              <a:t>}</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fill="hold"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586">
                                            <p:bg/>
                                          </p:spTgt>
                                        </p:tgtEl>
                                        <p:attrNameLst>
                                          <p:attrName>style.visibility</p:attrName>
                                        </p:attrNameLst>
                                      </p:cBhvr>
                                      <p:to>
                                        <p:strVal val="visible"/>
                                      </p:to>
                                    </p:set>
                                    <p:animEffect transition="in" filter="fade">
                                      <p:cBhvr>
                                        <p:cTn id="7" dur="1000"/>
                                        <p:tgtEl>
                                          <p:spTgt spid="4586">
                                            <p:bg/>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586">
                                            <p:txEl>
                                              <p:pRg st="0" end="0"/>
                                            </p:txEl>
                                          </p:spTgt>
                                        </p:tgtEl>
                                        <p:attrNameLst>
                                          <p:attrName>style.visibility</p:attrName>
                                        </p:attrNameLst>
                                      </p:cBhvr>
                                      <p:to>
                                        <p:strVal val="visible"/>
                                      </p:to>
                                    </p:set>
                                    <p:animEffect transition="in" filter="fade">
                                      <p:cBhvr>
                                        <p:cTn id="12" dur="1000"/>
                                        <p:tgtEl>
                                          <p:spTgt spid="4586">
                                            <p:txEl>
                                              <p:pRg st="0" end="0"/>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586">
                                            <p:txEl>
                                              <p:pRg st="1" end="1"/>
                                            </p:txEl>
                                          </p:spTgt>
                                        </p:tgtEl>
                                        <p:attrNameLst>
                                          <p:attrName>style.visibility</p:attrName>
                                        </p:attrNameLst>
                                      </p:cBhvr>
                                      <p:to>
                                        <p:strVal val="visible"/>
                                      </p:to>
                                    </p:set>
                                    <p:animEffect transition="in" filter="fade">
                                      <p:cBhvr>
                                        <p:cTn id="15" dur="1000"/>
                                        <p:tgtEl>
                                          <p:spTgt spid="458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86" grpId="0" uiExpand="1" build="allAtOnce"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91" name="Shape 4591"/>
          <p:cNvSpPr>
            <a:spLocks noGrp="1"/>
          </p:cNvSpPr>
          <p:nvPr>
            <p:ph type="title"/>
          </p:nvPr>
        </p:nvSpPr>
        <p:spPr>
          <a:prstGeom prst="rect">
            <a:avLst/>
          </a:prstGeom>
        </p:spPr>
        <p:txBody>
          <a:bodyPr/>
          <a:lstStyle/>
          <a:p>
            <a:r>
              <a:rPr b="1" dirty="0"/>
              <a:t>Run the Job</a:t>
            </a:r>
          </a:p>
        </p:txBody>
      </p:sp>
      <p:sp>
        <p:nvSpPr>
          <p:cNvPr id="6" name="Shape 4592"/>
          <p:cNvSpPr>
            <a:spLocks noGrp="1"/>
          </p:cNvSpPr>
          <p:nvPr>
            <p:ph type="body" idx="1"/>
          </p:nvPr>
        </p:nvSpPr>
        <p:spPr>
          <a:xfrm>
            <a:off x="789949" y="1999902"/>
            <a:ext cx="8692440" cy="1384990"/>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r>
              <a:rPr dirty="0"/>
              <a:t>Open </a:t>
            </a:r>
            <a:r>
              <a:rPr u="sng" dirty="0">
                <a:solidFill>
                  <a:srgbClr val="0000FF"/>
                </a:solidFill>
                <a:uFill>
                  <a:solidFill>
                    <a:srgbClr val="0000FF"/>
                  </a:solidFill>
                </a:uFill>
                <a:hlinkClick r:id="rId3"/>
              </a:rPr>
              <a:t>http</a:t>
            </a:r>
            <a:r>
              <a:rPr u="sng" dirty="0" smtClean="0">
                <a:solidFill>
                  <a:srgbClr val="0000FF"/>
                </a:solidFill>
                <a:uFill>
                  <a:solidFill>
                    <a:srgbClr val="0000FF"/>
                  </a:solidFill>
                </a:uFill>
                <a:hlinkClick r:id="rId3"/>
              </a:rPr>
              <a:t>://</a:t>
            </a:r>
            <a:r>
              <a:rPr lang="es-ES" u="sng" dirty="0" smtClean="0">
                <a:solidFill>
                  <a:srgbClr val="0000FF"/>
                </a:solidFill>
                <a:uFill>
                  <a:solidFill>
                    <a:srgbClr val="0000FF"/>
                  </a:solidFill>
                </a:uFill>
                <a:hlinkClick r:id="rId3"/>
              </a:rPr>
              <a:t>[IP]</a:t>
            </a:r>
            <a:r>
              <a:rPr u="sng" dirty="0" smtClean="0">
                <a:solidFill>
                  <a:srgbClr val="0000FF"/>
                </a:solidFill>
                <a:uFill>
                  <a:solidFill>
                    <a:srgbClr val="0000FF"/>
                  </a:solidFill>
                </a:uFill>
                <a:hlinkClick r:id="rId3"/>
              </a:rPr>
              <a:t>:8080/job/my-pipeline/build?delay=0sec</a:t>
            </a:r>
            <a:endParaRPr u="sng" dirty="0">
              <a:solidFill>
                <a:srgbClr val="0000FF"/>
              </a:solidFill>
              <a:uFill>
                <a:solidFill>
                  <a:srgbClr val="0000FF"/>
                </a:solidFill>
              </a:uFill>
              <a:hlinkClick r:id="rId3"/>
            </a:endParaRPr>
          </a:p>
          <a:p>
            <a:pPr>
              <a:defRPr u="sng">
                <a:solidFill>
                  <a:srgbClr val="0000FF"/>
                </a:solidFill>
                <a:uFill>
                  <a:solidFill>
                    <a:srgbClr val="0000FF"/>
                  </a:solidFill>
                </a:uFill>
              </a:defRPr>
            </a:pPr>
            <a:endParaRPr u="sng" dirty="0">
              <a:solidFill>
                <a:srgbClr val="0000FF"/>
              </a:solidFill>
              <a:uFill>
                <a:solidFill>
                  <a:srgbClr val="0000FF"/>
                </a:solidFill>
              </a:uFill>
              <a:hlinkClick r:id="rId3"/>
            </a:endParaRPr>
          </a:p>
          <a:p>
            <a:r>
              <a:rPr dirty="0"/>
              <a:t>Open </a:t>
            </a:r>
            <a:r>
              <a:rPr u="sng" dirty="0">
                <a:solidFill>
                  <a:srgbClr val="0000FF"/>
                </a:solidFill>
                <a:uFill>
                  <a:solidFill>
                    <a:srgbClr val="0000FF"/>
                  </a:solidFill>
                </a:uFill>
                <a:hlinkClick r:id="rId4"/>
              </a:rPr>
              <a:t>http</a:t>
            </a:r>
            <a:r>
              <a:rPr u="sng" dirty="0" smtClean="0">
                <a:solidFill>
                  <a:srgbClr val="0000FF"/>
                </a:solidFill>
                <a:uFill>
                  <a:solidFill>
                    <a:srgbClr val="0000FF"/>
                  </a:solidFill>
                </a:uFill>
                <a:hlinkClick r:id="rId4"/>
              </a:rPr>
              <a:t>://</a:t>
            </a:r>
            <a:r>
              <a:rPr lang="es-ES" u="sng" dirty="0" smtClean="0">
                <a:solidFill>
                  <a:srgbClr val="0000FF"/>
                </a:solidFill>
                <a:uFill>
                  <a:solidFill>
                    <a:srgbClr val="0000FF"/>
                  </a:solidFill>
                </a:uFill>
                <a:hlinkClick r:id="rId4"/>
              </a:rPr>
              <a:t>[IP]</a:t>
            </a:r>
            <a:r>
              <a:rPr u="sng" dirty="0" smtClean="0">
                <a:solidFill>
                  <a:srgbClr val="0000FF"/>
                </a:solidFill>
                <a:uFill>
                  <a:solidFill>
                    <a:srgbClr val="0000FF"/>
                  </a:solidFill>
                </a:uFill>
                <a:hlinkClick r:id="rId4"/>
              </a:rPr>
              <a:t>:8080/job/my-pipeline/lastBuild/console</a:t>
            </a:r>
            <a:endParaRPr u="sng" dirty="0">
              <a:solidFill>
                <a:srgbClr val="0000FF"/>
              </a:solidFill>
              <a:uFill>
                <a:solidFill>
                  <a:srgbClr val="0000FF"/>
                </a:solidFill>
              </a:uFill>
              <a:hlinkClick r:id="rId4"/>
            </a:endParaRPr>
          </a:p>
        </p:txBody>
      </p:sp>
      <p:pic>
        <p:nvPicPr>
          <p:cNvPr id="4593" name="image27.png"/>
          <p:cNvPicPr>
            <a:picLocks noChangeAspect="1"/>
          </p:cNvPicPr>
          <p:nvPr/>
        </p:nvPicPr>
        <p:blipFill>
          <a:blip r:embed="rId5">
            <a:extLst/>
          </a:blip>
          <a:stretch>
            <a:fillRect/>
          </a:stretch>
        </p:blipFill>
        <p:spPr>
          <a:xfrm>
            <a:off x="2246143" y="3625957"/>
            <a:ext cx="8075280" cy="3074114"/>
          </a:xfrm>
          <a:prstGeom prst="rect">
            <a:avLst/>
          </a:prstGeom>
          <a:ln w="12700">
            <a:miter lim="400000"/>
          </a:ln>
        </p:spPr>
      </p:pic>
      <p:sp>
        <p:nvSpPr>
          <p:cNvPr id="5" name="Action Button: Forward or Next 4">
            <a:hlinkClick r:id="rId6" highlightClick="1"/>
          </p:cNvPr>
          <p:cNvSpPr/>
          <p:nvPr/>
        </p:nvSpPr>
        <p:spPr>
          <a:xfrm>
            <a:off x="10490792" y="5163014"/>
            <a:ext cx="1701208" cy="1701208"/>
          </a:xfrm>
          <a:prstGeom prst="actionButtonForwardNext">
            <a:avLst/>
          </a:prstGeom>
          <a:solidFill>
            <a:srgbClr val="FFFFFF"/>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Calibri"/>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99" name="Shape 4599"/>
          <p:cNvSpPr>
            <a:spLocks noGrp="1"/>
          </p:cNvSpPr>
          <p:nvPr>
            <p:ph type="title"/>
          </p:nvPr>
        </p:nvSpPr>
        <p:spPr>
          <a:prstGeom prst="rect">
            <a:avLst/>
          </a:prstGeom>
        </p:spPr>
        <p:txBody>
          <a:bodyPr anchor="b"/>
          <a:lstStyle/>
          <a:p>
            <a:r>
              <a:rPr b="1" dirty="0"/>
              <a:t>Key Pipeline DSL – git</a:t>
            </a:r>
          </a:p>
        </p:txBody>
      </p:sp>
      <p:sp>
        <p:nvSpPr>
          <p:cNvPr id="4597" name="Shape 4597"/>
          <p:cNvSpPr>
            <a:spLocks noGrp="1"/>
          </p:cNvSpPr>
          <p:nvPr>
            <p:ph type="body" idx="1"/>
          </p:nvPr>
        </p:nvSpPr>
        <p:spPr>
          <a:xfrm>
            <a:off x="789949" y="1999902"/>
            <a:ext cx="5653381" cy="4526105"/>
          </a:xfrm>
          <a:prstGeom prst="rect">
            <a:avLst/>
          </a:prstGeom>
        </p:spPr>
        <p:txBody>
          <a:bodyPr>
            <a:normAutofit/>
          </a:bodyPr>
          <a:lstStyle/>
          <a:p>
            <a:pPr>
              <a:defRPr b="1">
                <a:solidFill>
                  <a:srgbClr val="006098"/>
                </a:solidFill>
              </a:defRPr>
            </a:pPr>
            <a:endParaRPr dirty="0"/>
          </a:p>
          <a:p>
            <a:pPr>
              <a:defRPr b="1">
                <a:solidFill>
                  <a:srgbClr val="006098"/>
                </a:solidFill>
              </a:defRPr>
            </a:pPr>
            <a:endParaRPr dirty="0"/>
          </a:p>
          <a:p>
            <a:pPr>
              <a:defRPr b="1">
                <a:solidFill>
                  <a:srgbClr val="006098"/>
                </a:solidFill>
              </a:defRPr>
            </a:pPr>
            <a:r>
              <a:rPr dirty="0"/>
              <a:t>Task</a:t>
            </a:r>
            <a:r>
              <a:rPr b="0" dirty="0">
                <a:solidFill>
                  <a:srgbClr val="54585B"/>
                </a:solidFill>
              </a:rPr>
              <a:t>:</a:t>
            </a:r>
          </a:p>
          <a:p>
            <a:endParaRPr b="1" dirty="0">
              <a:solidFill>
                <a:srgbClr val="006098"/>
              </a:solidFill>
            </a:endParaRPr>
          </a:p>
          <a:p>
            <a:r>
              <a:rPr sz="3200" dirty="0"/>
              <a:t>Clone the code from the repository </a:t>
            </a:r>
            <a:r>
              <a:rPr sz="3200" u="sng" dirty="0">
                <a:solidFill>
                  <a:srgbClr val="0000FF"/>
                </a:solidFill>
                <a:uFill>
                  <a:solidFill>
                    <a:srgbClr val="0000FF"/>
                  </a:solidFill>
                </a:uFill>
                <a:hlinkClick r:id="rId3"/>
              </a:rPr>
              <a:t>https://github.com/cloudbees/training-books-ms.git</a:t>
            </a:r>
          </a:p>
        </p:txBody>
      </p:sp>
      <p:sp>
        <p:nvSpPr>
          <p:cNvPr id="4598" name="Shape 4598"/>
          <p:cNvSpPr>
            <a:spLocks noGrp="1"/>
          </p:cNvSpPr>
          <p:nvPr>
            <p:ph type="body" idx="4294967295"/>
          </p:nvPr>
        </p:nvSpPr>
        <p:spPr>
          <a:xfrm>
            <a:off x="6826250" y="3327400"/>
            <a:ext cx="5365750" cy="1300163"/>
          </a:xfrm>
          <a:prstGeom prst="rect">
            <a:avLst/>
          </a:prstGeom>
          <a:extLst>
            <a:ext uri="{C572A759-6A51-4108-AA02-DFA0A04FC94B}">
              <ma14:wrappingTextBoxFlag xmlns:ma14="http://schemas.microsoft.com/office/mac/drawingml/2011/main" val="1"/>
            </a:ext>
          </a:extLst>
        </p:spPr>
        <p:txBody>
          <a:bodyPr anchor="ctr">
            <a:normAutofit/>
          </a:bodyPr>
          <a:lstStyle/>
          <a:p>
            <a:pPr marL="0" indent="0" defTabSz="457200">
              <a:lnSpc>
                <a:spcPct val="100000"/>
              </a:lnSpc>
              <a:spcBef>
                <a:spcPts val="0"/>
              </a:spcBef>
              <a:buSzTx/>
              <a:buNone/>
              <a:defRPr sz="1200" b="1">
                <a:solidFill>
                  <a:srgbClr val="008F00"/>
                </a:solidFill>
                <a:latin typeface="Menlo"/>
                <a:ea typeface="Menlo"/>
                <a:cs typeface="Menlo"/>
                <a:sym typeface="Menlo"/>
              </a:defRPr>
            </a:pPr>
            <a:r>
              <a:rPr sz="2400" dirty="0"/>
              <a:t>    </a:t>
            </a:r>
            <a:r>
              <a:rPr sz="2400" b="0" dirty="0">
                <a:solidFill>
                  <a:srgbClr val="000000"/>
                </a:solidFill>
              </a:rPr>
              <a:t>git "</a:t>
            </a:r>
            <a:r>
              <a:rPr sz="2400" dirty="0"/>
              <a:t>https://github.com/</a:t>
            </a:r>
            <a:r>
              <a:rPr sz="2400" dirty="0" err="1"/>
              <a:t>cloudbees</a:t>
            </a:r>
            <a:r>
              <a:rPr sz="2400" dirty="0"/>
              <a:t>/training-books-</a:t>
            </a:r>
            <a:r>
              <a:rPr sz="2400" dirty="0" err="1"/>
              <a:t>ms.git</a:t>
            </a:r>
            <a:r>
              <a:rPr sz="2400" dirty="0"/>
              <a:t>"</a:t>
            </a:r>
          </a:p>
        </p:txBody>
      </p:sp>
      <p:sp>
        <p:nvSpPr>
          <p:cNvPr id="5" name="Action Button: Forward or Next 4">
            <a:hlinkClick r:id="rId4" highlightClick="1"/>
          </p:cNvPr>
          <p:cNvSpPr/>
          <p:nvPr/>
        </p:nvSpPr>
        <p:spPr>
          <a:xfrm>
            <a:off x="10490792" y="5163014"/>
            <a:ext cx="1701208" cy="1701208"/>
          </a:xfrm>
          <a:prstGeom prst="actionButtonForwardNext">
            <a:avLst/>
          </a:prstGeom>
          <a:solidFill>
            <a:srgbClr val="FFFFFF"/>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Calibri"/>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fill="hold"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598">
                                            <p:bg/>
                                          </p:spTgt>
                                        </p:tgtEl>
                                        <p:attrNameLst>
                                          <p:attrName>style.visibility</p:attrName>
                                        </p:attrNameLst>
                                      </p:cBhvr>
                                      <p:to>
                                        <p:strVal val="visible"/>
                                      </p:to>
                                    </p:set>
                                    <p:animEffect transition="in" filter="fade">
                                      <p:cBhvr>
                                        <p:cTn id="7" dur="1000"/>
                                        <p:tgtEl>
                                          <p:spTgt spid="4598">
                                            <p:bg/>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598">
                                            <p:txEl>
                                              <p:pRg st="0" end="0"/>
                                            </p:txEl>
                                          </p:spTgt>
                                        </p:tgtEl>
                                        <p:attrNameLst>
                                          <p:attrName>style.visibility</p:attrName>
                                        </p:attrNameLst>
                                      </p:cBhvr>
                                      <p:to>
                                        <p:strVal val="visible"/>
                                      </p:to>
                                    </p:set>
                                    <p:animEffect transition="in" filter="fade">
                                      <p:cBhvr>
                                        <p:cTn id="12" dur="1000"/>
                                        <p:tgtEl>
                                          <p:spTgt spid="459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98" grpId="0" uiExpand="1" build="allAtOnce"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3" name="Shape 4603"/>
          <p:cNvSpPr>
            <a:spLocks noGrp="1"/>
          </p:cNvSpPr>
          <p:nvPr>
            <p:ph type="body" idx="1"/>
          </p:nvPr>
        </p:nvSpPr>
        <p:spPr>
          <a:xfrm>
            <a:off x="789949" y="1999902"/>
            <a:ext cx="6037889" cy="4526105"/>
          </a:xfrm>
          <a:prstGeom prst="rect">
            <a:avLst/>
          </a:prstGeom>
        </p:spPr>
        <p:txBody>
          <a:bodyPr/>
          <a:lstStyle/>
          <a:p>
            <a:pPr>
              <a:defRPr b="1">
                <a:solidFill>
                  <a:srgbClr val="006098"/>
                </a:solidFill>
              </a:defRPr>
            </a:pPr>
            <a:r>
              <a:rPr dirty="0"/>
              <a:t>Task</a:t>
            </a:r>
            <a:r>
              <a:rPr b="0" dirty="0">
                <a:solidFill>
                  <a:srgbClr val="54585B"/>
                </a:solidFill>
              </a:rPr>
              <a:t>:</a:t>
            </a:r>
          </a:p>
          <a:p>
            <a:endParaRPr b="1" dirty="0">
              <a:solidFill>
                <a:srgbClr val="006098"/>
              </a:solidFill>
            </a:endParaRPr>
          </a:p>
          <a:p>
            <a:r>
              <a:rPr dirty="0"/>
              <a:t>Assign current job workspace directory to the </a:t>
            </a:r>
            <a:r>
              <a:rPr i="1" dirty="0" err="1"/>
              <a:t>dir</a:t>
            </a:r>
            <a:r>
              <a:rPr dirty="0"/>
              <a:t> variable, create </a:t>
            </a:r>
            <a:r>
              <a:rPr sz="3200" dirty="0"/>
              <a:t>directory </a:t>
            </a:r>
            <a:r>
              <a:rPr sz="3200" i="1" dirty="0" err="1"/>
              <a:t>db</a:t>
            </a:r>
            <a:r>
              <a:rPr sz="3200" dirty="0"/>
              <a:t> inside the workspace and assign full permissions to all users.</a:t>
            </a:r>
          </a:p>
        </p:txBody>
      </p:sp>
      <p:sp>
        <p:nvSpPr>
          <p:cNvPr id="4604" name="Shape 4604"/>
          <p:cNvSpPr>
            <a:spLocks noGrp="1"/>
          </p:cNvSpPr>
          <p:nvPr>
            <p:ph type="body" idx="4294967295"/>
          </p:nvPr>
        </p:nvSpPr>
        <p:spPr>
          <a:xfrm>
            <a:off x="6827838" y="1693863"/>
            <a:ext cx="5364162" cy="4567237"/>
          </a:xfrm>
          <a:prstGeom prst="rect">
            <a:avLst/>
          </a:prstGeom>
          <a:extLst>
            <a:ext uri="{C572A759-6A51-4108-AA02-DFA0A04FC94B}">
              <ma14:wrappingTextBoxFlag xmlns:ma14="http://schemas.microsoft.com/office/mac/drawingml/2011/main" val="1"/>
            </a:ext>
          </a:extLst>
        </p:spPr>
        <p:txBody>
          <a:bodyPr anchor="ctr">
            <a:normAutofit/>
          </a:bodyPr>
          <a:lstStyle/>
          <a:p>
            <a:pPr marL="0" indent="0" defTabSz="457200">
              <a:lnSpc>
                <a:spcPct val="100000"/>
              </a:lnSpc>
              <a:spcBef>
                <a:spcPts val="0"/>
              </a:spcBef>
              <a:buSzTx/>
              <a:buNone/>
              <a:defRPr sz="1200">
                <a:latin typeface="Menlo"/>
                <a:ea typeface="Menlo"/>
                <a:cs typeface="Menlo"/>
                <a:sym typeface="Menlo"/>
              </a:defRPr>
            </a:pPr>
            <a:r>
              <a:rPr sz="2400" dirty="0"/>
              <a:t>    </a:t>
            </a:r>
            <a:r>
              <a:rPr sz="2400" b="1" dirty="0" err="1">
                <a:solidFill>
                  <a:srgbClr val="000A55"/>
                </a:solidFill>
              </a:rPr>
              <a:t>def</a:t>
            </a:r>
            <a:r>
              <a:rPr sz="2400" b="1" dirty="0">
                <a:solidFill>
                  <a:srgbClr val="000A55"/>
                </a:solidFill>
              </a:rPr>
              <a:t> </a:t>
            </a:r>
            <a:r>
              <a:rPr sz="2400" dirty="0" err="1"/>
              <a:t>dir</a:t>
            </a:r>
            <a:r>
              <a:rPr sz="2400" dirty="0"/>
              <a:t> = </a:t>
            </a:r>
            <a:r>
              <a:rPr sz="2400" dirty="0" err="1"/>
              <a:t>pwd</a:t>
            </a:r>
            <a:r>
              <a:rPr sz="2400" dirty="0"/>
              <a:t>()</a:t>
            </a:r>
          </a:p>
          <a:p>
            <a:pPr marL="0" indent="0" defTabSz="457200">
              <a:lnSpc>
                <a:spcPct val="100000"/>
              </a:lnSpc>
              <a:spcBef>
                <a:spcPts val="0"/>
              </a:spcBef>
              <a:buSzTx/>
              <a:buNone/>
              <a:defRPr sz="1200">
                <a:latin typeface="Menlo"/>
                <a:ea typeface="Menlo"/>
                <a:cs typeface="Menlo"/>
                <a:sym typeface="Menlo"/>
              </a:defRPr>
            </a:pPr>
            <a:r>
              <a:rPr sz="2400" dirty="0"/>
              <a:t>    sh </a:t>
            </a:r>
            <a:r>
              <a:rPr sz="2400" b="1" dirty="0">
                <a:solidFill>
                  <a:srgbClr val="008F00"/>
                </a:solidFill>
              </a:rPr>
              <a:t>"</a:t>
            </a:r>
            <a:r>
              <a:rPr sz="2400" b="1" dirty="0" err="1">
                <a:solidFill>
                  <a:srgbClr val="008F00"/>
                </a:solidFill>
              </a:rPr>
              <a:t>mkdir</a:t>
            </a:r>
            <a:r>
              <a:rPr sz="2400" b="1" dirty="0">
                <a:solidFill>
                  <a:srgbClr val="008F00"/>
                </a:solidFill>
              </a:rPr>
              <a:t> -p </a:t>
            </a:r>
            <a:r>
              <a:rPr sz="2400" dirty="0"/>
              <a:t>${</a:t>
            </a:r>
            <a:r>
              <a:rPr sz="2400" dirty="0" err="1"/>
              <a:t>dir</a:t>
            </a:r>
            <a:r>
              <a:rPr sz="2400" dirty="0"/>
              <a:t>}</a:t>
            </a:r>
            <a:r>
              <a:rPr sz="2400" b="1" dirty="0">
                <a:solidFill>
                  <a:srgbClr val="008F00"/>
                </a:solidFill>
              </a:rPr>
              <a:t>/</a:t>
            </a:r>
            <a:r>
              <a:rPr sz="2400" b="1" dirty="0" err="1">
                <a:solidFill>
                  <a:srgbClr val="008F00"/>
                </a:solidFill>
              </a:rPr>
              <a:t>db</a:t>
            </a:r>
            <a:r>
              <a:rPr sz="2400" b="1" dirty="0">
                <a:solidFill>
                  <a:srgbClr val="008F00"/>
                </a:solidFill>
              </a:rPr>
              <a:t>"</a:t>
            </a:r>
          </a:p>
          <a:p>
            <a:pPr marL="0" indent="0" defTabSz="457200">
              <a:lnSpc>
                <a:spcPct val="100000"/>
              </a:lnSpc>
              <a:spcBef>
                <a:spcPts val="0"/>
              </a:spcBef>
              <a:buSzTx/>
              <a:buNone/>
              <a:defRPr sz="1200" b="1">
                <a:solidFill>
                  <a:srgbClr val="008F00"/>
                </a:solidFill>
                <a:latin typeface="Menlo"/>
                <a:ea typeface="Menlo"/>
                <a:cs typeface="Menlo"/>
                <a:sym typeface="Menlo"/>
              </a:defRPr>
            </a:pPr>
            <a:r>
              <a:rPr sz="2400" dirty="0"/>
              <a:t>    </a:t>
            </a:r>
            <a:r>
              <a:rPr sz="2400" b="0" dirty="0">
                <a:solidFill>
                  <a:srgbClr val="000000"/>
                </a:solidFill>
              </a:rPr>
              <a:t>sh </a:t>
            </a:r>
            <a:r>
              <a:rPr sz="2400" dirty="0"/>
              <a:t>"</a:t>
            </a:r>
            <a:r>
              <a:rPr sz="2400" dirty="0" err="1"/>
              <a:t>chmod</a:t>
            </a:r>
            <a:r>
              <a:rPr sz="2400" dirty="0"/>
              <a:t> 0777 </a:t>
            </a:r>
            <a:r>
              <a:rPr sz="2400" b="0" dirty="0">
                <a:solidFill>
                  <a:srgbClr val="000000"/>
                </a:solidFill>
              </a:rPr>
              <a:t>${</a:t>
            </a:r>
            <a:r>
              <a:rPr sz="2400" b="0" dirty="0" err="1">
                <a:solidFill>
                  <a:srgbClr val="000000"/>
                </a:solidFill>
              </a:rPr>
              <a:t>dir</a:t>
            </a:r>
            <a:r>
              <a:rPr sz="2400" b="0" dirty="0">
                <a:solidFill>
                  <a:srgbClr val="000000"/>
                </a:solidFill>
              </a:rPr>
              <a:t>}</a:t>
            </a:r>
            <a:r>
              <a:rPr sz="2400" dirty="0"/>
              <a:t>/</a:t>
            </a:r>
            <a:r>
              <a:rPr sz="2400" dirty="0" err="1"/>
              <a:t>db</a:t>
            </a:r>
            <a:r>
              <a:rPr sz="2400" dirty="0"/>
              <a:t>"</a:t>
            </a:r>
          </a:p>
        </p:txBody>
      </p:sp>
      <p:sp>
        <p:nvSpPr>
          <p:cNvPr id="4605" name="Shape 4605"/>
          <p:cNvSpPr/>
          <p:nvPr/>
        </p:nvSpPr>
        <p:spPr>
          <a:xfrm>
            <a:off x="789949" y="861772"/>
            <a:ext cx="11049803" cy="679072"/>
          </a:xfrm>
          <a:prstGeom prst="rect">
            <a:avLst/>
          </a:prstGeom>
          <a:ln w="12700">
            <a:miter lim="400000"/>
          </a:ln>
          <a:extLst>
            <a:ext uri="{C572A759-6A51-4108-AA02-DFA0A04FC94B}">
              <ma14:wrappingTextBoxFlag xmlns:ma14="http://schemas.microsoft.com/office/mac/drawingml/2011/main" val="1"/>
            </a:ext>
          </a:extLst>
        </p:spPr>
        <p:txBody>
          <a:bodyPr lIns="91422" tIns="91422" rIns="91422" bIns="91422" anchor="b">
            <a:noAutofit/>
          </a:bodyPr>
          <a:lstStyle>
            <a:lvl1pPr>
              <a:defRPr sz="3300">
                <a:solidFill>
                  <a:srgbClr val="CB3725"/>
                </a:solidFill>
                <a:latin typeface="PT Sans"/>
                <a:ea typeface="PT Sans"/>
                <a:cs typeface="PT Sans"/>
                <a:sym typeface="PT Sans"/>
              </a:defRPr>
            </a:lvl1pPr>
          </a:lstStyle>
          <a:p>
            <a:r>
              <a:rPr sz="3600" b="1" dirty="0" smtClean="0"/>
              <a:t>Key </a:t>
            </a:r>
            <a:r>
              <a:rPr sz="3600" b="1" dirty="0"/>
              <a:t>Pipeline DSL – variables, </a:t>
            </a:r>
            <a:r>
              <a:rPr sz="3600" b="1" dirty="0" err="1"/>
              <a:t>pwd</a:t>
            </a:r>
            <a:r>
              <a:rPr sz="3600" b="1" dirty="0"/>
              <a:t> and sh</a:t>
            </a:r>
          </a:p>
        </p:txBody>
      </p:sp>
      <p:sp>
        <p:nvSpPr>
          <p:cNvPr id="5" name="Action Button: Forward or Next 4">
            <a:hlinkClick r:id="rId3" highlightClick="1"/>
          </p:cNvPr>
          <p:cNvSpPr/>
          <p:nvPr/>
        </p:nvSpPr>
        <p:spPr>
          <a:xfrm>
            <a:off x="10490792" y="5163014"/>
            <a:ext cx="1701208" cy="1701208"/>
          </a:xfrm>
          <a:prstGeom prst="actionButtonForwardNext">
            <a:avLst/>
          </a:prstGeom>
          <a:solidFill>
            <a:srgbClr val="FFFFFF"/>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Calibri"/>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fill="hold"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604">
                                            <p:bg/>
                                          </p:spTgt>
                                        </p:tgtEl>
                                        <p:attrNameLst>
                                          <p:attrName>style.visibility</p:attrName>
                                        </p:attrNameLst>
                                      </p:cBhvr>
                                      <p:to>
                                        <p:strVal val="visible"/>
                                      </p:to>
                                    </p:set>
                                    <p:animEffect transition="in" filter="fade">
                                      <p:cBhvr>
                                        <p:cTn id="7" dur="1000"/>
                                        <p:tgtEl>
                                          <p:spTgt spid="4604">
                                            <p:bg/>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604">
                                            <p:txEl>
                                              <p:pRg st="0" end="0"/>
                                            </p:txEl>
                                          </p:spTgt>
                                        </p:tgtEl>
                                        <p:attrNameLst>
                                          <p:attrName>style.visibility</p:attrName>
                                        </p:attrNameLst>
                                      </p:cBhvr>
                                      <p:to>
                                        <p:strVal val="visible"/>
                                      </p:to>
                                    </p:set>
                                    <p:animEffect transition="in" filter="fade">
                                      <p:cBhvr>
                                        <p:cTn id="12" dur="1000"/>
                                        <p:tgtEl>
                                          <p:spTgt spid="460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604">
                                            <p:txEl>
                                              <p:pRg st="1" end="1"/>
                                            </p:txEl>
                                          </p:spTgt>
                                        </p:tgtEl>
                                        <p:attrNameLst>
                                          <p:attrName>style.visibility</p:attrName>
                                        </p:attrNameLst>
                                      </p:cBhvr>
                                      <p:to>
                                        <p:strVal val="visible"/>
                                      </p:to>
                                    </p:set>
                                    <p:animEffect transition="in" filter="fade">
                                      <p:cBhvr>
                                        <p:cTn id="17" dur="1000"/>
                                        <p:tgtEl>
                                          <p:spTgt spid="4604">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604">
                                            <p:txEl>
                                              <p:pRg st="2" end="2"/>
                                            </p:txEl>
                                          </p:spTgt>
                                        </p:tgtEl>
                                        <p:attrNameLst>
                                          <p:attrName>style.visibility</p:attrName>
                                        </p:attrNameLst>
                                      </p:cBhvr>
                                      <p:to>
                                        <p:strVal val="visible"/>
                                      </p:to>
                                    </p:set>
                                    <p:animEffect transition="in" filter="fade">
                                      <p:cBhvr>
                                        <p:cTn id="22" dur="1000"/>
                                        <p:tgtEl>
                                          <p:spTgt spid="460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04" grpId="0" uiExpand="1" build="p"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9" name="Shape 4609"/>
          <p:cNvSpPr>
            <a:spLocks noGrp="1"/>
          </p:cNvSpPr>
          <p:nvPr>
            <p:ph type="body" idx="1"/>
          </p:nvPr>
        </p:nvSpPr>
        <p:spPr>
          <a:xfrm>
            <a:off x="789949" y="1999902"/>
            <a:ext cx="5759707" cy="4526105"/>
          </a:xfrm>
          <a:prstGeom prst="rect">
            <a:avLst/>
          </a:prstGeom>
        </p:spPr>
        <p:txBody>
          <a:bodyPr>
            <a:normAutofit/>
          </a:bodyPr>
          <a:lstStyle/>
          <a:p>
            <a:pPr>
              <a:defRPr b="1">
                <a:solidFill>
                  <a:srgbClr val="006098"/>
                </a:solidFill>
              </a:defRPr>
            </a:pPr>
            <a:r>
              <a:rPr sz="3200" dirty="0"/>
              <a:t>Task</a:t>
            </a:r>
            <a:r>
              <a:rPr sz="3200" b="0" dirty="0">
                <a:solidFill>
                  <a:srgbClr val="54585B"/>
                </a:solidFill>
              </a:rPr>
              <a:t>:</a:t>
            </a:r>
          </a:p>
          <a:p>
            <a:endParaRPr sz="3200" b="1" dirty="0">
              <a:solidFill>
                <a:srgbClr val="006098"/>
              </a:solidFill>
            </a:endParaRPr>
          </a:p>
          <a:p>
            <a:r>
              <a:rPr sz="3200" dirty="0"/>
              <a:t>Create the </a:t>
            </a:r>
            <a:r>
              <a:rPr sz="3200" i="1" dirty="0"/>
              <a:t>pre-deployment tests</a:t>
            </a:r>
            <a:r>
              <a:rPr sz="3200" dirty="0"/>
              <a:t> stage.</a:t>
            </a:r>
          </a:p>
        </p:txBody>
      </p:sp>
      <p:sp>
        <p:nvSpPr>
          <p:cNvPr id="4610" name="Shape 4610"/>
          <p:cNvSpPr>
            <a:spLocks noGrp="1"/>
          </p:cNvSpPr>
          <p:nvPr>
            <p:ph type="body" idx="4294967295"/>
          </p:nvPr>
        </p:nvSpPr>
        <p:spPr>
          <a:xfrm>
            <a:off x="6827838" y="1693863"/>
            <a:ext cx="5364162" cy="4567237"/>
          </a:xfrm>
          <a:prstGeom prst="rect">
            <a:avLst/>
          </a:prstGeom>
          <a:extLst>
            <a:ext uri="{C572A759-6A51-4108-AA02-DFA0A04FC94B}">
              <ma14:wrappingTextBoxFlag xmlns:ma14="http://schemas.microsoft.com/office/mac/drawingml/2011/main" val="1"/>
            </a:ext>
          </a:extLst>
        </p:spPr>
        <p:txBody>
          <a:bodyPr anchor="ctr">
            <a:normAutofit/>
          </a:bodyPr>
          <a:lstStyle/>
          <a:p>
            <a:pPr marL="0" indent="0" defTabSz="457200">
              <a:lnSpc>
                <a:spcPct val="100000"/>
              </a:lnSpc>
              <a:spcBef>
                <a:spcPts val="0"/>
              </a:spcBef>
              <a:buSzTx/>
              <a:buNone/>
              <a:defRPr sz="1200" b="1">
                <a:solidFill>
                  <a:srgbClr val="008F00"/>
                </a:solidFill>
                <a:latin typeface="Menlo"/>
                <a:ea typeface="Menlo"/>
                <a:cs typeface="Menlo"/>
                <a:sym typeface="Menlo"/>
              </a:defRPr>
            </a:pPr>
            <a:r>
              <a:rPr sz="2400" dirty="0"/>
              <a:t>    </a:t>
            </a:r>
            <a:r>
              <a:rPr sz="2400" b="0" dirty="0">
                <a:solidFill>
                  <a:srgbClr val="000000"/>
                </a:solidFill>
              </a:rPr>
              <a:t>stage </a:t>
            </a:r>
            <a:r>
              <a:rPr sz="2400" dirty="0"/>
              <a:t>"pre-deployment tests"</a:t>
            </a:r>
          </a:p>
        </p:txBody>
      </p:sp>
      <p:sp>
        <p:nvSpPr>
          <p:cNvPr id="4611" name="Shape 4611"/>
          <p:cNvSpPr/>
          <p:nvPr/>
        </p:nvSpPr>
        <p:spPr>
          <a:xfrm>
            <a:off x="789949" y="828204"/>
            <a:ext cx="6325205" cy="712639"/>
          </a:xfrm>
          <a:prstGeom prst="rect">
            <a:avLst/>
          </a:prstGeom>
          <a:ln w="12700">
            <a:miter lim="400000"/>
          </a:ln>
          <a:extLst>
            <a:ext uri="{C572A759-6A51-4108-AA02-DFA0A04FC94B}">
              <ma14:wrappingTextBoxFlag xmlns:ma14="http://schemas.microsoft.com/office/mac/drawingml/2011/main" val="1"/>
            </a:ext>
          </a:extLst>
        </p:spPr>
        <p:txBody>
          <a:bodyPr lIns="91422" tIns="91422" rIns="91422" bIns="91422" anchor="b">
            <a:normAutofit/>
          </a:bodyPr>
          <a:lstStyle>
            <a:lvl1pPr>
              <a:lnSpc>
                <a:spcPct val="90000"/>
              </a:lnSpc>
              <a:defRPr sz="3600">
                <a:solidFill>
                  <a:srgbClr val="CB3725"/>
                </a:solidFill>
                <a:latin typeface="PT Sans"/>
                <a:ea typeface="PT Sans"/>
                <a:cs typeface="PT Sans"/>
                <a:sym typeface="PT Sans"/>
              </a:defRPr>
            </a:lvl1pPr>
          </a:lstStyle>
          <a:p>
            <a:r>
              <a:rPr b="1" dirty="0"/>
              <a:t>Key Pipeline DSL – stage</a:t>
            </a:r>
          </a:p>
        </p:txBody>
      </p:sp>
      <p:sp>
        <p:nvSpPr>
          <p:cNvPr id="5" name="Action Button: Forward or Next 4">
            <a:hlinkClick r:id="rId3" highlightClick="1"/>
          </p:cNvPr>
          <p:cNvSpPr/>
          <p:nvPr/>
        </p:nvSpPr>
        <p:spPr>
          <a:xfrm>
            <a:off x="10490792" y="5163014"/>
            <a:ext cx="1701208" cy="1701208"/>
          </a:xfrm>
          <a:prstGeom prst="actionButtonForwardNext">
            <a:avLst/>
          </a:prstGeom>
          <a:solidFill>
            <a:srgbClr val="FFFFFF"/>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Calibri"/>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610">
                                            <p:bg/>
                                          </p:spTgt>
                                        </p:tgtEl>
                                        <p:attrNameLst>
                                          <p:attrName>style.visibility</p:attrName>
                                        </p:attrNameLst>
                                      </p:cBhvr>
                                      <p:to>
                                        <p:strVal val="visible"/>
                                      </p:to>
                                    </p:set>
                                    <p:animEffect transition="in" filter="fade">
                                      <p:cBhvr>
                                        <p:cTn id="7" dur="1000"/>
                                        <p:tgtEl>
                                          <p:spTgt spid="4610">
                                            <p:bg/>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610">
                                            <p:txEl>
                                              <p:pRg st="0" end="0"/>
                                            </p:txEl>
                                          </p:spTgt>
                                        </p:tgtEl>
                                        <p:attrNameLst>
                                          <p:attrName>style.visibility</p:attrName>
                                        </p:attrNameLst>
                                      </p:cBhvr>
                                      <p:to>
                                        <p:strVal val="visible"/>
                                      </p:to>
                                    </p:set>
                                    <p:animEffect transition="in" filter="fade">
                                      <p:cBhvr>
                                        <p:cTn id="12" dur="1000"/>
                                        <p:tgtEl>
                                          <p:spTgt spid="46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10" grpId="0" build="p"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55" name="image13.png"/>
          <p:cNvPicPr>
            <a:picLocks noChangeAspect="1"/>
          </p:cNvPicPr>
          <p:nvPr/>
        </p:nvPicPr>
        <p:blipFill>
          <a:blip r:embed="rId2">
            <a:extLst/>
          </a:blip>
          <a:stretch>
            <a:fillRect/>
          </a:stretch>
        </p:blipFill>
        <p:spPr>
          <a:xfrm>
            <a:off x="4064015" y="1600218"/>
            <a:ext cx="4063971" cy="5079964"/>
          </a:xfrm>
          <a:prstGeom prst="rect">
            <a:avLst/>
          </a:prstGeom>
          <a:ln w="12700">
            <a:miter lim="400000"/>
          </a:ln>
        </p:spPr>
      </p:pic>
      <p:sp>
        <p:nvSpPr>
          <p:cNvPr id="4356" name="Shape 4356"/>
          <p:cNvSpPr>
            <a:spLocks noGrp="1"/>
          </p:cNvSpPr>
          <p:nvPr>
            <p:ph type="title"/>
          </p:nvPr>
        </p:nvSpPr>
        <p:spPr>
          <a:xfrm>
            <a:off x="798781" y="833967"/>
            <a:ext cx="10970004" cy="836099"/>
          </a:xfrm>
          <a:prstGeom prst="rect">
            <a:avLst/>
          </a:prstGeom>
          <a:solidFill>
            <a:srgbClr val="DEEBF7"/>
          </a:solidFill>
        </p:spPr>
        <p:txBody>
          <a:bodyPr/>
          <a:lstStyle>
            <a:lvl1pPr algn="ctr"/>
          </a:lstStyle>
          <a:p>
            <a:r>
              <a:rPr b="1" dirty="0"/>
              <a:t>MID - BREAK</a:t>
            </a:r>
          </a:p>
        </p:txBody>
      </p:sp>
      <p:sp>
        <p:nvSpPr>
          <p:cNvPr id="4357" name="Shape 4357"/>
          <p:cNvSpPr>
            <a:spLocks noGrp="1"/>
          </p:cNvSpPr>
          <p:nvPr>
            <p:ph type="body" sz="half" idx="1"/>
          </p:nvPr>
        </p:nvSpPr>
        <p:spPr>
          <a:xfrm>
            <a:off x="799984" y="2875278"/>
            <a:ext cx="10968801" cy="2123442"/>
          </a:xfrm>
          <a:prstGeom prst="rect">
            <a:avLst/>
          </a:prstGeom>
        </p:spPr>
        <p:txBody>
          <a:bodyPr>
            <a:normAutofit/>
          </a:bodyPr>
          <a:lstStyle/>
          <a:p>
            <a:pPr marL="170077" indent="-170077" algn="ctr" defTabSz="850391">
              <a:lnSpc>
                <a:spcPct val="90000"/>
              </a:lnSpc>
              <a:defRPr sz="2604"/>
            </a:pPr>
            <a:r>
              <a:rPr lang="en-US" dirty="0" smtClean="0"/>
              <a:t>(</a:t>
            </a:r>
            <a:r>
              <a:rPr dirty="0" smtClean="0"/>
              <a:t>10</a:t>
            </a:r>
            <a:r>
              <a:rPr lang="en-US" dirty="0" smtClean="0"/>
              <a:t>)</a:t>
            </a:r>
            <a:r>
              <a:rPr dirty="0" smtClean="0"/>
              <a:t> </a:t>
            </a:r>
            <a:r>
              <a:rPr dirty="0"/>
              <a:t>minutes for learner re-integration. </a:t>
            </a:r>
          </a:p>
          <a:p>
            <a:pPr marL="170077" indent="-170077" algn="ctr" defTabSz="850391">
              <a:lnSpc>
                <a:spcPct val="90000"/>
              </a:lnSpc>
              <a:defRPr sz="2604"/>
            </a:pPr>
            <a:endParaRPr dirty="0"/>
          </a:p>
          <a:p>
            <a:pPr marL="170077" indent="-170077" algn="ctr" defTabSz="850391">
              <a:lnSpc>
                <a:spcPct val="90000"/>
              </a:lnSpc>
              <a:defRPr sz="2604"/>
            </a:pPr>
            <a:r>
              <a:rPr dirty="0"/>
              <a:t>Instructor will return early for comments or questions.</a:t>
            </a:r>
          </a:p>
          <a:p>
            <a:pPr marL="170077" indent="-170077" algn="ctr" defTabSz="850391">
              <a:lnSpc>
                <a:spcPct val="90000"/>
              </a:lnSpc>
              <a:defRPr sz="2604"/>
            </a:pPr>
            <a:endParaRPr dirty="0"/>
          </a:p>
          <a:p>
            <a:pPr marL="170077" indent="-170077" algn="ctr" defTabSz="850391">
              <a:lnSpc>
                <a:spcPct val="90000"/>
              </a:lnSpc>
              <a:defRPr sz="2604"/>
            </a:pPr>
            <a:r>
              <a:rPr dirty="0"/>
              <a:t>Re-commence at ______ (time).</a:t>
            </a:r>
          </a:p>
        </p:txBody>
      </p:sp>
    </p:spTree>
    <p:extLst>
      <p:ext uri="{BB962C8B-B14F-4D97-AF65-F5344CB8AC3E}">
        <p14:creationId xmlns:p14="http://schemas.microsoft.com/office/powerpoint/2010/main" val="11237600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355"/>
                                        </p:tgtEl>
                                        <p:attrNameLst>
                                          <p:attrName>style.visibility</p:attrName>
                                        </p:attrNameLst>
                                      </p:cBhvr>
                                      <p:to>
                                        <p:strVal val="visible"/>
                                      </p:to>
                                    </p:set>
                                    <p:anim calcmode="lin" valueType="num">
                                      <p:cBhvr>
                                        <p:cTn id="7" dur="3500" fill="hold"/>
                                        <p:tgtEl>
                                          <p:spTgt spid="4355"/>
                                        </p:tgtEl>
                                        <p:attrNameLst>
                                          <p:attrName>ppt_w</p:attrName>
                                        </p:attrNameLst>
                                      </p:cBhvr>
                                      <p:tavLst>
                                        <p:tav tm="0">
                                          <p:val>
                                            <p:fltVal val="0"/>
                                          </p:val>
                                        </p:tav>
                                        <p:tav tm="100000">
                                          <p:val>
                                            <p:strVal val="#ppt_w"/>
                                          </p:val>
                                        </p:tav>
                                      </p:tavLst>
                                    </p:anim>
                                    <p:anim calcmode="lin" valueType="num">
                                      <p:cBhvr>
                                        <p:cTn id="8" dur="3500" fill="hold"/>
                                        <p:tgtEl>
                                          <p:spTgt spid="4355"/>
                                        </p:tgtEl>
                                        <p:attrNameLst>
                                          <p:attrName>ppt_h</p:attrName>
                                        </p:attrNameLst>
                                      </p:cBhvr>
                                      <p:tavLst>
                                        <p:tav tm="0">
                                          <p:val>
                                            <p:fltVal val="0"/>
                                          </p:val>
                                        </p:tav>
                                        <p:tav tm="100000">
                                          <p:val>
                                            <p:strVal val="#ppt_h"/>
                                          </p:val>
                                        </p:tav>
                                      </p:tavLst>
                                    </p:anim>
                                    <p:animEffect transition="in" filter="fade">
                                      <p:cBhvr>
                                        <p:cTn id="9" dur="3500"/>
                                        <p:tgtEl>
                                          <p:spTgt spid="43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91" name="Shape 4291"/>
          <p:cNvSpPr>
            <a:spLocks noGrp="1"/>
          </p:cNvSpPr>
          <p:nvPr>
            <p:ph type="title"/>
          </p:nvPr>
        </p:nvSpPr>
        <p:spPr>
          <a:prstGeom prst="rect">
            <a:avLst/>
          </a:prstGeom>
        </p:spPr>
        <p:txBody>
          <a:bodyPr>
            <a:noAutofit/>
          </a:bodyPr>
          <a:lstStyle>
            <a:lvl1pPr>
              <a:defRPr sz="3200"/>
            </a:lvl1pPr>
          </a:lstStyle>
          <a:p>
            <a:r>
              <a:rPr sz="3600" b="1" dirty="0"/>
              <a:t>The Need For Pipeline?</a:t>
            </a:r>
            <a:endParaRPr sz="3600" b="1" dirty="0">
              <a:hlinkClick r:id="rId3" action="ppaction://hlinksldjump"/>
            </a:endParaRPr>
          </a:p>
        </p:txBody>
      </p:sp>
      <p:sp>
        <p:nvSpPr>
          <p:cNvPr id="4292" name="Shape 4292"/>
          <p:cNvSpPr>
            <a:spLocks noGrp="1"/>
          </p:cNvSpPr>
          <p:nvPr>
            <p:ph type="body" idx="1"/>
          </p:nvPr>
        </p:nvSpPr>
        <p:spPr>
          <a:prstGeom prst="rect">
            <a:avLst/>
          </a:prstGeom>
        </p:spPr>
        <p:txBody>
          <a:bodyPr lIns="91422" tIns="91422" rIns="91422" bIns="91422">
            <a:normAutofit/>
          </a:bodyPr>
          <a:lstStyle/>
          <a:p>
            <a:pPr marL="457200" indent="-406400">
              <a:lnSpc>
                <a:spcPct val="200000"/>
              </a:lnSpc>
              <a:spcBef>
                <a:spcPts val="0"/>
              </a:spcBef>
              <a:buClr>
                <a:srgbClr val="54585B"/>
              </a:buClr>
              <a:buChar char="●"/>
              <a:defRPr>
                <a:solidFill>
                  <a:srgbClr val="54585B"/>
                </a:solidFill>
                <a:latin typeface="PT Sans"/>
                <a:ea typeface="PT Sans"/>
                <a:cs typeface="PT Sans"/>
                <a:sym typeface="PT Sans"/>
              </a:defRPr>
            </a:pPr>
            <a:r>
              <a:rPr sz="3200" dirty="0"/>
              <a:t>Reduction of a number of </a:t>
            </a:r>
            <a:r>
              <a:rPr sz="3200" dirty="0" smtClean="0"/>
              <a:t>jobs</a:t>
            </a:r>
            <a:endParaRPr sz="3200" dirty="0"/>
          </a:p>
        </p:txBody>
      </p:sp>
      <p:sp>
        <p:nvSpPr>
          <p:cNvPr id="4" name="Shape 4292"/>
          <p:cNvSpPr txBox="1">
            <a:spLocks/>
          </p:cNvSpPr>
          <p:nvPr/>
        </p:nvSpPr>
        <p:spPr>
          <a:xfrm>
            <a:off x="1822863" y="3130108"/>
            <a:ext cx="5820782" cy="1235226"/>
          </a:xfrm>
          <a:prstGeom prst="rect">
            <a:avLst/>
          </a:prstGeom>
          <a:ln w="12700">
            <a:miter lim="400000"/>
          </a:ln>
          <a:extLst>
            <a:ext uri="{C572A759-6A51-4108-AA02-DFA0A04FC94B}">
              <ma14:wrappingTextBoxFlag xmlns:ma14="http://schemas.microsoft.com/office/mac/drawingml/2011/main" val="1"/>
            </a:ext>
          </a:extLst>
        </p:spPr>
        <p:txBody>
          <a:bodyPr lIns="91422" tIns="91422" rIns="91422" bIns="91422">
            <a:normAutofit/>
          </a:bodyPr>
          <a:lstStyle>
            <a:lvl1pPr marL="228600" marR="0" indent="-228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1pPr>
            <a:lvl2pPr marL="723900" marR="0" indent="-2667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2pPr>
            <a:lvl3pPr marL="1234438" marR="0" indent="-320038"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3pPr>
            <a:lvl4pPr marL="1727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4pPr>
            <a:lvl5pPr marL="21844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9pPr>
          </a:lstStyle>
          <a:p>
            <a:pPr marL="457200" indent="-406400" hangingPunct="1">
              <a:lnSpc>
                <a:spcPct val="200000"/>
              </a:lnSpc>
              <a:spcBef>
                <a:spcPts val="0"/>
              </a:spcBef>
              <a:buClr>
                <a:srgbClr val="54585B"/>
              </a:buClr>
              <a:buFont typeface="Arial"/>
              <a:buChar char="●"/>
              <a:defRPr>
                <a:solidFill>
                  <a:srgbClr val="54585B"/>
                </a:solidFill>
                <a:latin typeface="PT Sans"/>
                <a:ea typeface="PT Sans"/>
                <a:cs typeface="PT Sans"/>
                <a:sym typeface="PT Sans"/>
              </a:defRPr>
            </a:pPr>
            <a:r>
              <a:rPr lang="en-US" sz="3200" dirty="0" smtClean="0">
                <a:solidFill>
                  <a:srgbClr val="54585B"/>
                </a:solidFill>
                <a:latin typeface="PT Sans"/>
                <a:ea typeface="PT Sans"/>
                <a:cs typeface="PT Sans"/>
                <a:sym typeface="PT Sans"/>
              </a:rPr>
              <a:t>Easier maintenance</a:t>
            </a:r>
          </a:p>
        </p:txBody>
      </p:sp>
      <p:sp>
        <p:nvSpPr>
          <p:cNvPr id="5" name="Shape 4292"/>
          <p:cNvSpPr txBox="1">
            <a:spLocks/>
          </p:cNvSpPr>
          <p:nvPr/>
        </p:nvSpPr>
        <p:spPr>
          <a:xfrm>
            <a:off x="1822863" y="4123630"/>
            <a:ext cx="6176945" cy="1357732"/>
          </a:xfrm>
          <a:prstGeom prst="rect">
            <a:avLst/>
          </a:prstGeom>
          <a:ln w="12700">
            <a:miter lim="400000"/>
          </a:ln>
          <a:extLst>
            <a:ext uri="{C572A759-6A51-4108-AA02-DFA0A04FC94B}">
              <ma14:wrappingTextBoxFlag xmlns:ma14="http://schemas.microsoft.com/office/mac/drawingml/2011/main" val="1"/>
            </a:ext>
          </a:extLst>
        </p:spPr>
        <p:txBody>
          <a:bodyPr lIns="91422" tIns="91422" rIns="91422" bIns="91422">
            <a:normAutofit/>
          </a:bodyPr>
          <a:lstStyle>
            <a:lvl1pPr marL="228600" marR="0" indent="-228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1pPr>
            <a:lvl2pPr marL="723900" marR="0" indent="-2667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2pPr>
            <a:lvl3pPr marL="1234438" marR="0" indent="-320038"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3pPr>
            <a:lvl4pPr marL="1727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4pPr>
            <a:lvl5pPr marL="21844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9pPr>
          </a:lstStyle>
          <a:p>
            <a:pPr marL="457200" indent="-406400" hangingPunct="1">
              <a:lnSpc>
                <a:spcPct val="200000"/>
              </a:lnSpc>
              <a:spcBef>
                <a:spcPts val="0"/>
              </a:spcBef>
              <a:buClr>
                <a:srgbClr val="54585B"/>
              </a:buClr>
              <a:buFont typeface="Arial"/>
              <a:buChar char="●"/>
              <a:defRPr>
                <a:solidFill>
                  <a:srgbClr val="54585B"/>
                </a:solidFill>
                <a:latin typeface="PT Sans"/>
                <a:ea typeface="PT Sans"/>
                <a:cs typeface="PT Sans"/>
                <a:sym typeface="PT Sans"/>
              </a:defRPr>
            </a:pPr>
            <a:r>
              <a:rPr lang="en-US" sz="3200" dirty="0" smtClean="0">
                <a:solidFill>
                  <a:srgbClr val="54585B"/>
                </a:solidFill>
                <a:latin typeface="PT Sans"/>
                <a:ea typeface="PT Sans"/>
                <a:cs typeface="PT Sans"/>
                <a:sym typeface="PT Sans"/>
              </a:rPr>
              <a:t>Deployment decentralization</a:t>
            </a:r>
          </a:p>
        </p:txBody>
      </p:sp>
      <p:sp>
        <p:nvSpPr>
          <p:cNvPr id="7" name="Shape 4292"/>
          <p:cNvSpPr txBox="1">
            <a:spLocks/>
          </p:cNvSpPr>
          <p:nvPr/>
        </p:nvSpPr>
        <p:spPr>
          <a:xfrm>
            <a:off x="1822863" y="5239658"/>
            <a:ext cx="8226598" cy="1197878"/>
          </a:xfrm>
          <a:prstGeom prst="rect">
            <a:avLst/>
          </a:prstGeom>
          <a:ln w="12700">
            <a:miter lim="400000"/>
          </a:ln>
          <a:extLst>
            <a:ext uri="{C572A759-6A51-4108-AA02-DFA0A04FC94B}">
              <ma14:wrappingTextBoxFlag xmlns:ma14="http://schemas.microsoft.com/office/mac/drawingml/2011/main" val="1"/>
            </a:ext>
          </a:extLst>
        </p:spPr>
        <p:txBody>
          <a:bodyPr lIns="91422" tIns="91422" rIns="91422" bIns="91422">
            <a:normAutofit/>
          </a:bodyPr>
          <a:lstStyle>
            <a:lvl1pPr marL="228600" marR="0" indent="-228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1pPr>
            <a:lvl2pPr marL="723900" marR="0" indent="-2667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2pPr>
            <a:lvl3pPr marL="1234438" marR="0" indent="-320038"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3pPr>
            <a:lvl4pPr marL="1727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4pPr>
            <a:lvl5pPr marL="21844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9pPr>
          </a:lstStyle>
          <a:p>
            <a:pPr marL="457200" indent="-406400" hangingPunct="1">
              <a:lnSpc>
                <a:spcPct val="200000"/>
              </a:lnSpc>
              <a:spcBef>
                <a:spcPts val="0"/>
              </a:spcBef>
              <a:buClr>
                <a:srgbClr val="54585B"/>
              </a:buClr>
              <a:buFont typeface="Arial"/>
              <a:buChar char="●"/>
              <a:defRPr>
                <a:solidFill>
                  <a:srgbClr val="54585B"/>
                </a:solidFill>
                <a:latin typeface="PT Sans"/>
                <a:ea typeface="PT Sans"/>
                <a:cs typeface="PT Sans"/>
                <a:sym typeface="PT Sans"/>
              </a:defRPr>
            </a:pPr>
            <a:r>
              <a:rPr lang="en-US" sz="3200" dirty="0" smtClean="0">
                <a:solidFill>
                  <a:srgbClr val="54585B"/>
                </a:solidFill>
                <a:latin typeface="PT Sans"/>
                <a:ea typeface="PT Sans"/>
                <a:cs typeface="PT Sans"/>
                <a:sym typeface="PT Sans"/>
              </a:rPr>
              <a:t>Easier specification through code</a:t>
            </a:r>
            <a:endParaRPr lang="en-US" sz="3200" dirty="0">
              <a:solidFill>
                <a:srgbClr val="54585B"/>
              </a:solidFill>
              <a:latin typeface="PT Sans"/>
              <a:ea typeface="PT Sans"/>
              <a:cs typeface="PT Sans"/>
              <a:sym typeface="PT Sans"/>
            </a:endParaRPr>
          </a:p>
        </p:txBody>
      </p:sp>
      <p:sp>
        <p:nvSpPr>
          <p:cNvPr id="2" name="Rectangle 1">
            <a:hlinkClick r:id="rId3" action="ppaction://hlinksldjump"/>
          </p:cNvPr>
          <p:cNvSpPr/>
          <p:nvPr/>
        </p:nvSpPr>
        <p:spPr>
          <a:xfrm>
            <a:off x="10049461" y="0"/>
            <a:ext cx="2005905" cy="578069"/>
          </a:xfrm>
          <a:prstGeom prst="rect">
            <a:avLst/>
          </a:prstGeom>
          <a:no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Calibri"/>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9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18" name="Shape 4618"/>
          <p:cNvSpPr>
            <a:spLocks noGrp="1"/>
          </p:cNvSpPr>
          <p:nvPr>
            <p:ph type="body" idx="1"/>
          </p:nvPr>
        </p:nvSpPr>
        <p:spPr>
          <a:xfrm>
            <a:off x="789949" y="1999902"/>
            <a:ext cx="6037889" cy="4526105"/>
          </a:xfrm>
          <a:prstGeom prst="rect">
            <a:avLst/>
          </a:prstGeom>
        </p:spPr>
        <p:txBody>
          <a:bodyPr>
            <a:noAutofit/>
          </a:bodyPr>
          <a:lstStyle/>
          <a:p>
            <a:pPr>
              <a:defRPr b="1">
                <a:solidFill>
                  <a:srgbClr val="006098"/>
                </a:solidFill>
              </a:defRPr>
            </a:pPr>
            <a:r>
              <a:rPr sz="3200" dirty="0"/>
              <a:t>Task</a:t>
            </a:r>
            <a:r>
              <a:rPr sz="3200" b="0" dirty="0">
                <a:solidFill>
                  <a:srgbClr val="54585B"/>
                </a:solidFill>
              </a:rPr>
              <a:t>:</a:t>
            </a:r>
          </a:p>
          <a:p>
            <a:endParaRPr sz="3200" b="1" dirty="0">
              <a:solidFill>
                <a:srgbClr val="006098"/>
              </a:solidFill>
            </a:endParaRPr>
          </a:p>
          <a:p>
            <a:r>
              <a:rPr sz="3200" dirty="0"/>
              <a:t>Pull the Docker image </a:t>
            </a:r>
            <a:r>
              <a:rPr lang="es-ES" sz="3200" i="1" dirty="0" err="1" smtClean="0"/>
              <a:t>localhost</a:t>
            </a:r>
            <a:r>
              <a:rPr sz="3200" i="1" dirty="0" smtClean="0"/>
              <a:t>:5000/books-ms-tests</a:t>
            </a:r>
            <a:r>
              <a:rPr sz="3200" dirty="0" smtClean="0"/>
              <a:t> </a:t>
            </a:r>
            <a:r>
              <a:rPr sz="3200" dirty="0"/>
              <a:t>and run the </a:t>
            </a:r>
            <a:r>
              <a:rPr sz="3200" i="1" dirty="0"/>
              <a:t>run_tests.sh</a:t>
            </a:r>
            <a:r>
              <a:rPr sz="3200" dirty="0"/>
              <a:t> script inside the container.  Host volume </a:t>
            </a:r>
            <a:r>
              <a:rPr sz="3200" i="1" dirty="0" err="1"/>
              <a:t>db</a:t>
            </a:r>
            <a:r>
              <a:rPr sz="3200" dirty="0"/>
              <a:t> should be shared with </a:t>
            </a:r>
            <a:r>
              <a:rPr sz="3200" i="1" dirty="0"/>
              <a:t>/data/</a:t>
            </a:r>
            <a:r>
              <a:rPr sz="3200" i="1" dirty="0" err="1"/>
              <a:t>db</a:t>
            </a:r>
            <a:r>
              <a:rPr sz="3200" dirty="0"/>
              <a:t> inside the container.</a:t>
            </a:r>
          </a:p>
        </p:txBody>
      </p:sp>
      <p:sp>
        <p:nvSpPr>
          <p:cNvPr id="4619" name="Shape 4619"/>
          <p:cNvSpPr>
            <a:spLocks noGrp="1"/>
          </p:cNvSpPr>
          <p:nvPr>
            <p:ph type="body" idx="4294967295"/>
          </p:nvPr>
        </p:nvSpPr>
        <p:spPr>
          <a:xfrm>
            <a:off x="6827838" y="2765425"/>
            <a:ext cx="5364162" cy="3495675"/>
          </a:xfrm>
          <a:prstGeom prst="rect">
            <a:avLst/>
          </a:prstGeom>
          <a:extLst>
            <a:ext uri="{C572A759-6A51-4108-AA02-DFA0A04FC94B}">
              <ma14:wrappingTextBoxFlag xmlns:ma14="http://schemas.microsoft.com/office/mac/drawingml/2011/main" val="1"/>
            </a:ext>
          </a:extLst>
        </p:spPr>
        <p:txBody>
          <a:bodyPr anchor="ctr">
            <a:normAutofit/>
          </a:bodyPr>
          <a:lstStyle/>
          <a:p>
            <a:pPr marL="0" indent="0" defTabSz="457200">
              <a:lnSpc>
                <a:spcPct val="100000"/>
              </a:lnSpc>
              <a:spcBef>
                <a:spcPts val="0"/>
              </a:spcBef>
              <a:buSzTx/>
              <a:buNone/>
              <a:defRPr sz="1200" b="1">
                <a:solidFill>
                  <a:srgbClr val="008F00"/>
                </a:solidFill>
                <a:latin typeface="Menlo"/>
                <a:ea typeface="Menlo"/>
                <a:cs typeface="Menlo"/>
                <a:sym typeface="Menlo"/>
              </a:defRPr>
            </a:pPr>
            <a:r>
              <a:rPr sz="2400" dirty="0"/>
              <a:t>    </a:t>
            </a:r>
            <a:r>
              <a:rPr sz="2400" dirty="0">
                <a:solidFill>
                  <a:srgbClr val="000A55"/>
                </a:solidFill>
              </a:rPr>
              <a:t>def </a:t>
            </a:r>
            <a:r>
              <a:rPr sz="2400" b="0" dirty="0">
                <a:solidFill>
                  <a:srgbClr val="000000"/>
                </a:solidFill>
              </a:rPr>
              <a:t>tests = docker.image</a:t>
            </a:r>
            <a:r>
              <a:rPr sz="2400" b="0" dirty="0" smtClean="0">
                <a:solidFill>
                  <a:srgbClr val="000000"/>
                </a:solidFill>
              </a:rPr>
              <a:t>(</a:t>
            </a:r>
            <a:r>
              <a:rPr sz="2400" dirty="0" smtClean="0"/>
              <a:t>"</a:t>
            </a:r>
            <a:r>
              <a:rPr lang="es-ES" sz="2400" dirty="0" err="1" smtClean="0"/>
              <a:t>localhost</a:t>
            </a:r>
            <a:r>
              <a:rPr sz="2400" dirty="0" smtClean="0"/>
              <a:t>:5000/training-books-ms-tests</a:t>
            </a:r>
            <a:r>
              <a:rPr sz="2400" dirty="0"/>
              <a:t>"</a:t>
            </a:r>
            <a:r>
              <a:rPr sz="2400" b="0" dirty="0">
                <a:solidFill>
                  <a:srgbClr val="000000"/>
                </a:solidFill>
              </a:rPr>
              <a:t>)</a:t>
            </a:r>
          </a:p>
          <a:p>
            <a:pPr marL="0" lvl="1" indent="0" defTabSz="457200">
              <a:lnSpc>
                <a:spcPct val="100000"/>
              </a:lnSpc>
              <a:spcBef>
                <a:spcPts val="0"/>
              </a:spcBef>
              <a:buSzTx/>
              <a:buNone/>
              <a:defRPr sz="1200">
                <a:latin typeface="Menlo"/>
                <a:ea typeface="Menlo"/>
                <a:cs typeface="Menlo"/>
                <a:sym typeface="Menlo"/>
              </a:defRPr>
            </a:pPr>
            <a:r>
              <a:rPr sz="2400" dirty="0"/>
              <a:t>    </a:t>
            </a:r>
            <a:r>
              <a:rPr sz="2400" dirty="0" err="1"/>
              <a:t>tests.pull</a:t>
            </a:r>
            <a:r>
              <a:rPr sz="2400" dirty="0"/>
              <a:t>()</a:t>
            </a:r>
            <a:endParaRPr sz="2400" b="1" dirty="0">
              <a:solidFill>
                <a:srgbClr val="008F00"/>
              </a:solidFill>
            </a:endParaRPr>
          </a:p>
          <a:p>
            <a:pPr marL="0" lvl="1" indent="0" defTabSz="457200">
              <a:lnSpc>
                <a:spcPct val="100000"/>
              </a:lnSpc>
              <a:spcBef>
                <a:spcPts val="0"/>
              </a:spcBef>
              <a:buSzTx/>
              <a:buNone/>
              <a:defRPr sz="1200">
                <a:latin typeface="Menlo"/>
                <a:ea typeface="Menlo"/>
                <a:cs typeface="Menlo"/>
                <a:sym typeface="Menlo"/>
              </a:defRPr>
            </a:pPr>
            <a:r>
              <a:rPr sz="2400" dirty="0"/>
              <a:t>    </a:t>
            </a:r>
            <a:r>
              <a:rPr sz="2400" dirty="0" err="1"/>
              <a:t>tests.inside</a:t>
            </a:r>
            <a:r>
              <a:rPr sz="2400" dirty="0"/>
              <a:t>(</a:t>
            </a:r>
            <a:r>
              <a:rPr sz="2400" b="1" dirty="0">
                <a:solidFill>
                  <a:srgbClr val="008F00"/>
                </a:solidFill>
              </a:rPr>
              <a:t>"-v </a:t>
            </a:r>
            <a:r>
              <a:rPr sz="2400" dirty="0"/>
              <a:t>${</a:t>
            </a:r>
            <a:r>
              <a:rPr sz="2400" dirty="0" err="1"/>
              <a:t>dir</a:t>
            </a:r>
            <a:r>
              <a:rPr sz="2400" dirty="0"/>
              <a:t>}</a:t>
            </a:r>
            <a:r>
              <a:rPr sz="2400" b="1" dirty="0">
                <a:solidFill>
                  <a:srgbClr val="008F00"/>
                </a:solidFill>
              </a:rPr>
              <a:t>/</a:t>
            </a:r>
            <a:r>
              <a:rPr sz="2400" b="1" dirty="0" err="1">
                <a:solidFill>
                  <a:srgbClr val="008F00"/>
                </a:solidFill>
              </a:rPr>
              <a:t>db</a:t>
            </a:r>
            <a:r>
              <a:rPr sz="2400" b="1" dirty="0">
                <a:solidFill>
                  <a:srgbClr val="008F00"/>
                </a:solidFill>
              </a:rPr>
              <a:t>:/data/</a:t>
            </a:r>
            <a:r>
              <a:rPr sz="2400" b="1" dirty="0" err="1">
                <a:solidFill>
                  <a:srgbClr val="008F00"/>
                </a:solidFill>
              </a:rPr>
              <a:t>db</a:t>
            </a:r>
            <a:r>
              <a:rPr sz="2400" b="1" dirty="0">
                <a:solidFill>
                  <a:srgbClr val="008F00"/>
                </a:solidFill>
              </a:rPr>
              <a:t>"</a:t>
            </a:r>
            <a:r>
              <a:rPr sz="2400" dirty="0"/>
              <a:t>) {</a:t>
            </a:r>
            <a:endParaRPr sz="2400" b="1" dirty="0">
              <a:solidFill>
                <a:srgbClr val="008F00"/>
              </a:solidFill>
            </a:endParaRPr>
          </a:p>
          <a:p>
            <a:pPr marL="0" lvl="1" indent="0" defTabSz="457200">
              <a:lnSpc>
                <a:spcPct val="100000"/>
              </a:lnSpc>
              <a:spcBef>
                <a:spcPts val="0"/>
              </a:spcBef>
              <a:buSzTx/>
              <a:buNone/>
              <a:defRPr sz="1200">
                <a:latin typeface="Menlo"/>
                <a:ea typeface="Menlo"/>
                <a:cs typeface="Menlo"/>
                <a:sym typeface="Menlo"/>
              </a:defRPr>
            </a:pPr>
            <a:r>
              <a:rPr sz="2400" dirty="0"/>
              <a:t>        sh </a:t>
            </a:r>
            <a:r>
              <a:rPr sz="2400" b="1" dirty="0">
                <a:solidFill>
                  <a:srgbClr val="008F00"/>
                </a:solidFill>
              </a:rPr>
              <a:t>"./run_tests.sh"</a:t>
            </a:r>
          </a:p>
          <a:p>
            <a:pPr marL="0" lvl="1" indent="0" defTabSz="457200">
              <a:lnSpc>
                <a:spcPct val="100000"/>
              </a:lnSpc>
              <a:spcBef>
                <a:spcPts val="0"/>
              </a:spcBef>
              <a:buSzTx/>
              <a:buNone/>
              <a:defRPr sz="1200" b="1">
                <a:solidFill>
                  <a:srgbClr val="008F00"/>
                </a:solidFill>
                <a:latin typeface="Menlo"/>
                <a:ea typeface="Menlo"/>
                <a:cs typeface="Menlo"/>
                <a:sym typeface="Menlo"/>
              </a:defRPr>
            </a:pPr>
            <a:r>
              <a:rPr sz="2400" dirty="0"/>
              <a:t>    </a:t>
            </a:r>
            <a:r>
              <a:rPr sz="2400" b="0" dirty="0">
                <a:solidFill>
                  <a:srgbClr val="000000"/>
                </a:solidFill>
              </a:rPr>
              <a:t>}</a:t>
            </a:r>
          </a:p>
        </p:txBody>
      </p:sp>
      <p:sp>
        <p:nvSpPr>
          <p:cNvPr id="4620" name="Shape 4620"/>
          <p:cNvSpPr/>
          <p:nvPr/>
        </p:nvSpPr>
        <p:spPr>
          <a:xfrm>
            <a:off x="789949" y="904501"/>
            <a:ext cx="6325205" cy="712639"/>
          </a:xfrm>
          <a:prstGeom prst="rect">
            <a:avLst/>
          </a:prstGeom>
          <a:ln w="12700">
            <a:miter lim="400000"/>
          </a:ln>
          <a:extLst>
            <a:ext uri="{C572A759-6A51-4108-AA02-DFA0A04FC94B}">
              <ma14:wrappingTextBoxFlag xmlns:ma14="http://schemas.microsoft.com/office/mac/drawingml/2011/main" val="1"/>
            </a:ext>
          </a:extLst>
        </p:spPr>
        <p:txBody>
          <a:bodyPr lIns="91422" tIns="91422" rIns="91422" bIns="91422" anchor="b">
            <a:normAutofit/>
          </a:bodyPr>
          <a:lstStyle>
            <a:lvl1pPr>
              <a:lnSpc>
                <a:spcPct val="90000"/>
              </a:lnSpc>
              <a:defRPr sz="3600">
                <a:solidFill>
                  <a:srgbClr val="CB3725"/>
                </a:solidFill>
                <a:latin typeface="PT Sans"/>
                <a:ea typeface="PT Sans"/>
                <a:cs typeface="PT Sans"/>
                <a:sym typeface="PT Sans"/>
              </a:defRPr>
            </a:lvl1pPr>
          </a:lstStyle>
          <a:p>
            <a:r>
              <a:rPr b="1" dirty="0"/>
              <a:t>Key Pipeline DSL – </a:t>
            </a:r>
            <a:r>
              <a:rPr b="1" dirty="0" err="1"/>
              <a:t>docker</a:t>
            </a:r>
            <a:endParaRPr b="1" dirty="0"/>
          </a:p>
        </p:txBody>
      </p:sp>
      <p:sp>
        <p:nvSpPr>
          <p:cNvPr id="5" name="Action Button: Forward or Next 4">
            <a:hlinkClick r:id="rId3" highlightClick="1"/>
          </p:cNvPr>
          <p:cNvSpPr/>
          <p:nvPr/>
        </p:nvSpPr>
        <p:spPr>
          <a:xfrm>
            <a:off x="10490792" y="5163014"/>
            <a:ext cx="1701208" cy="1701208"/>
          </a:xfrm>
          <a:prstGeom prst="actionButtonForwardNext">
            <a:avLst/>
          </a:prstGeom>
          <a:solidFill>
            <a:srgbClr val="FFFFFF"/>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Calibri"/>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fill="hold"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619">
                                            <p:bg/>
                                          </p:spTgt>
                                        </p:tgtEl>
                                        <p:attrNameLst>
                                          <p:attrName>style.visibility</p:attrName>
                                        </p:attrNameLst>
                                      </p:cBhvr>
                                      <p:to>
                                        <p:strVal val="visible"/>
                                      </p:to>
                                    </p:set>
                                    <p:animEffect transition="in" filter="fade">
                                      <p:cBhvr>
                                        <p:cTn id="7" dur="1000"/>
                                        <p:tgtEl>
                                          <p:spTgt spid="4619">
                                            <p:bg/>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619">
                                            <p:txEl>
                                              <p:pRg st="0" end="0"/>
                                            </p:txEl>
                                          </p:spTgt>
                                        </p:tgtEl>
                                        <p:attrNameLst>
                                          <p:attrName>style.visibility</p:attrName>
                                        </p:attrNameLst>
                                      </p:cBhvr>
                                      <p:to>
                                        <p:strVal val="visible"/>
                                      </p:to>
                                    </p:set>
                                    <p:animEffect transition="in" filter="fade">
                                      <p:cBhvr>
                                        <p:cTn id="12" dur="1000"/>
                                        <p:tgtEl>
                                          <p:spTgt spid="4619">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619">
                                            <p:txEl>
                                              <p:pRg st="1" end="1"/>
                                            </p:txEl>
                                          </p:spTgt>
                                        </p:tgtEl>
                                        <p:attrNameLst>
                                          <p:attrName>style.visibility</p:attrName>
                                        </p:attrNameLst>
                                      </p:cBhvr>
                                      <p:to>
                                        <p:strVal val="visible"/>
                                      </p:to>
                                    </p:set>
                                    <p:animEffect transition="in" filter="fade">
                                      <p:cBhvr>
                                        <p:cTn id="17" dur="1000"/>
                                        <p:tgtEl>
                                          <p:spTgt spid="4619">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619">
                                            <p:txEl>
                                              <p:pRg st="2" end="2"/>
                                            </p:txEl>
                                          </p:spTgt>
                                        </p:tgtEl>
                                        <p:attrNameLst>
                                          <p:attrName>style.visibility</p:attrName>
                                        </p:attrNameLst>
                                      </p:cBhvr>
                                      <p:to>
                                        <p:strVal val="visible"/>
                                      </p:to>
                                    </p:set>
                                    <p:animEffect transition="in" filter="fade">
                                      <p:cBhvr>
                                        <p:cTn id="22" dur="1000"/>
                                        <p:tgtEl>
                                          <p:spTgt spid="4619">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619">
                                            <p:txEl>
                                              <p:pRg st="3" end="3"/>
                                            </p:txEl>
                                          </p:spTgt>
                                        </p:tgtEl>
                                        <p:attrNameLst>
                                          <p:attrName>style.visibility</p:attrName>
                                        </p:attrNameLst>
                                      </p:cBhvr>
                                      <p:to>
                                        <p:strVal val="visible"/>
                                      </p:to>
                                    </p:set>
                                    <p:animEffect transition="in" filter="fade">
                                      <p:cBhvr>
                                        <p:cTn id="27" dur="1000"/>
                                        <p:tgtEl>
                                          <p:spTgt spid="4619">
                                            <p:txEl>
                                              <p:pRg st="3" end="3"/>
                                            </p:txEl>
                                          </p:spTgt>
                                        </p:tgtEl>
                                      </p:cBhvr>
                                    </p:animEffect>
                                  </p:childTnLst>
                                </p:cTn>
                              </p:par>
                            </p:childTnLst>
                          </p:cTn>
                        </p:par>
                        <p:par>
                          <p:cTn id="28" fill="hold">
                            <p:stCondLst>
                              <p:cond delay="1000"/>
                            </p:stCondLst>
                            <p:childTnLst>
                              <p:par>
                                <p:cTn id="29" presetID="10" presetClass="entr" presetSubtype="0" fill="hold" grpId="0" nodeType="afterEffect">
                                  <p:stCondLst>
                                    <p:cond delay="0"/>
                                  </p:stCondLst>
                                  <p:childTnLst>
                                    <p:set>
                                      <p:cBhvr>
                                        <p:cTn id="30" dur="1" fill="hold">
                                          <p:stCondLst>
                                            <p:cond delay="0"/>
                                          </p:stCondLst>
                                        </p:cTn>
                                        <p:tgtEl>
                                          <p:spTgt spid="4619">
                                            <p:txEl>
                                              <p:pRg st="4" end="4"/>
                                            </p:txEl>
                                          </p:spTgt>
                                        </p:tgtEl>
                                        <p:attrNameLst>
                                          <p:attrName>style.visibility</p:attrName>
                                        </p:attrNameLst>
                                      </p:cBhvr>
                                      <p:to>
                                        <p:strVal val="visible"/>
                                      </p:to>
                                    </p:set>
                                    <p:animEffect transition="in" filter="fade">
                                      <p:cBhvr>
                                        <p:cTn id="31" dur="1000"/>
                                        <p:tgtEl>
                                          <p:spTgt spid="461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19" grpId="0" uiExpand="1" build="p"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24" name="Shape 4624"/>
          <p:cNvSpPr>
            <a:spLocks noGrp="1"/>
          </p:cNvSpPr>
          <p:nvPr>
            <p:ph type="body" idx="1"/>
          </p:nvPr>
        </p:nvSpPr>
        <p:spPr>
          <a:xfrm>
            <a:off x="789950" y="1999902"/>
            <a:ext cx="5866032" cy="4526105"/>
          </a:xfrm>
          <a:prstGeom prst="rect">
            <a:avLst/>
          </a:prstGeom>
        </p:spPr>
        <p:txBody>
          <a:bodyPr>
            <a:normAutofit/>
          </a:bodyPr>
          <a:lstStyle/>
          <a:p>
            <a:pPr>
              <a:defRPr b="1">
                <a:solidFill>
                  <a:srgbClr val="006098"/>
                </a:solidFill>
              </a:defRPr>
            </a:pPr>
            <a:r>
              <a:rPr sz="3200" dirty="0"/>
              <a:t>Task</a:t>
            </a:r>
            <a:r>
              <a:rPr sz="3200" b="0" dirty="0">
                <a:solidFill>
                  <a:srgbClr val="54585B"/>
                </a:solidFill>
              </a:rPr>
              <a:t>:</a:t>
            </a:r>
          </a:p>
          <a:p>
            <a:endParaRPr sz="3200" b="1" dirty="0">
              <a:solidFill>
                <a:srgbClr val="006098"/>
              </a:solidFill>
            </a:endParaRPr>
          </a:p>
          <a:p>
            <a:r>
              <a:rPr sz="3200" dirty="0"/>
              <a:t>Build the Docker image </a:t>
            </a:r>
            <a:r>
              <a:rPr lang="es-ES" sz="3200" i="1" dirty="0" err="1" smtClean="0"/>
              <a:t>localhost</a:t>
            </a:r>
            <a:r>
              <a:rPr sz="3200" i="1" dirty="0" smtClean="0"/>
              <a:t>:5000/books-ms</a:t>
            </a:r>
            <a:r>
              <a:rPr sz="3200" dirty="0" smtClean="0"/>
              <a:t> </a:t>
            </a:r>
            <a:r>
              <a:rPr sz="3200" dirty="0"/>
              <a:t>and push the container to the private registry. Use the stage </a:t>
            </a:r>
            <a:r>
              <a:rPr sz="3200" i="1" dirty="0"/>
              <a:t>build</a:t>
            </a:r>
            <a:r>
              <a:rPr sz="3200" dirty="0"/>
              <a:t> for these steps</a:t>
            </a:r>
          </a:p>
        </p:txBody>
      </p:sp>
      <p:sp>
        <p:nvSpPr>
          <p:cNvPr id="4625" name="Shape 4625"/>
          <p:cNvSpPr>
            <a:spLocks noGrp="1"/>
          </p:cNvSpPr>
          <p:nvPr>
            <p:ph type="body" idx="4294967295"/>
          </p:nvPr>
        </p:nvSpPr>
        <p:spPr>
          <a:xfrm>
            <a:off x="6827838" y="1693863"/>
            <a:ext cx="5364162" cy="4567237"/>
          </a:xfrm>
          <a:prstGeom prst="rect">
            <a:avLst/>
          </a:prstGeom>
          <a:extLst>
            <a:ext uri="{C572A759-6A51-4108-AA02-DFA0A04FC94B}">
              <ma14:wrappingTextBoxFlag xmlns:ma14="http://schemas.microsoft.com/office/mac/drawingml/2011/main" val="1"/>
            </a:ext>
          </a:extLst>
        </p:spPr>
        <p:txBody>
          <a:bodyPr anchor="ctr">
            <a:normAutofit/>
          </a:bodyPr>
          <a:lstStyle/>
          <a:p>
            <a:pPr marL="0" indent="0" defTabSz="457200">
              <a:lnSpc>
                <a:spcPct val="100000"/>
              </a:lnSpc>
              <a:spcBef>
                <a:spcPts val="0"/>
              </a:spcBef>
              <a:buSzTx/>
              <a:buNone/>
              <a:defRPr sz="1200" b="1">
                <a:solidFill>
                  <a:srgbClr val="008F00"/>
                </a:solidFill>
                <a:latin typeface="Menlo"/>
                <a:ea typeface="Menlo"/>
                <a:cs typeface="Menlo"/>
                <a:sym typeface="Menlo"/>
              </a:defRPr>
            </a:pPr>
            <a:r>
              <a:rPr sz="2400" dirty="0"/>
              <a:t>    </a:t>
            </a:r>
            <a:r>
              <a:rPr sz="2400" b="0" dirty="0">
                <a:solidFill>
                  <a:srgbClr val="000000"/>
                </a:solidFill>
              </a:rPr>
              <a:t>stage </a:t>
            </a:r>
            <a:r>
              <a:rPr sz="2400" dirty="0"/>
              <a:t>"build"</a:t>
            </a:r>
          </a:p>
          <a:p>
            <a:pPr marL="0" indent="0" defTabSz="457200">
              <a:lnSpc>
                <a:spcPct val="100000"/>
              </a:lnSpc>
              <a:spcBef>
                <a:spcPts val="0"/>
              </a:spcBef>
              <a:buSzTx/>
              <a:buNone/>
              <a:defRPr sz="1200" b="1">
                <a:solidFill>
                  <a:srgbClr val="008F00"/>
                </a:solidFill>
                <a:latin typeface="Menlo"/>
                <a:ea typeface="Menlo"/>
                <a:cs typeface="Menlo"/>
                <a:sym typeface="Menlo"/>
              </a:defRPr>
            </a:pPr>
            <a:r>
              <a:rPr sz="2400" dirty="0"/>
              <a:t>    </a:t>
            </a:r>
            <a:r>
              <a:rPr sz="2400" dirty="0">
                <a:solidFill>
                  <a:srgbClr val="000A55"/>
                </a:solidFill>
              </a:rPr>
              <a:t>def </a:t>
            </a:r>
            <a:r>
              <a:rPr sz="2400" b="0" dirty="0">
                <a:solidFill>
                  <a:srgbClr val="000000"/>
                </a:solidFill>
              </a:rPr>
              <a:t>service = docker.build </a:t>
            </a:r>
            <a:r>
              <a:rPr sz="2400" dirty="0" smtClean="0"/>
              <a:t>"</a:t>
            </a:r>
            <a:r>
              <a:rPr lang="es-ES" sz="2400" dirty="0" err="1" smtClean="0"/>
              <a:t>localhost</a:t>
            </a:r>
            <a:r>
              <a:rPr sz="2400" dirty="0" smtClean="0"/>
              <a:t>:5000/training-books-ms</a:t>
            </a:r>
            <a:r>
              <a:rPr sz="2400" dirty="0"/>
              <a:t>"</a:t>
            </a:r>
          </a:p>
          <a:p>
            <a:pPr marL="0" indent="0" defTabSz="457200">
              <a:lnSpc>
                <a:spcPct val="100000"/>
              </a:lnSpc>
              <a:spcBef>
                <a:spcPts val="0"/>
              </a:spcBef>
              <a:buSzTx/>
              <a:buNone/>
              <a:defRPr sz="1200" b="1">
                <a:solidFill>
                  <a:srgbClr val="008F00"/>
                </a:solidFill>
                <a:latin typeface="Menlo"/>
                <a:ea typeface="Menlo"/>
                <a:cs typeface="Menlo"/>
                <a:sym typeface="Menlo"/>
              </a:defRPr>
            </a:pPr>
            <a:r>
              <a:rPr sz="2400" dirty="0"/>
              <a:t>    </a:t>
            </a:r>
            <a:r>
              <a:rPr sz="2400" b="0" dirty="0" err="1">
                <a:solidFill>
                  <a:srgbClr val="000000"/>
                </a:solidFill>
              </a:rPr>
              <a:t>service.push</a:t>
            </a:r>
            <a:r>
              <a:rPr sz="2400" b="0" dirty="0">
                <a:solidFill>
                  <a:srgbClr val="000000"/>
                </a:solidFill>
              </a:rPr>
              <a:t>()</a:t>
            </a:r>
          </a:p>
        </p:txBody>
      </p:sp>
      <p:sp>
        <p:nvSpPr>
          <p:cNvPr id="4626" name="Shape 4626"/>
          <p:cNvSpPr/>
          <p:nvPr/>
        </p:nvSpPr>
        <p:spPr>
          <a:xfrm>
            <a:off x="789949" y="907329"/>
            <a:ext cx="6325205" cy="712639"/>
          </a:xfrm>
          <a:prstGeom prst="rect">
            <a:avLst/>
          </a:prstGeom>
          <a:ln w="12700">
            <a:miter lim="400000"/>
          </a:ln>
          <a:extLst>
            <a:ext uri="{C572A759-6A51-4108-AA02-DFA0A04FC94B}">
              <ma14:wrappingTextBoxFlag xmlns:ma14="http://schemas.microsoft.com/office/mac/drawingml/2011/main" val="1"/>
            </a:ext>
          </a:extLst>
        </p:spPr>
        <p:txBody>
          <a:bodyPr lIns="91422" tIns="91422" rIns="91422" bIns="91422" anchor="b">
            <a:normAutofit/>
          </a:bodyPr>
          <a:lstStyle>
            <a:lvl1pPr>
              <a:lnSpc>
                <a:spcPct val="90000"/>
              </a:lnSpc>
              <a:defRPr sz="3600">
                <a:solidFill>
                  <a:srgbClr val="CB3725"/>
                </a:solidFill>
                <a:latin typeface="PT Sans"/>
                <a:ea typeface="PT Sans"/>
                <a:cs typeface="PT Sans"/>
                <a:sym typeface="PT Sans"/>
              </a:defRPr>
            </a:lvl1pPr>
          </a:lstStyle>
          <a:p>
            <a:r>
              <a:rPr b="1" dirty="0"/>
              <a:t>Key Pipeline DSL – </a:t>
            </a:r>
            <a:r>
              <a:rPr b="1" dirty="0" err="1"/>
              <a:t>docker</a:t>
            </a:r>
            <a:endParaRPr b="1" dirty="0"/>
          </a:p>
        </p:txBody>
      </p:sp>
      <p:sp>
        <p:nvSpPr>
          <p:cNvPr id="5" name="Action Button: Forward or Next 4">
            <a:hlinkClick r:id="rId3" highlightClick="1"/>
          </p:cNvPr>
          <p:cNvSpPr/>
          <p:nvPr/>
        </p:nvSpPr>
        <p:spPr>
          <a:xfrm>
            <a:off x="10490792" y="5163014"/>
            <a:ext cx="1701208" cy="1701208"/>
          </a:xfrm>
          <a:prstGeom prst="actionButtonForwardNext">
            <a:avLst/>
          </a:prstGeom>
          <a:solidFill>
            <a:srgbClr val="FFFFFF"/>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Calibri"/>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fill="hold"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625">
                                            <p:bg/>
                                          </p:spTgt>
                                        </p:tgtEl>
                                        <p:attrNameLst>
                                          <p:attrName>style.visibility</p:attrName>
                                        </p:attrNameLst>
                                      </p:cBhvr>
                                      <p:to>
                                        <p:strVal val="visible"/>
                                      </p:to>
                                    </p:set>
                                    <p:animEffect transition="in" filter="fade">
                                      <p:cBhvr>
                                        <p:cTn id="7" dur="1000"/>
                                        <p:tgtEl>
                                          <p:spTgt spid="4625">
                                            <p:bg/>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625">
                                            <p:txEl>
                                              <p:pRg st="0" end="0"/>
                                            </p:txEl>
                                          </p:spTgt>
                                        </p:tgtEl>
                                        <p:attrNameLst>
                                          <p:attrName>style.visibility</p:attrName>
                                        </p:attrNameLst>
                                      </p:cBhvr>
                                      <p:to>
                                        <p:strVal val="visible"/>
                                      </p:to>
                                    </p:set>
                                    <p:animEffect transition="in" filter="fade">
                                      <p:cBhvr>
                                        <p:cTn id="12" dur="1000"/>
                                        <p:tgtEl>
                                          <p:spTgt spid="462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625">
                                            <p:txEl>
                                              <p:pRg st="1" end="1"/>
                                            </p:txEl>
                                          </p:spTgt>
                                        </p:tgtEl>
                                        <p:attrNameLst>
                                          <p:attrName>style.visibility</p:attrName>
                                        </p:attrNameLst>
                                      </p:cBhvr>
                                      <p:to>
                                        <p:strVal val="visible"/>
                                      </p:to>
                                    </p:set>
                                    <p:animEffect transition="in" filter="fade">
                                      <p:cBhvr>
                                        <p:cTn id="17" dur="1000"/>
                                        <p:tgtEl>
                                          <p:spTgt spid="4625">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625">
                                            <p:txEl>
                                              <p:pRg st="2" end="2"/>
                                            </p:txEl>
                                          </p:spTgt>
                                        </p:tgtEl>
                                        <p:attrNameLst>
                                          <p:attrName>style.visibility</p:attrName>
                                        </p:attrNameLst>
                                      </p:cBhvr>
                                      <p:to>
                                        <p:strVal val="visible"/>
                                      </p:to>
                                    </p:set>
                                    <p:animEffect transition="in" filter="fade">
                                      <p:cBhvr>
                                        <p:cTn id="22" dur="1000"/>
                                        <p:tgtEl>
                                          <p:spTgt spid="462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25" grpId="0" uiExpand="1" build="p"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32" name="Shape 4632"/>
          <p:cNvSpPr>
            <a:spLocks noGrp="1"/>
          </p:cNvSpPr>
          <p:nvPr>
            <p:ph type="title"/>
          </p:nvPr>
        </p:nvSpPr>
        <p:spPr>
          <a:prstGeom prst="rect">
            <a:avLst/>
          </a:prstGeom>
        </p:spPr>
        <p:txBody>
          <a:bodyPr anchor="b"/>
          <a:lstStyle/>
          <a:p>
            <a:r>
              <a:rPr b="1" dirty="0"/>
              <a:t>Key Pipeline DSL – stash and </a:t>
            </a:r>
            <a:r>
              <a:rPr b="1" dirty="0" err="1"/>
              <a:t>unstash</a:t>
            </a:r>
            <a:endParaRPr b="1" dirty="0"/>
          </a:p>
        </p:txBody>
      </p:sp>
      <p:sp>
        <p:nvSpPr>
          <p:cNvPr id="4630" name="Shape 4630"/>
          <p:cNvSpPr>
            <a:spLocks noGrp="1"/>
          </p:cNvSpPr>
          <p:nvPr>
            <p:ph type="body" idx="1"/>
          </p:nvPr>
        </p:nvSpPr>
        <p:spPr>
          <a:xfrm>
            <a:off x="789950" y="1999902"/>
            <a:ext cx="5823502" cy="4526105"/>
          </a:xfrm>
          <a:prstGeom prst="rect">
            <a:avLst/>
          </a:prstGeom>
        </p:spPr>
        <p:txBody>
          <a:bodyPr>
            <a:normAutofit/>
          </a:bodyPr>
          <a:lstStyle/>
          <a:p>
            <a:pPr marL="149777" indent="-149777" defTabSz="748891">
              <a:lnSpc>
                <a:spcPct val="90000"/>
              </a:lnSpc>
              <a:defRPr sz="2200" b="1">
                <a:solidFill>
                  <a:srgbClr val="006098"/>
                </a:solidFill>
              </a:defRPr>
            </a:pPr>
            <a:r>
              <a:rPr dirty="0"/>
              <a:t>Task</a:t>
            </a:r>
            <a:r>
              <a:rPr b="0" dirty="0">
                <a:solidFill>
                  <a:srgbClr val="54585B"/>
                </a:solidFill>
              </a:rPr>
              <a:t>:</a:t>
            </a:r>
          </a:p>
          <a:p>
            <a:pPr marL="149777" indent="-149777" defTabSz="748891">
              <a:lnSpc>
                <a:spcPct val="90000"/>
              </a:lnSpc>
              <a:defRPr sz="2200"/>
            </a:pPr>
            <a:endParaRPr b="0" dirty="0">
              <a:solidFill>
                <a:srgbClr val="54585B"/>
              </a:solidFill>
            </a:endParaRPr>
          </a:p>
          <a:p>
            <a:pPr marL="149777" indent="-149777" defTabSz="748891">
              <a:lnSpc>
                <a:spcPct val="90000"/>
              </a:lnSpc>
              <a:defRPr sz="2200"/>
            </a:pPr>
            <a:r>
              <a:rPr dirty="0"/>
              <a:t>Pull containers and run (through </a:t>
            </a:r>
            <a:r>
              <a:rPr i="1" dirty="0"/>
              <a:t>Docker Compose</a:t>
            </a:r>
            <a:r>
              <a:rPr dirty="0"/>
              <a:t> target </a:t>
            </a:r>
            <a:r>
              <a:rPr i="1" dirty="0"/>
              <a:t>app</a:t>
            </a:r>
            <a:r>
              <a:rPr dirty="0"/>
              <a:t>) the </a:t>
            </a:r>
            <a:r>
              <a:rPr lang="en-US" dirty="0" smtClean="0"/>
              <a:t>localhost:5000</a:t>
            </a:r>
            <a:r>
              <a:rPr dirty="0" smtClean="0"/>
              <a:t>/books-ms </a:t>
            </a:r>
            <a:r>
              <a:rPr dirty="0"/>
              <a:t>container in the </a:t>
            </a:r>
            <a:r>
              <a:rPr i="1" dirty="0"/>
              <a:t>production</a:t>
            </a:r>
            <a:r>
              <a:rPr dirty="0"/>
              <a:t> node. Use </a:t>
            </a:r>
            <a:r>
              <a:rPr i="1" dirty="0"/>
              <a:t>stash</a:t>
            </a:r>
            <a:r>
              <a:rPr dirty="0"/>
              <a:t> to archive </a:t>
            </a:r>
            <a:r>
              <a:rPr i="1" dirty="0" err="1"/>
              <a:t>docker</a:t>
            </a:r>
            <a:r>
              <a:rPr i="1" dirty="0"/>
              <a:t>-compose-</a:t>
            </a:r>
            <a:r>
              <a:rPr i="1" dirty="0" err="1"/>
              <a:t>dev.yml</a:t>
            </a:r>
            <a:r>
              <a:rPr dirty="0"/>
              <a:t> file while in the </a:t>
            </a:r>
            <a:r>
              <a:rPr i="1" dirty="0"/>
              <a:t>cd</a:t>
            </a:r>
            <a:r>
              <a:rPr dirty="0"/>
              <a:t> node and </a:t>
            </a:r>
            <a:r>
              <a:rPr i="1" dirty="0" err="1"/>
              <a:t>unstash</a:t>
            </a:r>
            <a:r>
              <a:rPr dirty="0"/>
              <a:t> to retrieve it when inside the </a:t>
            </a:r>
            <a:r>
              <a:rPr i="1" dirty="0"/>
              <a:t>production</a:t>
            </a:r>
            <a:r>
              <a:rPr dirty="0"/>
              <a:t> node. Before running the service, make sure that both the service and mongo containers are pulled.</a:t>
            </a:r>
          </a:p>
        </p:txBody>
      </p:sp>
      <p:sp>
        <p:nvSpPr>
          <p:cNvPr id="4631" name="Shape 4631"/>
          <p:cNvSpPr>
            <a:spLocks noGrp="1"/>
          </p:cNvSpPr>
          <p:nvPr>
            <p:ph type="body" idx="4294967295"/>
          </p:nvPr>
        </p:nvSpPr>
        <p:spPr>
          <a:xfrm>
            <a:off x="6827838" y="1693863"/>
            <a:ext cx="5364162" cy="4567237"/>
          </a:xfrm>
          <a:prstGeom prst="rect">
            <a:avLst/>
          </a:prstGeom>
          <a:extLst>
            <a:ext uri="{C572A759-6A51-4108-AA02-DFA0A04FC94B}">
              <ma14:wrappingTextBoxFlag xmlns:ma14="http://schemas.microsoft.com/office/mac/drawingml/2011/main" val="1"/>
            </a:ext>
          </a:extLst>
        </p:spPr>
        <p:txBody>
          <a:bodyPr anchor="ctr">
            <a:normAutofit/>
          </a:bodyPr>
          <a:lstStyle/>
          <a:p>
            <a:pPr marL="0" indent="0" defTabSz="457200">
              <a:lnSpc>
                <a:spcPct val="100000"/>
              </a:lnSpc>
              <a:spcBef>
                <a:spcPts val="0"/>
              </a:spcBef>
              <a:buSzTx/>
              <a:buNone/>
              <a:defRPr sz="1200">
                <a:latin typeface="Menlo"/>
                <a:ea typeface="Menlo"/>
                <a:cs typeface="Menlo"/>
                <a:sym typeface="Menlo"/>
              </a:defRPr>
            </a:pPr>
            <a:r>
              <a:rPr sz="1800" dirty="0"/>
              <a:t>node(</a:t>
            </a:r>
            <a:r>
              <a:rPr sz="1800" b="1" dirty="0">
                <a:solidFill>
                  <a:srgbClr val="008F00"/>
                </a:solidFill>
              </a:rPr>
              <a:t>"cd"</a:t>
            </a:r>
            <a:r>
              <a:rPr sz="1800" dirty="0"/>
              <a:t>) {</a:t>
            </a:r>
          </a:p>
          <a:p>
            <a:pPr marL="0" indent="0" defTabSz="457200">
              <a:lnSpc>
                <a:spcPct val="100000"/>
              </a:lnSpc>
              <a:spcBef>
                <a:spcPts val="0"/>
              </a:spcBef>
              <a:buSzTx/>
              <a:buNone/>
              <a:defRPr sz="1200">
                <a:latin typeface="Menlo"/>
                <a:ea typeface="Menlo"/>
                <a:cs typeface="Menlo"/>
                <a:sym typeface="Menlo"/>
              </a:defRPr>
            </a:pPr>
            <a:r>
              <a:rPr sz="1800" dirty="0"/>
              <a:t>...</a:t>
            </a:r>
          </a:p>
          <a:p>
            <a:pPr marL="0" indent="0" defTabSz="457200">
              <a:lnSpc>
                <a:spcPct val="100000"/>
              </a:lnSpc>
              <a:spcBef>
                <a:spcPts val="0"/>
              </a:spcBef>
              <a:buSzTx/>
              <a:buNone/>
              <a:defRPr sz="1200">
                <a:latin typeface="Menlo"/>
                <a:ea typeface="Menlo"/>
                <a:cs typeface="Menlo"/>
                <a:sym typeface="Menlo"/>
              </a:defRPr>
            </a:pPr>
            <a:r>
              <a:rPr sz="1800" dirty="0"/>
              <a:t>    stash </a:t>
            </a:r>
            <a:r>
              <a:rPr sz="1800" b="1" dirty="0">
                <a:solidFill>
                  <a:srgbClr val="008F00"/>
                </a:solidFill>
              </a:rPr>
              <a:t>includes</a:t>
            </a:r>
            <a:r>
              <a:rPr sz="1800" dirty="0"/>
              <a:t>: </a:t>
            </a:r>
            <a:r>
              <a:rPr sz="1800" b="1" dirty="0">
                <a:solidFill>
                  <a:srgbClr val="008F00"/>
                </a:solidFill>
              </a:rPr>
              <a:t>"</a:t>
            </a:r>
            <a:r>
              <a:rPr sz="1800" b="1" dirty="0" err="1">
                <a:solidFill>
                  <a:srgbClr val="008F00"/>
                </a:solidFill>
              </a:rPr>
              <a:t>docker</a:t>
            </a:r>
            <a:r>
              <a:rPr sz="1800" b="1" dirty="0">
                <a:solidFill>
                  <a:srgbClr val="008F00"/>
                </a:solidFill>
              </a:rPr>
              <a:t>-compose*.</a:t>
            </a:r>
            <a:r>
              <a:rPr sz="1800" b="1" dirty="0" err="1">
                <a:solidFill>
                  <a:srgbClr val="008F00"/>
                </a:solidFill>
              </a:rPr>
              <a:t>yml</a:t>
            </a:r>
            <a:r>
              <a:rPr sz="1800" b="1" dirty="0">
                <a:solidFill>
                  <a:srgbClr val="008F00"/>
                </a:solidFill>
              </a:rPr>
              <a:t>"</a:t>
            </a:r>
            <a:r>
              <a:rPr sz="1800" dirty="0"/>
              <a:t>, </a:t>
            </a:r>
            <a:r>
              <a:rPr sz="1800" b="1" dirty="0">
                <a:solidFill>
                  <a:srgbClr val="008F00"/>
                </a:solidFill>
              </a:rPr>
              <a:t>name</a:t>
            </a:r>
            <a:r>
              <a:rPr sz="1800" dirty="0"/>
              <a:t>: </a:t>
            </a:r>
            <a:r>
              <a:rPr sz="1800" b="1" dirty="0">
                <a:solidFill>
                  <a:srgbClr val="008F00"/>
                </a:solidFill>
              </a:rPr>
              <a:t>"</a:t>
            </a:r>
            <a:r>
              <a:rPr sz="1800" b="1" dirty="0" err="1">
                <a:solidFill>
                  <a:srgbClr val="008F00"/>
                </a:solidFill>
              </a:rPr>
              <a:t>docker</a:t>
            </a:r>
            <a:r>
              <a:rPr sz="1800" b="1" dirty="0">
                <a:solidFill>
                  <a:srgbClr val="008F00"/>
                </a:solidFill>
              </a:rPr>
              <a:t>-compose"</a:t>
            </a:r>
          </a:p>
          <a:p>
            <a:pPr marL="0" indent="0" defTabSz="457200">
              <a:lnSpc>
                <a:spcPct val="100000"/>
              </a:lnSpc>
              <a:spcBef>
                <a:spcPts val="0"/>
              </a:spcBef>
              <a:buSzTx/>
              <a:buNone/>
              <a:defRPr sz="1200">
                <a:latin typeface="Menlo"/>
                <a:ea typeface="Menlo"/>
                <a:cs typeface="Menlo"/>
                <a:sym typeface="Menlo"/>
              </a:defRPr>
            </a:pPr>
            <a:r>
              <a:rPr sz="1800" dirty="0"/>
              <a:t>}</a:t>
            </a:r>
          </a:p>
          <a:p>
            <a:pPr marL="0" indent="0" defTabSz="457200">
              <a:lnSpc>
                <a:spcPct val="100000"/>
              </a:lnSpc>
              <a:spcBef>
                <a:spcPts val="0"/>
              </a:spcBef>
              <a:buSzTx/>
              <a:buNone/>
              <a:defRPr sz="1200">
                <a:latin typeface="Menlo"/>
                <a:ea typeface="Menlo"/>
                <a:cs typeface="Menlo"/>
                <a:sym typeface="Menlo"/>
              </a:defRPr>
            </a:pPr>
            <a:r>
              <a:rPr sz="1800" dirty="0"/>
              <a:t>node(</a:t>
            </a:r>
            <a:r>
              <a:rPr sz="1800" b="1" dirty="0">
                <a:solidFill>
                  <a:srgbClr val="008F00"/>
                </a:solidFill>
              </a:rPr>
              <a:t>"production"</a:t>
            </a:r>
            <a:r>
              <a:rPr sz="1800" dirty="0"/>
              <a:t>) {</a:t>
            </a:r>
          </a:p>
          <a:p>
            <a:pPr marL="0" indent="0" defTabSz="457200">
              <a:lnSpc>
                <a:spcPct val="100000"/>
              </a:lnSpc>
              <a:spcBef>
                <a:spcPts val="0"/>
              </a:spcBef>
              <a:buSzTx/>
              <a:buNone/>
              <a:defRPr sz="1200">
                <a:latin typeface="Menlo"/>
                <a:ea typeface="Menlo"/>
                <a:cs typeface="Menlo"/>
                <a:sym typeface="Menlo"/>
              </a:defRPr>
            </a:pPr>
            <a:r>
              <a:rPr sz="1800" dirty="0"/>
              <a:t>    stage </a:t>
            </a:r>
            <a:r>
              <a:rPr sz="1800" b="1" dirty="0">
                <a:solidFill>
                  <a:srgbClr val="008F00"/>
                </a:solidFill>
              </a:rPr>
              <a:t>"deploy"</a:t>
            </a:r>
          </a:p>
          <a:p>
            <a:pPr marL="0" indent="0" defTabSz="457200">
              <a:lnSpc>
                <a:spcPct val="100000"/>
              </a:lnSpc>
              <a:spcBef>
                <a:spcPts val="0"/>
              </a:spcBef>
              <a:buSzTx/>
              <a:buNone/>
              <a:defRPr sz="1200" b="1">
                <a:solidFill>
                  <a:srgbClr val="008F00"/>
                </a:solidFill>
                <a:latin typeface="Menlo"/>
                <a:ea typeface="Menlo"/>
                <a:cs typeface="Menlo"/>
                <a:sym typeface="Menlo"/>
              </a:defRPr>
            </a:pPr>
            <a:r>
              <a:rPr sz="1800" dirty="0"/>
              <a:t>    </a:t>
            </a:r>
            <a:r>
              <a:rPr sz="1800" b="0" dirty="0" err="1">
                <a:solidFill>
                  <a:srgbClr val="000000"/>
                </a:solidFill>
              </a:rPr>
              <a:t>unstash</a:t>
            </a:r>
            <a:r>
              <a:rPr sz="1800" b="0" dirty="0">
                <a:solidFill>
                  <a:srgbClr val="000000"/>
                </a:solidFill>
              </a:rPr>
              <a:t> </a:t>
            </a:r>
            <a:r>
              <a:rPr sz="1800" dirty="0"/>
              <a:t>"</a:t>
            </a:r>
            <a:r>
              <a:rPr sz="1800" dirty="0" err="1"/>
              <a:t>docker</a:t>
            </a:r>
            <a:r>
              <a:rPr sz="1800" dirty="0"/>
              <a:t>-compose"</a:t>
            </a:r>
          </a:p>
          <a:p>
            <a:pPr marL="0" indent="0" defTabSz="457200">
              <a:lnSpc>
                <a:spcPct val="100000"/>
              </a:lnSpc>
              <a:spcBef>
                <a:spcPts val="0"/>
              </a:spcBef>
              <a:buSzTx/>
              <a:buNone/>
              <a:defRPr sz="1200" b="1">
                <a:solidFill>
                  <a:srgbClr val="008F00"/>
                </a:solidFill>
                <a:latin typeface="Menlo"/>
                <a:ea typeface="Menlo"/>
                <a:cs typeface="Menlo"/>
                <a:sym typeface="Menlo"/>
              </a:defRPr>
            </a:pPr>
            <a:r>
              <a:rPr sz="1800" dirty="0"/>
              <a:t>    </a:t>
            </a:r>
            <a:r>
              <a:rPr sz="1800" b="0" dirty="0">
                <a:solidFill>
                  <a:srgbClr val="000000"/>
                </a:solidFill>
              </a:rPr>
              <a:t>docker.image</a:t>
            </a:r>
            <a:r>
              <a:rPr sz="1800" b="0" dirty="0" smtClean="0">
                <a:solidFill>
                  <a:srgbClr val="000000"/>
                </a:solidFill>
              </a:rPr>
              <a:t>(</a:t>
            </a:r>
            <a:r>
              <a:rPr sz="1800" dirty="0" smtClean="0"/>
              <a:t>"</a:t>
            </a:r>
            <a:r>
              <a:rPr lang="es-ES" sz="1800" dirty="0" err="1" smtClean="0"/>
              <a:t>localhost</a:t>
            </a:r>
            <a:r>
              <a:rPr sz="1800" dirty="0" smtClean="0"/>
              <a:t>:5000/training-books-ms</a:t>
            </a:r>
            <a:r>
              <a:rPr sz="1800" dirty="0"/>
              <a:t>"</a:t>
            </a:r>
            <a:r>
              <a:rPr sz="1800" b="0" dirty="0">
                <a:solidFill>
                  <a:srgbClr val="000000"/>
                </a:solidFill>
              </a:rPr>
              <a:t>).pull()</a:t>
            </a:r>
          </a:p>
          <a:p>
            <a:pPr marL="0" indent="0" defTabSz="457200">
              <a:lnSpc>
                <a:spcPct val="100000"/>
              </a:lnSpc>
              <a:spcBef>
                <a:spcPts val="0"/>
              </a:spcBef>
              <a:buSzTx/>
              <a:buNone/>
              <a:defRPr sz="1200">
                <a:latin typeface="Menlo"/>
                <a:ea typeface="Menlo"/>
                <a:cs typeface="Menlo"/>
                <a:sym typeface="Menlo"/>
              </a:defRPr>
            </a:pPr>
            <a:r>
              <a:rPr sz="1800" dirty="0"/>
              <a:t>    </a:t>
            </a:r>
            <a:r>
              <a:rPr sz="1800" dirty="0" err="1"/>
              <a:t>docker.image</a:t>
            </a:r>
            <a:r>
              <a:rPr sz="1800" dirty="0"/>
              <a:t>(</a:t>
            </a:r>
            <a:r>
              <a:rPr sz="1800" b="1" dirty="0">
                <a:solidFill>
                  <a:srgbClr val="008F00"/>
                </a:solidFill>
              </a:rPr>
              <a:t>"mongo"</a:t>
            </a:r>
            <a:r>
              <a:rPr sz="1800" dirty="0"/>
              <a:t>).pull()</a:t>
            </a:r>
          </a:p>
          <a:p>
            <a:pPr marL="0" indent="0" defTabSz="457200">
              <a:lnSpc>
                <a:spcPct val="100000"/>
              </a:lnSpc>
              <a:spcBef>
                <a:spcPts val="0"/>
              </a:spcBef>
              <a:buSzTx/>
              <a:buNone/>
              <a:defRPr sz="1200">
                <a:latin typeface="Menlo"/>
                <a:ea typeface="Menlo"/>
                <a:cs typeface="Menlo"/>
                <a:sym typeface="Menlo"/>
              </a:defRPr>
            </a:pPr>
            <a:r>
              <a:rPr sz="1800" dirty="0"/>
              <a:t>    sh "</a:t>
            </a:r>
            <a:r>
              <a:rPr sz="1800" dirty="0" err="1"/>
              <a:t>docker</a:t>
            </a:r>
            <a:r>
              <a:rPr sz="1800" dirty="0"/>
              <a:t>-compose -p books-</a:t>
            </a:r>
            <a:r>
              <a:rPr sz="1800" dirty="0" err="1"/>
              <a:t>ms</a:t>
            </a:r>
            <a:r>
              <a:rPr sz="1800" dirty="0"/>
              <a:t> up -d app"</a:t>
            </a:r>
          </a:p>
          <a:p>
            <a:pPr marL="0" indent="0" defTabSz="457200">
              <a:lnSpc>
                <a:spcPct val="100000"/>
              </a:lnSpc>
              <a:spcBef>
                <a:spcPts val="0"/>
              </a:spcBef>
              <a:buSzTx/>
              <a:buNone/>
              <a:defRPr sz="1200">
                <a:latin typeface="Menlo"/>
                <a:ea typeface="Menlo"/>
                <a:cs typeface="Menlo"/>
                <a:sym typeface="Menlo"/>
              </a:defRPr>
            </a:pPr>
            <a:r>
              <a:rPr sz="1800" dirty="0"/>
              <a:t>}</a:t>
            </a:r>
          </a:p>
        </p:txBody>
      </p:sp>
      <p:sp>
        <p:nvSpPr>
          <p:cNvPr id="5" name="Action Button: Forward or Next 4">
            <a:hlinkClick r:id="rId3" highlightClick="1"/>
          </p:cNvPr>
          <p:cNvSpPr/>
          <p:nvPr/>
        </p:nvSpPr>
        <p:spPr>
          <a:xfrm>
            <a:off x="10490792" y="5163014"/>
            <a:ext cx="1701208" cy="1701208"/>
          </a:xfrm>
          <a:prstGeom prst="actionButtonForwardNext">
            <a:avLst/>
          </a:prstGeom>
          <a:solidFill>
            <a:srgbClr val="FFFFFF"/>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Calibri"/>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631">
                                            <p:bg/>
                                          </p:spTgt>
                                        </p:tgtEl>
                                        <p:attrNameLst>
                                          <p:attrName>style.visibility</p:attrName>
                                        </p:attrNameLst>
                                      </p:cBhvr>
                                      <p:to>
                                        <p:strVal val="visible"/>
                                      </p:to>
                                    </p:set>
                                    <p:animEffect transition="in" filter="fade">
                                      <p:cBhvr>
                                        <p:cTn id="7" dur="1000"/>
                                        <p:tgtEl>
                                          <p:spTgt spid="4631">
                                            <p:bg/>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631">
                                            <p:txEl>
                                              <p:pRg st="0" end="0"/>
                                            </p:txEl>
                                          </p:spTgt>
                                        </p:tgtEl>
                                        <p:attrNameLst>
                                          <p:attrName>style.visibility</p:attrName>
                                        </p:attrNameLst>
                                      </p:cBhvr>
                                      <p:to>
                                        <p:strVal val="visible"/>
                                      </p:to>
                                    </p:set>
                                    <p:animEffect transition="in" filter="fade">
                                      <p:cBhvr>
                                        <p:cTn id="12" dur="1000"/>
                                        <p:tgtEl>
                                          <p:spTgt spid="4631">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631">
                                            <p:txEl>
                                              <p:pRg st="1" end="1"/>
                                            </p:txEl>
                                          </p:spTgt>
                                        </p:tgtEl>
                                        <p:attrNameLst>
                                          <p:attrName>style.visibility</p:attrName>
                                        </p:attrNameLst>
                                      </p:cBhvr>
                                      <p:to>
                                        <p:strVal val="visible"/>
                                      </p:to>
                                    </p:set>
                                    <p:animEffect transition="in" filter="fade">
                                      <p:cBhvr>
                                        <p:cTn id="17" dur="1000"/>
                                        <p:tgtEl>
                                          <p:spTgt spid="4631">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631">
                                            <p:txEl>
                                              <p:pRg st="2" end="2"/>
                                            </p:txEl>
                                          </p:spTgt>
                                        </p:tgtEl>
                                        <p:attrNameLst>
                                          <p:attrName>style.visibility</p:attrName>
                                        </p:attrNameLst>
                                      </p:cBhvr>
                                      <p:to>
                                        <p:strVal val="visible"/>
                                      </p:to>
                                    </p:set>
                                    <p:animEffect transition="in" filter="fade">
                                      <p:cBhvr>
                                        <p:cTn id="22" dur="1000"/>
                                        <p:tgtEl>
                                          <p:spTgt spid="4631">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631">
                                            <p:txEl>
                                              <p:pRg st="3" end="3"/>
                                            </p:txEl>
                                          </p:spTgt>
                                        </p:tgtEl>
                                        <p:attrNameLst>
                                          <p:attrName>style.visibility</p:attrName>
                                        </p:attrNameLst>
                                      </p:cBhvr>
                                      <p:to>
                                        <p:strVal val="visible"/>
                                      </p:to>
                                    </p:set>
                                    <p:animEffect transition="in" filter="fade">
                                      <p:cBhvr>
                                        <p:cTn id="27" dur="1000"/>
                                        <p:tgtEl>
                                          <p:spTgt spid="4631">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631">
                                            <p:txEl>
                                              <p:pRg st="4" end="4"/>
                                            </p:txEl>
                                          </p:spTgt>
                                        </p:tgtEl>
                                        <p:attrNameLst>
                                          <p:attrName>style.visibility</p:attrName>
                                        </p:attrNameLst>
                                      </p:cBhvr>
                                      <p:to>
                                        <p:strVal val="visible"/>
                                      </p:to>
                                    </p:set>
                                    <p:animEffect transition="in" filter="fade">
                                      <p:cBhvr>
                                        <p:cTn id="32" dur="1000"/>
                                        <p:tgtEl>
                                          <p:spTgt spid="4631">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631">
                                            <p:txEl>
                                              <p:pRg st="5" end="5"/>
                                            </p:txEl>
                                          </p:spTgt>
                                        </p:tgtEl>
                                        <p:attrNameLst>
                                          <p:attrName>style.visibility</p:attrName>
                                        </p:attrNameLst>
                                      </p:cBhvr>
                                      <p:to>
                                        <p:strVal val="visible"/>
                                      </p:to>
                                    </p:set>
                                    <p:animEffect transition="in" filter="fade">
                                      <p:cBhvr>
                                        <p:cTn id="37" dur="1000"/>
                                        <p:tgtEl>
                                          <p:spTgt spid="4631">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4631">
                                            <p:txEl>
                                              <p:pRg st="6" end="6"/>
                                            </p:txEl>
                                          </p:spTgt>
                                        </p:tgtEl>
                                        <p:attrNameLst>
                                          <p:attrName>style.visibility</p:attrName>
                                        </p:attrNameLst>
                                      </p:cBhvr>
                                      <p:to>
                                        <p:strVal val="visible"/>
                                      </p:to>
                                    </p:set>
                                    <p:animEffect transition="in" filter="fade">
                                      <p:cBhvr>
                                        <p:cTn id="42" dur="1000"/>
                                        <p:tgtEl>
                                          <p:spTgt spid="4631">
                                            <p:txEl>
                                              <p:pRg st="6" end="6"/>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4631">
                                            <p:txEl>
                                              <p:pRg st="7" end="7"/>
                                            </p:txEl>
                                          </p:spTgt>
                                        </p:tgtEl>
                                        <p:attrNameLst>
                                          <p:attrName>style.visibility</p:attrName>
                                        </p:attrNameLst>
                                      </p:cBhvr>
                                      <p:to>
                                        <p:strVal val="visible"/>
                                      </p:to>
                                    </p:set>
                                    <p:animEffect transition="in" filter="fade">
                                      <p:cBhvr>
                                        <p:cTn id="47" dur="1000"/>
                                        <p:tgtEl>
                                          <p:spTgt spid="4631">
                                            <p:txEl>
                                              <p:pRg st="7" end="7"/>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4631">
                                            <p:txEl>
                                              <p:pRg st="8" end="8"/>
                                            </p:txEl>
                                          </p:spTgt>
                                        </p:tgtEl>
                                        <p:attrNameLst>
                                          <p:attrName>style.visibility</p:attrName>
                                        </p:attrNameLst>
                                      </p:cBhvr>
                                      <p:to>
                                        <p:strVal val="visible"/>
                                      </p:to>
                                    </p:set>
                                    <p:animEffect transition="in" filter="fade">
                                      <p:cBhvr>
                                        <p:cTn id="52" dur="1000"/>
                                        <p:tgtEl>
                                          <p:spTgt spid="4631">
                                            <p:txEl>
                                              <p:pRg st="8" end="8"/>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4631">
                                            <p:txEl>
                                              <p:pRg st="9" end="9"/>
                                            </p:txEl>
                                          </p:spTgt>
                                        </p:tgtEl>
                                        <p:attrNameLst>
                                          <p:attrName>style.visibility</p:attrName>
                                        </p:attrNameLst>
                                      </p:cBhvr>
                                      <p:to>
                                        <p:strVal val="visible"/>
                                      </p:to>
                                    </p:set>
                                    <p:animEffect transition="in" filter="fade">
                                      <p:cBhvr>
                                        <p:cTn id="57" dur="1000"/>
                                        <p:tgtEl>
                                          <p:spTgt spid="4631">
                                            <p:txEl>
                                              <p:pRg st="9" end="9"/>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4631">
                                            <p:txEl>
                                              <p:pRg st="10" end="10"/>
                                            </p:txEl>
                                          </p:spTgt>
                                        </p:tgtEl>
                                        <p:attrNameLst>
                                          <p:attrName>style.visibility</p:attrName>
                                        </p:attrNameLst>
                                      </p:cBhvr>
                                      <p:to>
                                        <p:strVal val="visible"/>
                                      </p:to>
                                    </p:set>
                                    <p:animEffect transition="in" filter="fade">
                                      <p:cBhvr>
                                        <p:cTn id="62" dur="1000"/>
                                        <p:tgtEl>
                                          <p:spTgt spid="4631">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31" grpId="0" build="allAtOnce"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38" name="Shape 4638"/>
          <p:cNvSpPr>
            <a:spLocks noGrp="1"/>
          </p:cNvSpPr>
          <p:nvPr>
            <p:ph type="title"/>
          </p:nvPr>
        </p:nvSpPr>
        <p:spPr>
          <a:prstGeom prst="rect">
            <a:avLst/>
          </a:prstGeom>
        </p:spPr>
        <p:txBody>
          <a:bodyPr anchor="b"/>
          <a:lstStyle/>
          <a:p>
            <a:r>
              <a:rPr b="1" dirty="0"/>
              <a:t>Key Pipeline DSL – </a:t>
            </a:r>
            <a:r>
              <a:rPr b="1" dirty="0" err="1"/>
              <a:t>env</a:t>
            </a:r>
            <a:r>
              <a:rPr b="1" dirty="0"/>
              <a:t> and </a:t>
            </a:r>
            <a:r>
              <a:rPr b="1" dirty="0" err="1"/>
              <a:t>withEnv</a:t>
            </a:r>
            <a:endParaRPr b="1" dirty="0"/>
          </a:p>
        </p:txBody>
      </p:sp>
      <p:sp>
        <p:nvSpPr>
          <p:cNvPr id="4636" name="Shape 4636"/>
          <p:cNvSpPr>
            <a:spLocks noGrp="1"/>
          </p:cNvSpPr>
          <p:nvPr>
            <p:ph type="body" idx="1"/>
          </p:nvPr>
        </p:nvSpPr>
        <p:spPr>
          <a:xfrm>
            <a:off x="789949" y="1999902"/>
            <a:ext cx="5759707" cy="4526105"/>
          </a:xfrm>
          <a:prstGeom prst="rect">
            <a:avLst/>
          </a:prstGeom>
        </p:spPr>
        <p:txBody>
          <a:bodyPr/>
          <a:lstStyle/>
          <a:p>
            <a:pPr marL="177391" indent="-177391" defTabSz="886967">
              <a:defRPr sz="2700" b="1">
                <a:solidFill>
                  <a:srgbClr val="006098"/>
                </a:solidFill>
              </a:defRPr>
            </a:pPr>
            <a:r>
              <a:rPr dirty="0"/>
              <a:t>Task</a:t>
            </a:r>
            <a:r>
              <a:rPr b="0" dirty="0">
                <a:solidFill>
                  <a:srgbClr val="54585B"/>
                </a:solidFill>
              </a:rPr>
              <a:t>:</a:t>
            </a:r>
          </a:p>
          <a:p>
            <a:pPr marL="177391" indent="-177391" defTabSz="886967">
              <a:defRPr sz="2700"/>
            </a:pPr>
            <a:endParaRPr b="0" dirty="0">
              <a:solidFill>
                <a:srgbClr val="54585B"/>
              </a:solidFill>
            </a:endParaRPr>
          </a:p>
          <a:p>
            <a:pPr marL="177391" indent="-177391" defTabSz="886967">
              <a:defRPr sz="2700"/>
            </a:pPr>
            <a:r>
              <a:rPr dirty="0"/>
              <a:t>Run </a:t>
            </a:r>
            <a:r>
              <a:rPr i="1" dirty="0"/>
              <a:t>post-deployment tests</a:t>
            </a:r>
            <a:r>
              <a:rPr dirty="0"/>
              <a:t> in the node </a:t>
            </a:r>
            <a:r>
              <a:rPr i="1" dirty="0"/>
              <a:t>cd</a:t>
            </a:r>
            <a:r>
              <a:rPr dirty="0"/>
              <a:t>. The </a:t>
            </a:r>
            <a:r>
              <a:rPr i="1" dirty="0"/>
              <a:t>run_tests.sh</a:t>
            </a:r>
            <a:r>
              <a:rPr dirty="0"/>
              <a:t> script expects two environment variables: </a:t>
            </a:r>
            <a:r>
              <a:rPr i="1" dirty="0"/>
              <a:t>TEST_TYPE=integ and DOMAIN</a:t>
            </a:r>
            <a:r>
              <a:rPr i="1" dirty="0" smtClean="0"/>
              <a:t>=</a:t>
            </a:r>
            <a:r>
              <a:rPr lang="es-ES" b="1" i="1" u="sng" dirty="0" smtClean="0">
                <a:solidFill>
                  <a:srgbClr val="0000FF"/>
                </a:solidFill>
                <a:uFill>
                  <a:solidFill>
                    <a:srgbClr val="0000FF"/>
                  </a:solidFill>
                </a:uFill>
                <a:hlinkClick r:id="rId3"/>
              </a:rPr>
              <a:t>[IP]</a:t>
            </a:r>
            <a:r>
              <a:rPr i="1" u="sng" dirty="0" smtClean="0">
                <a:solidFill>
                  <a:srgbClr val="0000FF"/>
                </a:solidFill>
                <a:uFill>
                  <a:solidFill>
                    <a:srgbClr val="0000FF"/>
                  </a:solidFill>
                </a:uFill>
                <a:hlinkClick r:id="rId3"/>
              </a:rPr>
              <a:t>:8081</a:t>
            </a:r>
            <a:r>
              <a:rPr dirty="0"/>
              <a:t>. Tests should be run inside the </a:t>
            </a:r>
            <a:r>
              <a:rPr i="1" dirty="0"/>
              <a:t>training-books-ms</a:t>
            </a:r>
            <a:r>
              <a:rPr dirty="0"/>
              <a:t> container.</a:t>
            </a:r>
          </a:p>
        </p:txBody>
      </p:sp>
      <p:sp>
        <p:nvSpPr>
          <p:cNvPr id="4637" name="Shape 4637"/>
          <p:cNvSpPr>
            <a:spLocks noGrp="1"/>
          </p:cNvSpPr>
          <p:nvPr>
            <p:ph type="body" idx="4294967295"/>
          </p:nvPr>
        </p:nvSpPr>
        <p:spPr>
          <a:xfrm>
            <a:off x="6827838" y="2468563"/>
            <a:ext cx="5364162" cy="3792537"/>
          </a:xfrm>
          <a:prstGeom prst="rect">
            <a:avLst/>
          </a:prstGeom>
          <a:extLst>
            <a:ext uri="{C572A759-6A51-4108-AA02-DFA0A04FC94B}">
              <ma14:wrappingTextBoxFlag xmlns:ma14="http://schemas.microsoft.com/office/mac/drawingml/2011/main" val="1"/>
            </a:ext>
          </a:extLst>
        </p:spPr>
        <p:txBody>
          <a:bodyPr anchor="ctr">
            <a:normAutofit lnSpcReduction="10000"/>
          </a:bodyPr>
          <a:lstStyle/>
          <a:p>
            <a:pPr marL="0" indent="0" defTabSz="457200">
              <a:lnSpc>
                <a:spcPct val="100000"/>
              </a:lnSpc>
              <a:spcBef>
                <a:spcPts val="0"/>
              </a:spcBef>
              <a:buSzTx/>
              <a:buNone/>
              <a:defRPr sz="1200">
                <a:latin typeface="Menlo"/>
                <a:ea typeface="Menlo"/>
                <a:cs typeface="Menlo"/>
                <a:sym typeface="Menlo"/>
              </a:defRPr>
            </a:pPr>
            <a:r>
              <a:rPr sz="2000" dirty="0"/>
              <a:t>node(</a:t>
            </a:r>
            <a:r>
              <a:rPr sz="2000" b="1" dirty="0">
                <a:solidFill>
                  <a:srgbClr val="008F00"/>
                </a:solidFill>
              </a:rPr>
              <a:t>"cd"</a:t>
            </a:r>
            <a:r>
              <a:rPr sz="2000" dirty="0"/>
              <a:t>) {</a:t>
            </a:r>
          </a:p>
          <a:p>
            <a:pPr marL="0" indent="0" defTabSz="457200">
              <a:lnSpc>
                <a:spcPct val="100000"/>
              </a:lnSpc>
              <a:spcBef>
                <a:spcPts val="0"/>
              </a:spcBef>
              <a:buSzTx/>
              <a:buNone/>
              <a:defRPr sz="1200">
                <a:latin typeface="Menlo"/>
                <a:ea typeface="Menlo"/>
                <a:cs typeface="Menlo"/>
                <a:sym typeface="Menlo"/>
              </a:defRPr>
            </a:pPr>
            <a:r>
              <a:rPr sz="2000" dirty="0"/>
              <a:t>    stage </a:t>
            </a:r>
            <a:r>
              <a:rPr sz="2000" b="1" dirty="0">
                <a:solidFill>
                  <a:srgbClr val="008F00"/>
                </a:solidFill>
              </a:rPr>
              <a:t>"post-deployment tests"</a:t>
            </a:r>
          </a:p>
          <a:p>
            <a:pPr marL="0" indent="0" defTabSz="457200">
              <a:lnSpc>
                <a:spcPct val="100000"/>
              </a:lnSpc>
              <a:spcBef>
                <a:spcPts val="0"/>
              </a:spcBef>
              <a:buSzTx/>
              <a:buNone/>
              <a:defRPr sz="1200" b="1">
                <a:solidFill>
                  <a:srgbClr val="008F00"/>
                </a:solidFill>
                <a:latin typeface="Menlo"/>
                <a:ea typeface="Menlo"/>
                <a:cs typeface="Menlo"/>
                <a:sym typeface="Menlo"/>
              </a:defRPr>
            </a:pPr>
            <a:r>
              <a:rPr sz="2000" dirty="0"/>
              <a:t>    </a:t>
            </a:r>
            <a:r>
              <a:rPr sz="2000" b="0" dirty="0">
                <a:solidFill>
                  <a:srgbClr val="000A55"/>
                </a:solidFill>
              </a:rPr>
              <a:t>def </a:t>
            </a:r>
            <a:r>
              <a:rPr sz="2000" b="0" dirty="0">
                <a:solidFill>
                  <a:srgbClr val="000000"/>
                </a:solidFill>
              </a:rPr>
              <a:t>tests = docker.image</a:t>
            </a:r>
            <a:r>
              <a:rPr sz="2000" b="0" dirty="0" smtClean="0">
                <a:solidFill>
                  <a:srgbClr val="000000"/>
                </a:solidFill>
              </a:rPr>
              <a:t>("</a:t>
            </a:r>
            <a:r>
              <a:rPr lang="es-ES" sz="2000" b="0" dirty="0" err="1" smtClean="0">
                <a:solidFill>
                  <a:srgbClr val="000000"/>
                </a:solidFill>
              </a:rPr>
              <a:t>localhost</a:t>
            </a:r>
            <a:r>
              <a:rPr sz="2000" b="0" dirty="0" smtClean="0">
                <a:solidFill>
                  <a:srgbClr val="000000"/>
                </a:solidFill>
              </a:rPr>
              <a:t>:5000/training-books-ms-tests</a:t>
            </a:r>
            <a:r>
              <a:rPr sz="2000" b="0" dirty="0">
                <a:solidFill>
                  <a:srgbClr val="000000"/>
                </a:solidFill>
              </a:rPr>
              <a:t>")</a:t>
            </a:r>
          </a:p>
          <a:p>
            <a:pPr marL="0" indent="0" defTabSz="457200">
              <a:lnSpc>
                <a:spcPct val="100000"/>
              </a:lnSpc>
              <a:spcBef>
                <a:spcPts val="0"/>
              </a:spcBef>
              <a:buSzTx/>
              <a:buNone/>
              <a:defRPr sz="1200">
                <a:latin typeface="Menlo"/>
                <a:ea typeface="Menlo"/>
                <a:cs typeface="Menlo"/>
                <a:sym typeface="Menlo"/>
              </a:defRPr>
            </a:pPr>
            <a:r>
              <a:rPr sz="2000" dirty="0"/>
              <a:t>    </a:t>
            </a:r>
            <a:r>
              <a:rPr sz="2000" dirty="0" err="1"/>
              <a:t>tests.inside</a:t>
            </a:r>
            <a:r>
              <a:rPr sz="2000" dirty="0"/>
              <a:t>() {</a:t>
            </a:r>
          </a:p>
          <a:p>
            <a:pPr marL="0" indent="0" defTabSz="457200">
              <a:lnSpc>
                <a:spcPct val="100000"/>
              </a:lnSpc>
              <a:spcBef>
                <a:spcPts val="0"/>
              </a:spcBef>
              <a:buSzTx/>
              <a:buNone/>
              <a:defRPr sz="1200">
                <a:latin typeface="Menlo"/>
                <a:ea typeface="Menlo"/>
                <a:cs typeface="Menlo"/>
                <a:sym typeface="Menlo"/>
              </a:defRPr>
            </a:pPr>
            <a:r>
              <a:rPr sz="2000" dirty="0"/>
              <a:t>        withEnv([</a:t>
            </a:r>
            <a:r>
              <a:rPr sz="2000" b="1" dirty="0">
                <a:solidFill>
                  <a:srgbClr val="008F00"/>
                </a:solidFill>
              </a:rPr>
              <a:t>"TEST_TYPE=integ"</a:t>
            </a:r>
            <a:r>
              <a:rPr sz="2000" dirty="0"/>
              <a:t>, </a:t>
            </a:r>
            <a:r>
              <a:rPr sz="2000" b="1" dirty="0">
                <a:solidFill>
                  <a:srgbClr val="008F00"/>
                </a:solidFill>
              </a:rPr>
              <a:t>"DOMAIN=http</a:t>
            </a:r>
            <a:r>
              <a:rPr sz="2000" b="1" dirty="0" smtClean="0">
                <a:solidFill>
                  <a:srgbClr val="008F00"/>
                </a:solidFill>
              </a:rPr>
              <a:t>://</a:t>
            </a:r>
            <a:r>
              <a:rPr lang="es-ES" sz="2000" b="1" dirty="0" smtClean="0">
                <a:solidFill>
                  <a:srgbClr val="008F00"/>
                </a:solidFill>
              </a:rPr>
              <a:t>[IP]</a:t>
            </a:r>
            <a:r>
              <a:rPr sz="2000" b="1" dirty="0" smtClean="0">
                <a:solidFill>
                  <a:srgbClr val="008F00"/>
                </a:solidFill>
              </a:rPr>
              <a:t>:8081</a:t>
            </a:r>
            <a:r>
              <a:rPr sz="2000" b="1" dirty="0">
                <a:solidFill>
                  <a:srgbClr val="008F00"/>
                </a:solidFill>
              </a:rPr>
              <a:t>"</a:t>
            </a:r>
            <a:r>
              <a:rPr sz="2000" dirty="0"/>
              <a:t>]) {</a:t>
            </a:r>
          </a:p>
          <a:p>
            <a:pPr marL="0" indent="0" defTabSz="457200">
              <a:lnSpc>
                <a:spcPct val="100000"/>
              </a:lnSpc>
              <a:spcBef>
                <a:spcPts val="0"/>
              </a:spcBef>
              <a:buSzTx/>
              <a:buNone/>
              <a:defRPr sz="1200">
                <a:latin typeface="Menlo"/>
                <a:ea typeface="Menlo"/>
                <a:cs typeface="Menlo"/>
                <a:sym typeface="Menlo"/>
              </a:defRPr>
            </a:pPr>
            <a:r>
              <a:rPr sz="2000" dirty="0"/>
              <a:t>            sh </a:t>
            </a:r>
            <a:r>
              <a:rPr sz="2000" b="1" dirty="0">
                <a:solidFill>
                  <a:srgbClr val="008F00"/>
                </a:solidFill>
              </a:rPr>
              <a:t>"./run_tests.sh"</a:t>
            </a:r>
          </a:p>
          <a:p>
            <a:pPr marL="0" indent="0" defTabSz="457200">
              <a:lnSpc>
                <a:spcPct val="100000"/>
              </a:lnSpc>
              <a:spcBef>
                <a:spcPts val="0"/>
              </a:spcBef>
              <a:buSzTx/>
              <a:buNone/>
              <a:defRPr sz="1200" b="1">
                <a:solidFill>
                  <a:srgbClr val="008F00"/>
                </a:solidFill>
                <a:latin typeface="Menlo"/>
                <a:ea typeface="Menlo"/>
                <a:cs typeface="Menlo"/>
                <a:sym typeface="Menlo"/>
              </a:defRPr>
            </a:pPr>
            <a:r>
              <a:rPr sz="2000" dirty="0"/>
              <a:t>        </a:t>
            </a:r>
            <a:r>
              <a:rPr sz="2000" b="0" dirty="0">
                <a:solidFill>
                  <a:srgbClr val="000000"/>
                </a:solidFill>
              </a:rPr>
              <a:t>}</a:t>
            </a:r>
          </a:p>
          <a:p>
            <a:pPr marL="0" indent="0" defTabSz="457200">
              <a:lnSpc>
                <a:spcPct val="100000"/>
              </a:lnSpc>
              <a:spcBef>
                <a:spcPts val="0"/>
              </a:spcBef>
              <a:buSzTx/>
              <a:buNone/>
              <a:defRPr sz="1200">
                <a:latin typeface="Menlo"/>
                <a:ea typeface="Menlo"/>
                <a:cs typeface="Menlo"/>
                <a:sym typeface="Menlo"/>
              </a:defRPr>
            </a:pPr>
            <a:r>
              <a:rPr sz="2000" dirty="0"/>
              <a:t>    }</a:t>
            </a:r>
          </a:p>
          <a:p>
            <a:pPr marL="0" indent="0" defTabSz="457200">
              <a:lnSpc>
                <a:spcPct val="100000"/>
              </a:lnSpc>
              <a:spcBef>
                <a:spcPts val="0"/>
              </a:spcBef>
              <a:buSzTx/>
              <a:buNone/>
              <a:defRPr sz="1200">
                <a:latin typeface="Menlo"/>
                <a:ea typeface="Menlo"/>
                <a:cs typeface="Menlo"/>
                <a:sym typeface="Menlo"/>
              </a:defRPr>
            </a:pPr>
            <a:r>
              <a:rPr sz="2000" dirty="0"/>
              <a:t>}</a:t>
            </a:r>
          </a:p>
        </p:txBody>
      </p:sp>
      <p:sp>
        <p:nvSpPr>
          <p:cNvPr id="5" name="Action Button: Forward or Next 4">
            <a:hlinkClick r:id="rId4" highlightClick="1"/>
          </p:cNvPr>
          <p:cNvSpPr/>
          <p:nvPr/>
        </p:nvSpPr>
        <p:spPr>
          <a:xfrm>
            <a:off x="10490792" y="5163014"/>
            <a:ext cx="1701208" cy="1701208"/>
          </a:xfrm>
          <a:prstGeom prst="actionButtonForwardNext">
            <a:avLst/>
          </a:prstGeom>
          <a:solidFill>
            <a:srgbClr val="FFFFFF"/>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Calibri"/>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637">
                                            <p:bg/>
                                          </p:spTgt>
                                        </p:tgtEl>
                                        <p:attrNameLst>
                                          <p:attrName>style.visibility</p:attrName>
                                        </p:attrNameLst>
                                      </p:cBhvr>
                                      <p:to>
                                        <p:strVal val="visible"/>
                                      </p:to>
                                    </p:set>
                                    <p:animEffect transition="in" filter="fade">
                                      <p:cBhvr>
                                        <p:cTn id="7" dur="1000"/>
                                        <p:tgtEl>
                                          <p:spTgt spid="4637">
                                            <p:bg/>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637">
                                            <p:txEl>
                                              <p:pRg st="0" end="0"/>
                                            </p:txEl>
                                          </p:spTgt>
                                        </p:tgtEl>
                                        <p:attrNameLst>
                                          <p:attrName>style.visibility</p:attrName>
                                        </p:attrNameLst>
                                      </p:cBhvr>
                                      <p:to>
                                        <p:strVal val="visible"/>
                                      </p:to>
                                    </p:set>
                                    <p:animEffect transition="in" filter="fade">
                                      <p:cBhvr>
                                        <p:cTn id="10" dur="1000"/>
                                        <p:tgtEl>
                                          <p:spTgt spid="4637">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637">
                                            <p:txEl>
                                              <p:pRg st="1" end="1"/>
                                            </p:txEl>
                                          </p:spTgt>
                                        </p:tgtEl>
                                        <p:attrNameLst>
                                          <p:attrName>style.visibility</p:attrName>
                                        </p:attrNameLst>
                                      </p:cBhvr>
                                      <p:to>
                                        <p:strVal val="visible"/>
                                      </p:to>
                                    </p:set>
                                    <p:animEffect transition="in" filter="fade">
                                      <p:cBhvr>
                                        <p:cTn id="13" dur="1000"/>
                                        <p:tgtEl>
                                          <p:spTgt spid="4637">
                                            <p:txEl>
                                              <p:pRg st="1" end="1"/>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637">
                                            <p:txEl>
                                              <p:pRg st="2" end="2"/>
                                            </p:txEl>
                                          </p:spTgt>
                                        </p:tgtEl>
                                        <p:attrNameLst>
                                          <p:attrName>style.visibility</p:attrName>
                                        </p:attrNameLst>
                                      </p:cBhvr>
                                      <p:to>
                                        <p:strVal val="visible"/>
                                      </p:to>
                                    </p:set>
                                    <p:animEffect transition="in" filter="fade">
                                      <p:cBhvr>
                                        <p:cTn id="16" dur="1000"/>
                                        <p:tgtEl>
                                          <p:spTgt spid="4637">
                                            <p:txEl>
                                              <p:pRg st="2" end="2"/>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637">
                                            <p:txEl>
                                              <p:pRg st="3" end="3"/>
                                            </p:txEl>
                                          </p:spTgt>
                                        </p:tgtEl>
                                        <p:attrNameLst>
                                          <p:attrName>style.visibility</p:attrName>
                                        </p:attrNameLst>
                                      </p:cBhvr>
                                      <p:to>
                                        <p:strVal val="visible"/>
                                      </p:to>
                                    </p:set>
                                    <p:animEffect transition="in" filter="fade">
                                      <p:cBhvr>
                                        <p:cTn id="19" dur="1000"/>
                                        <p:tgtEl>
                                          <p:spTgt spid="4637">
                                            <p:txEl>
                                              <p:pRg st="3" end="3"/>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637">
                                            <p:txEl>
                                              <p:pRg st="4" end="4"/>
                                            </p:txEl>
                                          </p:spTgt>
                                        </p:tgtEl>
                                        <p:attrNameLst>
                                          <p:attrName>style.visibility</p:attrName>
                                        </p:attrNameLst>
                                      </p:cBhvr>
                                      <p:to>
                                        <p:strVal val="visible"/>
                                      </p:to>
                                    </p:set>
                                    <p:animEffect transition="in" filter="fade">
                                      <p:cBhvr>
                                        <p:cTn id="22" dur="1000"/>
                                        <p:tgtEl>
                                          <p:spTgt spid="4637">
                                            <p:txEl>
                                              <p:pRg st="4" end="4"/>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637">
                                            <p:txEl>
                                              <p:pRg st="5" end="5"/>
                                            </p:txEl>
                                          </p:spTgt>
                                        </p:tgtEl>
                                        <p:attrNameLst>
                                          <p:attrName>style.visibility</p:attrName>
                                        </p:attrNameLst>
                                      </p:cBhvr>
                                      <p:to>
                                        <p:strVal val="visible"/>
                                      </p:to>
                                    </p:set>
                                    <p:animEffect transition="in" filter="fade">
                                      <p:cBhvr>
                                        <p:cTn id="25" dur="1000"/>
                                        <p:tgtEl>
                                          <p:spTgt spid="4637">
                                            <p:txEl>
                                              <p:pRg st="5" end="5"/>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637">
                                            <p:txEl>
                                              <p:pRg st="6" end="6"/>
                                            </p:txEl>
                                          </p:spTgt>
                                        </p:tgtEl>
                                        <p:attrNameLst>
                                          <p:attrName>style.visibility</p:attrName>
                                        </p:attrNameLst>
                                      </p:cBhvr>
                                      <p:to>
                                        <p:strVal val="visible"/>
                                      </p:to>
                                    </p:set>
                                    <p:animEffect transition="in" filter="fade">
                                      <p:cBhvr>
                                        <p:cTn id="28" dur="1000"/>
                                        <p:tgtEl>
                                          <p:spTgt spid="4637">
                                            <p:txEl>
                                              <p:pRg st="6" end="6"/>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637">
                                            <p:txEl>
                                              <p:pRg st="7" end="7"/>
                                            </p:txEl>
                                          </p:spTgt>
                                        </p:tgtEl>
                                        <p:attrNameLst>
                                          <p:attrName>style.visibility</p:attrName>
                                        </p:attrNameLst>
                                      </p:cBhvr>
                                      <p:to>
                                        <p:strVal val="visible"/>
                                      </p:to>
                                    </p:set>
                                    <p:animEffect transition="in" filter="fade">
                                      <p:cBhvr>
                                        <p:cTn id="31" dur="1000"/>
                                        <p:tgtEl>
                                          <p:spTgt spid="4637">
                                            <p:txEl>
                                              <p:pRg st="7" end="7"/>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4637">
                                            <p:txEl>
                                              <p:pRg st="8" end="8"/>
                                            </p:txEl>
                                          </p:spTgt>
                                        </p:tgtEl>
                                        <p:attrNameLst>
                                          <p:attrName>style.visibility</p:attrName>
                                        </p:attrNameLst>
                                      </p:cBhvr>
                                      <p:to>
                                        <p:strVal val="visible"/>
                                      </p:to>
                                    </p:set>
                                    <p:animEffect transition="in" filter="fade">
                                      <p:cBhvr>
                                        <p:cTn id="34" dur="1000"/>
                                        <p:tgtEl>
                                          <p:spTgt spid="4637">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37" grpId="0" build="allAtOnce"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5" name="Shape 4645"/>
          <p:cNvSpPr>
            <a:spLocks noGrp="1"/>
          </p:cNvSpPr>
          <p:nvPr>
            <p:ph type="title"/>
          </p:nvPr>
        </p:nvSpPr>
        <p:spPr>
          <a:xfrm>
            <a:off x="902368" y="2873694"/>
            <a:ext cx="10464801" cy="2111103"/>
          </a:xfrm>
          <a:prstGeom prst="rect">
            <a:avLst/>
          </a:prstGeom>
        </p:spPr>
        <p:txBody>
          <a:bodyPr/>
          <a:lstStyle/>
          <a:p>
            <a:pPr algn="ctr" defTabSz="859536">
              <a:defRPr sz="2350"/>
            </a:pPr>
            <a:r>
              <a:rPr dirty="0"/>
              <a:t>Pipeline with Docker</a:t>
            </a:r>
            <a:br>
              <a:rPr dirty="0"/>
            </a:br>
            <a:r>
              <a:rPr sz="2632" dirty="0"/>
              <a:t>Day 3</a:t>
            </a:r>
            <a:br>
              <a:rPr sz="2632" dirty="0"/>
            </a:br>
            <a:endParaRPr sz="3008" dirty="0"/>
          </a:p>
          <a:p>
            <a:pPr algn="ctr" defTabSz="859536">
              <a:defRPr sz="4041"/>
            </a:pPr>
            <a:r>
              <a:rPr b="1" dirty="0"/>
              <a:t>Review</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7" name="Shape 4647"/>
          <p:cNvSpPr>
            <a:spLocks noGrp="1"/>
          </p:cNvSpPr>
          <p:nvPr>
            <p:ph type="title"/>
          </p:nvPr>
        </p:nvSpPr>
        <p:spPr>
          <a:xfrm>
            <a:off x="798781" y="833967"/>
            <a:ext cx="10970004" cy="836099"/>
          </a:xfrm>
          <a:prstGeom prst="rect">
            <a:avLst/>
          </a:prstGeom>
          <a:solidFill>
            <a:schemeClr val="accent5">
              <a:lumMod val="20000"/>
              <a:lumOff val="80000"/>
            </a:schemeClr>
          </a:solidFill>
        </p:spPr>
        <p:txBody>
          <a:bodyPr>
            <a:normAutofit/>
          </a:bodyPr>
          <a:lstStyle>
            <a:lvl1pPr defTabSz="530351">
              <a:defRPr sz="2088"/>
            </a:lvl1pPr>
          </a:lstStyle>
          <a:p>
            <a:pPr algn="ctr"/>
            <a:r>
              <a:rPr sz="3600" b="1" dirty="0" smtClean="0"/>
              <a:t>Day </a:t>
            </a:r>
            <a:r>
              <a:rPr sz="3600" b="1" dirty="0"/>
              <a:t>3 </a:t>
            </a:r>
            <a:r>
              <a:rPr lang="en-US" sz="3600" b="1" dirty="0" smtClean="0"/>
              <a:t>Review</a:t>
            </a:r>
            <a:endParaRPr sz="3600" b="1" dirty="0"/>
          </a:p>
        </p:txBody>
      </p:sp>
      <p:sp>
        <p:nvSpPr>
          <p:cNvPr id="4648" name="Shape 4648"/>
          <p:cNvSpPr/>
          <p:nvPr/>
        </p:nvSpPr>
        <p:spPr>
          <a:xfrm>
            <a:off x="2592618" y="2463633"/>
            <a:ext cx="7401381" cy="2217078"/>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marL="180473" indent="-180473">
              <a:lnSpc>
                <a:spcPct val="150000"/>
              </a:lnSpc>
              <a:buSzPct val="100000"/>
              <a:buChar char="•"/>
              <a:defRPr sz="3300"/>
            </a:pPr>
            <a:r>
              <a:rPr sz="3200" dirty="0">
                <a:latin typeface="PT Sans"/>
              </a:rPr>
              <a:t>Defined the project steps</a:t>
            </a:r>
          </a:p>
          <a:p>
            <a:pPr marL="180473" indent="-180473">
              <a:lnSpc>
                <a:spcPct val="150000"/>
              </a:lnSpc>
              <a:buSzPct val="100000"/>
              <a:buChar char="•"/>
              <a:defRPr sz="3300"/>
            </a:pPr>
            <a:r>
              <a:rPr sz="3200" dirty="0">
                <a:latin typeface="PT Sans"/>
              </a:rPr>
              <a:t>Created a new Pipeline job</a:t>
            </a:r>
          </a:p>
          <a:p>
            <a:pPr marL="180473" indent="-180473">
              <a:lnSpc>
                <a:spcPct val="150000"/>
              </a:lnSpc>
              <a:buSzPct val="100000"/>
              <a:buChar char="•"/>
              <a:defRPr sz="3300"/>
            </a:pPr>
            <a:r>
              <a:rPr sz="3200" dirty="0">
                <a:latin typeface="PT Sans"/>
              </a:rPr>
              <a:t>Defined pre-deployment tests and build</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648">
                                            <p:bg/>
                                          </p:spTgt>
                                        </p:tgtEl>
                                        <p:attrNameLst>
                                          <p:attrName>style.visibility</p:attrName>
                                        </p:attrNameLst>
                                      </p:cBhvr>
                                      <p:to>
                                        <p:strVal val="visible"/>
                                      </p:to>
                                    </p:set>
                                    <p:animEffect transition="in" filter="fade">
                                      <p:cBhvr>
                                        <p:cTn id="7" dur="1000"/>
                                        <p:tgtEl>
                                          <p:spTgt spid="4648">
                                            <p:bg/>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648">
                                            <p:txEl>
                                              <p:pRg st="0" end="0"/>
                                            </p:txEl>
                                          </p:spTgt>
                                        </p:tgtEl>
                                        <p:attrNameLst>
                                          <p:attrName>style.visibility</p:attrName>
                                        </p:attrNameLst>
                                      </p:cBhvr>
                                      <p:to>
                                        <p:strVal val="visible"/>
                                      </p:to>
                                    </p:set>
                                    <p:animEffect transition="in" filter="fade">
                                      <p:cBhvr>
                                        <p:cTn id="12" dur="1000"/>
                                        <p:tgtEl>
                                          <p:spTgt spid="4648">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648">
                                            <p:txEl>
                                              <p:pRg st="1" end="1"/>
                                            </p:txEl>
                                          </p:spTgt>
                                        </p:tgtEl>
                                        <p:attrNameLst>
                                          <p:attrName>style.visibility</p:attrName>
                                        </p:attrNameLst>
                                      </p:cBhvr>
                                      <p:to>
                                        <p:strVal val="visible"/>
                                      </p:to>
                                    </p:set>
                                    <p:animEffect transition="in" filter="fade">
                                      <p:cBhvr>
                                        <p:cTn id="17" dur="1000"/>
                                        <p:tgtEl>
                                          <p:spTgt spid="4648">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648">
                                            <p:txEl>
                                              <p:pRg st="2" end="2"/>
                                            </p:txEl>
                                          </p:spTgt>
                                        </p:tgtEl>
                                        <p:attrNameLst>
                                          <p:attrName>style.visibility</p:attrName>
                                        </p:attrNameLst>
                                      </p:cBhvr>
                                      <p:to>
                                        <p:strVal val="visible"/>
                                      </p:to>
                                    </p:set>
                                    <p:animEffect transition="in" filter="fade">
                                      <p:cBhvr>
                                        <p:cTn id="22" dur="1000"/>
                                        <p:tgtEl>
                                          <p:spTgt spid="464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48" grpId="0" uiExpand="1" build="p"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52" name="Shape 4652"/>
          <p:cNvSpPr>
            <a:spLocks noGrp="1"/>
          </p:cNvSpPr>
          <p:nvPr>
            <p:ph type="title"/>
          </p:nvPr>
        </p:nvSpPr>
        <p:spPr>
          <a:xfrm>
            <a:off x="902368" y="2873694"/>
            <a:ext cx="10464801" cy="2111103"/>
          </a:xfrm>
          <a:prstGeom prst="rect">
            <a:avLst/>
          </a:prstGeom>
        </p:spPr>
        <p:txBody>
          <a:bodyPr/>
          <a:lstStyle/>
          <a:p>
            <a:pPr algn="ctr" defTabSz="859536">
              <a:defRPr sz="2350"/>
            </a:pPr>
            <a:r>
              <a:rPr dirty="0"/>
              <a:t>Pipeline with Docker</a:t>
            </a:r>
            <a:br>
              <a:rPr dirty="0"/>
            </a:br>
            <a:r>
              <a:rPr sz="2632" dirty="0"/>
              <a:t>Day 3</a:t>
            </a:r>
            <a:br>
              <a:rPr sz="2632" dirty="0"/>
            </a:br>
            <a:endParaRPr sz="3008" dirty="0"/>
          </a:p>
          <a:p>
            <a:pPr algn="ctr" defTabSz="859536">
              <a:defRPr sz="4041"/>
            </a:pPr>
            <a:r>
              <a:rPr b="1" dirty="0"/>
              <a:t>Exercise</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54" name="Shape 4654"/>
          <p:cNvSpPr>
            <a:spLocks noGrp="1"/>
          </p:cNvSpPr>
          <p:nvPr>
            <p:ph type="title"/>
          </p:nvPr>
        </p:nvSpPr>
        <p:spPr>
          <a:xfrm>
            <a:off x="1082957" y="868257"/>
            <a:ext cx="9649813" cy="836099"/>
          </a:xfrm>
          <a:prstGeom prst="rect">
            <a:avLst/>
          </a:prstGeom>
          <a:solidFill>
            <a:schemeClr val="accent5">
              <a:lumMod val="20000"/>
              <a:lumOff val="80000"/>
            </a:schemeClr>
          </a:solidFill>
        </p:spPr>
        <p:txBody>
          <a:bodyPr/>
          <a:lstStyle/>
          <a:p>
            <a:pPr algn="ctr"/>
            <a:r>
              <a:rPr b="1" dirty="0"/>
              <a:t>Day 3 – Exercise </a:t>
            </a:r>
          </a:p>
        </p:txBody>
      </p:sp>
      <p:sp>
        <p:nvSpPr>
          <p:cNvPr id="4655" name="Shape 4655"/>
          <p:cNvSpPr/>
          <p:nvPr/>
        </p:nvSpPr>
        <p:spPr>
          <a:xfrm>
            <a:off x="1332354" y="1790497"/>
            <a:ext cx="9754168" cy="443306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marL="180473" indent="-180473">
              <a:lnSpc>
                <a:spcPct val="150000"/>
              </a:lnSpc>
              <a:buSzPct val="100000"/>
              <a:buChar char="•"/>
              <a:defRPr sz="3200"/>
            </a:pPr>
            <a:r>
              <a:rPr lang="en-US" dirty="0" smtClean="0">
                <a:latin typeface="PT Sans"/>
              </a:rPr>
              <a:t> </a:t>
            </a:r>
            <a:r>
              <a:rPr dirty="0" smtClean="0">
                <a:latin typeface="PT Sans"/>
              </a:rPr>
              <a:t>Pick </a:t>
            </a:r>
            <a:r>
              <a:rPr dirty="0">
                <a:latin typeface="PT Sans"/>
              </a:rPr>
              <a:t>one of the simple project you worked on recently. Preferably the same one you "</a:t>
            </a:r>
            <a:r>
              <a:rPr dirty="0" err="1">
                <a:latin typeface="PT Sans"/>
              </a:rPr>
              <a:t>dockerized</a:t>
            </a:r>
            <a:r>
              <a:rPr dirty="0">
                <a:latin typeface="PT Sans"/>
              </a:rPr>
              <a:t>" yesterday.</a:t>
            </a:r>
          </a:p>
          <a:p>
            <a:pPr marL="180473" indent="-180473">
              <a:lnSpc>
                <a:spcPct val="150000"/>
              </a:lnSpc>
              <a:buSzPct val="100000"/>
              <a:buChar char="•"/>
              <a:defRPr sz="3200"/>
            </a:pPr>
            <a:r>
              <a:rPr lang="en-US" dirty="0" smtClean="0">
                <a:latin typeface="PT Sans"/>
              </a:rPr>
              <a:t> </a:t>
            </a:r>
            <a:r>
              <a:rPr dirty="0" smtClean="0">
                <a:latin typeface="PT Sans"/>
              </a:rPr>
              <a:t>Create </a:t>
            </a:r>
            <a:r>
              <a:rPr dirty="0">
                <a:latin typeface="PT Sans"/>
              </a:rPr>
              <a:t>the Jenkins pipeline job that will perform all the steps we practiced using your containers</a:t>
            </a:r>
          </a:p>
          <a:p>
            <a:pPr marL="180473" indent="-180473">
              <a:lnSpc>
                <a:spcPct val="150000"/>
              </a:lnSpc>
              <a:buSzPct val="100000"/>
              <a:buChar char="•"/>
              <a:defRPr sz="3200"/>
            </a:pPr>
            <a:r>
              <a:rPr lang="en-US" dirty="0" smtClean="0">
                <a:latin typeface="PT Sans"/>
              </a:rPr>
              <a:t> </a:t>
            </a:r>
            <a:r>
              <a:rPr dirty="0" smtClean="0">
                <a:latin typeface="PT Sans"/>
              </a:rPr>
              <a:t>Send </a:t>
            </a:r>
            <a:r>
              <a:rPr dirty="0">
                <a:latin typeface="PT Sans"/>
              </a:rPr>
              <a:t>results to </a:t>
            </a:r>
            <a:r>
              <a:rPr u="sng" dirty="0">
                <a:solidFill>
                  <a:srgbClr val="0000FF"/>
                </a:solidFill>
                <a:uFill>
                  <a:solidFill>
                    <a:srgbClr val="0000FF"/>
                  </a:solidFill>
                </a:uFill>
                <a:latin typeface="PT Sans"/>
                <a:hlinkClick r:id="rId3"/>
              </a:rPr>
              <a:t>vfarcic@cloudbees.com</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655">
                                            <p:bg/>
                                          </p:spTgt>
                                        </p:tgtEl>
                                        <p:attrNameLst>
                                          <p:attrName>style.visibility</p:attrName>
                                        </p:attrNameLst>
                                      </p:cBhvr>
                                      <p:to>
                                        <p:strVal val="visible"/>
                                      </p:to>
                                    </p:set>
                                    <p:animEffect transition="in" filter="fade">
                                      <p:cBhvr>
                                        <p:cTn id="7" dur="1000"/>
                                        <p:tgtEl>
                                          <p:spTgt spid="4655">
                                            <p:bg/>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655">
                                            <p:txEl>
                                              <p:pRg st="0" end="0"/>
                                            </p:txEl>
                                          </p:spTgt>
                                        </p:tgtEl>
                                        <p:attrNameLst>
                                          <p:attrName>style.visibility</p:attrName>
                                        </p:attrNameLst>
                                      </p:cBhvr>
                                      <p:to>
                                        <p:strVal val="visible"/>
                                      </p:to>
                                    </p:set>
                                    <p:animEffect transition="in" filter="fade">
                                      <p:cBhvr>
                                        <p:cTn id="12" dur="1000"/>
                                        <p:tgtEl>
                                          <p:spTgt spid="465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655">
                                            <p:txEl>
                                              <p:pRg st="1" end="1"/>
                                            </p:txEl>
                                          </p:spTgt>
                                        </p:tgtEl>
                                        <p:attrNameLst>
                                          <p:attrName>style.visibility</p:attrName>
                                        </p:attrNameLst>
                                      </p:cBhvr>
                                      <p:to>
                                        <p:strVal val="visible"/>
                                      </p:to>
                                    </p:set>
                                    <p:animEffect transition="in" filter="fade">
                                      <p:cBhvr>
                                        <p:cTn id="17" dur="1000"/>
                                        <p:tgtEl>
                                          <p:spTgt spid="4655">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655">
                                            <p:txEl>
                                              <p:pRg st="2" end="2"/>
                                            </p:txEl>
                                          </p:spTgt>
                                        </p:tgtEl>
                                        <p:attrNameLst>
                                          <p:attrName>style.visibility</p:attrName>
                                        </p:attrNameLst>
                                      </p:cBhvr>
                                      <p:to>
                                        <p:strVal val="visible"/>
                                      </p:to>
                                    </p:set>
                                    <p:animEffect transition="in" filter="fade">
                                      <p:cBhvr>
                                        <p:cTn id="22" dur="1000"/>
                                        <p:tgtEl>
                                          <p:spTgt spid="465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55" grpId="0" uiExpand="1" build="p"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64" name="Shape 4664"/>
          <p:cNvSpPr>
            <a:spLocks noGrp="1"/>
          </p:cNvSpPr>
          <p:nvPr>
            <p:ph type="title"/>
          </p:nvPr>
        </p:nvSpPr>
        <p:spPr>
          <a:xfrm>
            <a:off x="914400" y="2127736"/>
            <a:ext cx="10464801" cy="3009748"/>
          </a:xfrm>
          <a:prstGeom prst="rect">
            <a:avLst/>
          </a:prstGeom>
        </p:spPr>
        <p:txBody>
          <a:bodyPr/>
          <a:lstStyle/>
          <a:p>
            <a:pPr algn="ctr">
              <a:defRPr sz="2500"/>
            </a:pPr>
            <a:r>
              <a:rPr dirty="0"/>
              <a:t>Pipeline with Docker</a:t>
            </a:r>
            <a:br>
              <a:rPr dirty="0"/>
            </a:br>
            <a:r>
              <a:rPr sz="2800" dirty="0"/>
              <a:t>Day 4</a:t>
            </a:r>
            <a:br>
              <a:rPr sz="2800" dirty="0"/>
            </a:br>
            <a:endParaRPr sz="3200" dirty="0"/>
          </a:p>
          <a:p>
            <a:pPr algn="ctr">
              <a:defRPr sz="4300"/>
            </a:pPr>
            <a:r>
              <a:rPr b="1" dirty="0"/>
              <a:t>The Project</a:t>
            </a:r>
            <a:br>
              <a:rPr b="1" dirty="0"/>
            </a:br>
            <a:r>
              <a:rPr b="1" dirty="0"/>
              <a:t>Part 2</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71" name="Shape 4671"/>
          <p:cNvSpPr>
            <a:spLocks noGrp="1"/>
          </p:cNvSpPr>
          <p:nvPr>
            <p:ph type="title"/>
          </p:nvPr>
        </p:nvSpPr>
        <p:spPr>
          <a:xfrm>
            <a:off x="798781" y="674313"/>
            <a:ext cx="10970004" cy="836099"/>
          </a:xfrm>
          <a:prstGeom prst="rect">
            <a:avLst/>
          </a:prstGeom>
          <a:solidFill>
            <a:schemeClr val="accent5">
              <a:lumMod val="20000"/>
              <a:lumOff val="80000"/>
            </a:schemeClr>
          </a:solidFill>
        </p:spPr>
        <p:txBody>
          <a:bodyPr/>
          <a:lstStyle/>
          <a:p>
            <a:r>
              <a:rPr b="1" dirty="0"/>
              <a:t>Review Of Day 3 Concepts And Exercise</a:t>
            </a:r>
          </a:p>
        </p:txBody>
      </p:sp>
      <p:sp>
        <p:nvSpPr>
          <p:cNvPr id="4672" name="Shape 4672"/>
          <p:cNvSpPr/>
          <p:nvPr/>
        </p:nvSpPr>
        <p:spPr>
          <a:xfrm>
            <a:off x="1173073" y="1642380"/>
            <a:ext cx="9757197" cy="4708977"/>
          </a:xfrm>
          <a:prstGeom prst="rect">
            <a:avLst/>
          </a:prstGeom>
          <a:ln w="12700">
            <a:miter lim="400000"/>
          </a:ln>
          <a:extLst>
            <a:ext uri="{C572A759-6A51-4108-AA02-DFA0A04FC94B}">
              <ma14:wrappingTextBoxFlag xmlns:ma14="http://schemas.microsoft.com/office/mac/drawingml/2011/main" val="1"/>
            </a:ext>
          </a:extLst>
        </p:spPr>
        <p:txBody>
          <a:bodyPr wrap="square" lIns="45718" tIns="45718" rIns="45718" bIns="45718">
            <a:spAutoFit/>
          </a:bodyPr>
          <a:lstStyle/>
          <a:p>
            <a:pPr marL="180473" indent="-180473">
              <a:lnSpc>
                <a:spcPct val="150000"/>
              </a:lnSpc>
              <a:buSzPct val="100000"/>
              <a:buChar char="•"/>
              <a:defRPr sz="3300"/>
            </a:pPr>
            <a:r>
              <a:rPr sz="2000" dirty="0">
                <a:latin typeface="PT Sans"/>
              </a:rPr>
              <a:t>Created a new Pipeline job</a:t>
            </a:r>
          </a:p>
          <a:p>
            <a:pPr marL="180473" indent="-180473">
              <a:lnSpc>
                <a:spcPct val="150000"/>
              </a:lnSpc>
              <a:buSzPct val="100000"/>
              <a:buChar char="•"/>
              <a:defRPr sz="3300"/>
            </a:pPr>
            <a:r>
              <a:rPr sz="2000" dirty="0">
                <a:latin typeface="PT Sans"/>
              </a:rPr>
              <a:t>Set up a few nodes</a:t>
            </a:r>
          </a:p>
          <a:p>
            <a:pPr marL="180473" indent="-180473">
              <a:lnSpc>
                <a:spcPct val="150000"/>
              </a:lnSpc>
              <a:buSzPct val="100000"/>
              <a:buChar char="•"/>
              <a:defRPr sz="3300"/>
            </a:pPr>
            <a:r>
              <a:rPr sz="2000" dirty="0">
                <a:latin typeface="PT Sans"/>
              </a:rPr>
              <a:t>Checked out the code from Git</a:t>
            </a:r>
          </a:p>
          <a:p>
            <a:pPr marL="180473" indent="-180473">
              <a:lnSpc>
                <a:spcPct val="150000"/>
              </a:lnSpc>
              <a:buSzPct val="100000"/>
              <a:buChar char="•"/>
              <a:defRPr sz="3300"/>
            </a:pPr>
            <a:r>
              <a:rPr sz="2000" dirty="0">
                <a:latin typeface="PT Sans"/>
              </a:rPr>
              <a:t>Declared a variables and run </a:t>
            </a:r>
            <a:r>
              <a:rPr sz="2000" i="1" dirty="0">
                <a:latin typeface="PT Sans"/>
              </a:rPr>
              <a:t>sh</a:t>
            </a:r>
            <a:r>
              <a:rPr sz="2000" dirty="0">
                <a:latin typeface="PT Sans"/>
              </a:rPr>
              <a:t> commands</a:t>
            </a:r>
          </a:p>
          <a:p>
            <a:pPr marL="180473" indent="-180473">
              <a:lnSpc>
                <a:spcPct val="150000"/>
              </a:lnSpc>
              <a:buSzPct val="100000"/>
              <a:buChar char="•"/>
              <a:defRPr sz="3300"/>
            </a:pPr>
            <a:r>
              <a:rPr sz="2000" dirty="0">
                <a:latin typeface="PT Sans"/>
              </a:rPr>
              <a:t>Defined few stages</a:t>
            </a:r>
          </a:p>
          <a:p>
            <a:pPr marL="180473" indent="-180473">
              <a:lnSpc>
                <a:spcPct val="150000"/>
              </a:lnSpc>
              <a:buSzPct val="100000"/>
              <a:buChar char="•"/>
              <a:defRPr sz="3300"/>
            </a:pPr>
            <a:r>
              <a:rPr sz="2000" dirty="0">
                <a:latin typeface="PT Sans"/>
              </a:rPr>
              <a:t>Pulled the Docker image and run tests inside it</a:t>
            </a:r>
          </a:p>
          <a:p>
            <a:pPr marL="180473" indent="-180473">
              <a:lnSpc>
                <a:spcPct val="150000"/>
              </a:lnSpc>
              <a:buSzPct val="100000"/>
              <a:buChar char="•"/>
              <a:defRPr sz="3300"/>
            </a:pPr>
            <a:r>
              <a:rPr sz="2000" dirty="0">
                <a:latin typeface="PT Sans"/>
              </a:rPr>
              <a:t>Built and pushed a new Docker image</a:t>
            </a:r>
          </a:p>
          <a:p>
            <a:pPr marL="180473" indent="-180473">
              <a:lnSpc>
                <a:spcPct val="150000"/>
              </a:lnSpc>
              <a:buSzPct val="100000"/>
              <a:buChar char="•"/>
              <a:defRPr sz="3300"/>
            </a:pPr>
            <a:r>
              <a:rPr sz="2000" dirty="0">
                <a:latin typeface="PT Sans"/>
              </a:rPr>
              <a:t>Deployed the new Docker image</a:t>
            </a:r>
          </a:p>
          <a:p>
            <a:pPr marL="180473" indent="-180473">
              <a:lnSpc>
                <a:spcPct val="150000"/>
              </a:lnSpc>
              <a:buSzPct val="100000"/>
              <a:buChar char="•"/>
              <a:defRPr sz="3300"/>
            </a:pPr>
            <a:r>
              <a:rPr sz="2000" dirty="0">
                <a:latin typeface="PT Sans"/>
              </a:rPr>
              <a:t>Run post deployment tests</a:t>
            </a:r>
          </a:p>
          <a:p>
            <a:pPr marL="180473" indent="-180473">
              <a:lnSpc>
                <a:spcPct val="150000"/>
              </a:lnSpc>
              <a:buSzPct val="100000"/>
              <a:buChar char="•"/>
              <a:defRPr sz="3300"/>
            </a:pPr>
            <a:r>
              <a:rPr sz="2000" dirty="0">
                <a:latin typeface="PT Sans"/>
              </a:rPr>
              <a:t>Exercise</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672">
                                            <p:bg/>
                                          </p:spTgt>
                                        </p:tgtEl>
                                        <p:attrNameLst>
                                          <p:attrName>style.visibility</p:attrName>
                                        </p:attrNameLst>
                                      </p:cBhvr>
                                      <p:to>
                                        <p:strVal val="visible"/>
                                      </p:to>
                                    </p:set>
                                    <p:animEffect transition="in" filter="fade">
                                      <p:cBhvr>
                                        <p:cTn id="7" dur="500"/>
                                        <p:tgtEl>
                                          <p:spTgt spid="4672">
                                            <p:bg/>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672">
                                            <p:txEl>
                                              <p:pRg st="0" end="0"/>
                                            </p:txEl>
                                          </p:spTgt>
                                        </p:tgtEl>
                                        <p:attrNameLst>
                                          <p:attrName>style.visibility</p:attrName>
                                        </p:attrNameLst>
                                      </p:cBhvr>
                                      <p:to>
                                        <p:strVal val="visible"/>
                                      </p:to>
                                    </p:set>
                                    <p:animEffect transition="in" filter="fade">
                                      <p:cBhvr>
                                        <p:cTn id="12" dur="500"/>
                                        <p:tgtEl>
                                          <p:spTgt spid="4672">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672">
                                            <p:txEl>
                                              <p:pRg st="1" end="1"/>
                                            </p:txEl>
                                          </p:spTgt>
                                        </p:tgtEl>
                                        <p:attrNameLst>
                                          <p:attrName>style.visibility</p:attrName>
                                        </p:attrNameLst>
                                      </p:cBhvr>
                                      <p:to>
                                        <p:strVal val="visible"/>
                                      </p:to>
                                    </p:set>
                                    <p:animEffect transition="in" filter="fade">
                                      <p:cBhvr>
                                        <p:cTn id="17" dur="500"/>
                                        <p:tgtEl>
                                          <p:spTgt spid="4672">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672">
                                            <p:txEl>
                                              <p:pRg st="2" end="2"/>
                                            </p:txEl>
                                          </p:spTgt>
                                        </p:tgtEl>
                                        <p:attrNameLst>
                                          <p:attrName>style.visibility</p:attrName>
                                        </p:attrNameLst>
                                      </p:cBhvr>
                                      <p:to>
                                        <p:strVal val="visible"/>
                                      </p:to>
                                    </p:set>
                                    <p:animEffect transition="in" filter="fade">
                                      <p:cBhvr>
                                        <p:cTn id="22" dur="500"/>
                                        <p:tgtEl>
                                          <p:spTgt spid="4672">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672">
                                            <p:txEl>
                                              <p:pRg st="3" end="3"/>
                                            </p:txEl>
                                          </p:spTgt>
                                        </p:tgtEl>
                                        <p:attrNameLst>
                                          <p:attrName>style.visibility</p:attrName>
                                        </p:attrNameLst>
                                      </p:cBhvr>
                                      <p:to>
                                        <p:strVal val="visible"/>
                                      </p:to>
                                    </p:set>
                                    <p:animEffect transition="in" filter="fade">
                                      <p:cBhvr>
                                        <p:cTn id="27" dur="500"/>
                                        <p:tgtEl>
                                          <p:spTgt spid="4672">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672">
                                            <p:txEl>
                                              <p:pRg st="4" end="4"/>
                                            </p:txEl>
                                          </p:spTgt>
                                        </p:tgtEl>
                                        <p:attrNameLst>
                                          <p:attrName>style.visibility</p:attrName>
                                        </p:attrNameLst>
                                      </p:cBhvr>
                                      <p:to>
                                        <p:strVal val="visible"/>
                                      </p:to>
                                    </p:set>
                                    <p:animEffect transition="in" filter="fade">
                                      <p:cBhvr>
                                        <p:cTn id="32" dur="500"/>
                                        <p:tgtEl>
                                          <p:spTgt spid="4672">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672">
                                            <p:txEl>
                                              <p:pRg st="5" end="5"/>
                                            </p:txEl>
                                          </p:spTgt>
                                        </p:tgtEl>
                                        <p:attrNameLst>
                                          <p:attrName>style.visibility</p:attrName>
                                        </p:attrNameLst>
                                      </p:cBhvr>
                                      <p:to>
                                        <p:strVal val="visible"/>
                                      </p:to>
                                    </p:set>
                                    <p:animEffect transition="in" filter="fade">
                                      <p:cBhvr>
                                        <p:cTn id="37" dur="500"/>
                                        <p:tgtEl>
                                          <p:spTgt spid="4672">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4672">
                                            <p:txEl>
                                              <p:pRg st="6" end="6"/>
                                            </p:txEl>
                                          </p:spTgt>
                                        </p:tgtEl>
                                        <p:attrNameLst>
                                          <p:attrName>style.visibility</p:attrName>
                                        </p:attrNameLst>
                                      </p:cBhvr>
                                      <p:to>
                                        <p:strVal val="visible"/>
                                      </p:to>
                                    </p:set>
                                    <p:animEffect transition="in" filter="fade">
                                      <p:cBhvr>
                                        <p:cTn id="42" dur="500"/>
                                        <p:tgtEl>
                                          <p:spTgt spid="4672">
                                            <p:txEl>
                                              <p:pRg st="6" end="6"/>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4672">
                                            <p:txEl>
                                              <p:pRg st="7" end="7"/>
                                            </p:txEl>
                                          </p:spTgt>
                                        </p:tgtEl>
                                        <p:attrNameLst>
                                          <p:attrName>style.visibility</p:attrName>
                                        </p:attrNameLst>
                                      </p:cBhvr>
                                      <p:to>
                                        <p:strVal val="visible"/>
                                      </p:to>
                                    </p:set>
                                    <p:animEffect transition="in" filter="fade">
                                      <p:cBhvr>
                                        <p:cTn id="47" dur="500"/>
                                        <p:tgtEl>
                                          <p:spTgt spid="4672">
                                            <p:txEl>
                                              <p:pRg st="7" end="7"/>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4672">
                                            <p:txEl>
                                              <p:pRg st="8" end="8"/>
                                            </p:txEl>
                                          </p:spTgt>
                                        </p:tgtEl>
                                        <p:attrNameLst>
                                          <p:attrName>style.visibility</p:attrName>
                                        </p:attrNameLst>
                                      </p:cBhvr>
                                      <p:to>
                                        <p:strVal val="visible"/>
                                      </p:to>
                                    </p:set>
                                    <p:animEffect transition="in" filter="fade">
                                      <p:cBhvr>
                                        <p:cTn id="52" dur="500"/>
                                        <p:tgtEl>
                                          <p:spTgt spid="4672">
                                            <p:txEl>
                                              <p:pRg st="8" end="8"/>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4672">
                                            <p:txEl>
                                              <p:pRg st="9" end="9"/>
                                            </p:txEl>
                                          </p:spTgt>
                                        </p:tgtEl>
                                        <p:attrNameLst>
                                          <p:attrName>style.visibility</p:attrName>
                                        </p:attrNameLst>
                                      </p:cBhvr>
                                      <p:to>
                                        <p:strVal val="visible"/>
                                      </p:to>
                                    </p:set>
                                    <p:animEffect transition="in" filter="fade">
                                      <p:cBhvr>
                                        <p:cTn id="57" dur="500"/>
                                        <p:tgtEl>
                                          <p:spTgt spid="4672">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72" grpId="0" uiExpand="1" build="p"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96" name="Shape 4296"/>
          <p:cNvSpPr>
            <a:spLocks noGrp="1"/>
          </p:cNvSpPr>
          <p:nvPr>
            <p:ph type="title"/>
          </p:nvPr>
        </p:nvSpPr>
        <p:spPr>
          <a:prstGeom prst="rect">
            <a:avLst/>
          </a:prstGeom>
        </p:spPr>
        <p:txBody>
          <a:bodyPr/>
          <a:lstStyle/>
          <a:p>
            <a:r>
              <a:rPr b="1" dirty="0"/>
              <a:t>What is CD </a:t>
            </a:r>
            <a:r>
              <a:rPr b="1" dirty="0" smtClean="0"/>
              <a:t>Pipeline</a:t>
            </a:r>
            <a:r>
              <a:rPr lang="en-US" b="1" dirty="0"/>
              <a:t>?</a:t>
            </a:r>
            <a:endParaRPr b="1" dirty="0"/>
          </a:p>
        </p:txBody>
      </p:sp>
      <p:sp>
        <p:nvSpPr>
          <p:cNvPr id="4297" name="Shape 4297"/>
          <p:cNvSpPr>
            <a:spLocks noGrp="1"/>
          </p:cNvSpPr>
          <p:nvPr>
            <p:ph type="body" idx="1"/>
          </p:nvPr>
        </p:nvSpPr>
        <p:spPr>
          <a:prstGeom prst="rect">
            <a:avLst/>
          </a:prstGeom>
        </p:spPr>
        <p:txBody>
          <a:bodyPr>
            <a:normAutofit/>
          </a:bodyPr>
          <a:lstStyle/>
          <a:p>
            <a:r>
              <a:rPr sz="3200" dirty="0"/>
              <a:t>CD is about setting a “pipeline”, from SCM commit to deployed application</a:t>
            </a:r>
          </a:p>
          <a:p>
            <a:endParaRPr sz="3200" dirty="0"/>
          </a:p>
          <a:p>
            <a:endParaRPr sz="3200" dirty="0"/>
          </a:p>
          <a:p>
            <a:endParaRPr sz="3200" dirty="0"/>
          </a:p>
          <a:p>
            <a:endParaRPr sz="3200" dirty="0"/>
          </a:p>
          <a:p>
            <a:endParaRPr sz="3200" dirty="0"/>
          </a:p>
          <a:p>
            <a:r>
              <a:rPr sz="3200" dirty="0"/>
              <a:t>Jenkins can chain jobs this way, but ...</a:t>
            </a:r>
          </a:p>
        </p:txBody>
      </p:sp>
      <p:grpSp>
        <p:nvGrpSpPr>
          <p:cNvPr id="4300" name="Group 4300"/>
          <p:cNvGrpSpPr/>
          <p:nvPr/>
        </p:nvGrpSpPr>
        <p:grpSpPr>
          <a:xfrm>
            <a:off x="2312523" y="2863947"/>
            <a:ext cx="2362203" cy="571506"/>
            <a:chOff x="0" y="-1"/>
            <a:chExt cx="2362202" cy="571504"/>
          </a:xfrm>
        </p:grpSpPr>
        <p:sp>
          <p:nvSpPr>
            <p:cNvPr id="4298" name="Shape 4298"/>
            <p:cNvSpPr/>
            <p:nvPr/>
          </p:nvSpPr>
          <p:spPr>
            <a:xfrm>
              <a:off x="0" y="-2"/>
              <a:ext cx="2362203" cy="571505"/>
            </a:xfrm>
            <a:prstGeom prst="rect">
              <a:avLst/>
            </a:prstGeom>
            <a:gradFill flip="none" rotWithShape="1">
              <a:gsLst>
                <a:gs pos="0">
                  <a:srgbClr val="262626"/>
                </a:gs>
                <a:gs pos="100000">
                  <a:srgbClr val="C6C6C6"/>
                </a:gs>
              </a:gsLst>
              <a:lin ang="16200037" scaled="0"/>
            </a:gradFill>
            <a:ln w="9525" cap="flat">
              <a:solidFill>
                <a:srgbClr val="252525"/>
              </a:solidFill>
              <a:prstDash val="solid"/>
              <a:round/>
            </a:ln>
            <a:effectLst/>
          </p:spPr>
          <p:txBody>
            <a:bodyPr wrap="square" lIns="45718" tIns="45718" rIns="45718" bIns="45718" numCol="1" anchor="ctr">
              <a:noAutofit/>
            </a:bodyPr>
            <a:lstStyle/>
            <a:p>
              <a:pPr algn="ctr">
                <a:defRPr>
                  <a:solidFill>
                    <a:srgbClr val="54585B"/>
                  </a:solidFill>
                  <a:latin typeface="Arial"/>
                  <a:ea typeface="Arial"/>
                  <a:cs typeface="Arial"/>
                  <a:sym typeface="Arial"/>
                </a:defRPr>
              </a:pPr>
              <a:endParaRPr/>
            </a:p>
          </p:txBody>
        </p:sp>
        <p:sp>
          <p:nvSpPr>
            <p:cNvPr id="4299" name="Shape 4299"/>
            <p:cNvSpPr/>
            <p:nvPr/>
          </p:nvSpPr>
          <p:spPr>
            <a:xfrm>
              <a:off x="0" y="106680"/>
              <a:ext cx="2362203" cy="3581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lgn="ctr">
                <a:defRPr>
                  <a:solidFill>
                    <a:srgbClr val="FFFFFF"/>
                  </a:solidFill>
                </a:defRPr>
              </a:lvl1pPr>
            </a:lstStyle>
            <a:p>
              <a:r>
                <a:t>Build</a:t>
              </a:r>
            </a:p>
          </p:txBody>
        </p:sp>
      </p:grpSp>
      <p:grpSp>
        <p:nvGrpSpPr>
          <p:cNvPr id="4303" name="Group 4303"/>
          <p:cNvGrpSpPr/>
          <p:nvPr/>
        </p:nvGrpSpPr>
        <p:grpSpPr>
          <a:xfrm>
            <a:off x="5055725" y="2863947"/>
            <a:ext cx="2362204" cy="571506"/>
            <a:chOff x="0" y="-1"/>
            <a:chExt cx="2362202" cy="571504"/>
          </a:xfrm>
        </p:grpSpPr>
        <p:sp>
          <p:nvSpPr>
            <p:cNvPr id="4301" name="Shape 4301"/>
            <p:cNvSpPr/>
            <p:nvPr/>
          </p:nvSpPr>
          <p:spPr>
            <a:xfrm>
              <a:off x="0" y="-2"/>
              <a:ext cx="2362203" cy="571505"/>
            </a:xfrm>
            <a:prstGeom prst="rect">
              <a:avLst/>
            </a:prstGeom>
            <a:gradFill flip="none" rotWithShape="1">
              <a:gsLst>
                <a:gs pos="0">
                  <a:srgbClr val="262626"/>
                </a:gs>
                <a:gs pos="100000">
                  <a:srgbClr val="C6C6C6"/>
                </a:gs>
              </a:gsLst>
              <a:lin ang="16200037" scaled="0"/>
            </a:gradFill>
            <a:ln w="9525" cap="flat">
              <a:solidFill>
                <a:srgbClr val="252525"/>
              </a:solidFill>
              <a:prstDash val="solid"/>
              <a:round/>
            </a:ln>
            <a:effectLst/>
          </p:spPr>
          <p:txBody>
            <a:bodyPr wrap="square" lIns="45718" tIns="45718" rIns="45718" bIns="45718" numCol="1" anchor="ctr">
              <a:noAutofit/>
            </a:bodyPr>
            <a:lstStyle/>
            <a:p>
              <a:pPr algn="ctr">
                <a:defRPr>
                  <a:solidFill>
                    <a:srgbClr val="54585B"/>
                  </a:solidFill>
                  <a:latin typeface="Arial"/>
                  <a:ea typeface="Arial"/>
                  <a:cs typeface="Arial"/>
                  <a:sym typeface="Arial"/>
                </a:defRPr>
              </a:pPr>
              <a:endParaRPr/>
            </a:p>
          </p:txBody>
        </p:sp>
        <p:sp>
          <p:nvSpPr>
            <p:cNvPr id="4302" name="Shape 4302"/>
            <p:cNvSpPr/>
            <p:nvPr/>
          </p:nvSpPr>
          <p:spPr>
            <a:xfrm>
              <a:off x="0" y="106680"/>
              <a:ext cx="2362203" cy="3581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lgn="ctr">
                <a:defRPr>
                  <a:solidFill>
                    <a:srgbClr val="FFFFFF"/>
                  </a:solidFill>
                </a:defRPr>
              </a:lvl1pPr>
            </a:lstStyle>
            <a:p>
              <a:r>
                <a:t>Test</a:t>
              </a:r>
            </a:p>
          </p:txBody>
        </p:sp>
      </p:grpSp>
      <p:grpSp>
        <p:nvGrpSpPr>
          <p:cNvPr id="4306" name="Group 4306"/>
          <p:cNvGrpSpPr/>
          <p:nvPr/>
        </p:nvGrpSpPr>
        <p:grpSpPr>
          <a:xfrm>
            <a:off x="7798923" y="2863947"/>
            <a:ext cx="2362204" cy="571506"/>
            <a:chOff x="0" y="-1"/>
            <a:chExt cx="2362202" cy="571504"/>
          </a:xfrm>
        </p:grpSpPr>
        <p:sp>
          <p:nvSpPr>
            <p:cNvPr id="4304" name="Shape 4304"/>
            <p:cNvSpPr/>
            <p:nvPr/>
          </p:nvSpPr>
          <p:spPr>
            <a:xfrm>
              <a:off x="0" y="-2"/>
              <a:ext cx="2362203" cy="571505"/>
            </a:xfrm>
            <a:prstGeom prst="rect">
              <a:avLst/>
            </a:prstGeom>
            <a:gradFill flip="none" rotWithShape="1">
              <a:gsLst>
                <a:gs pos="0">
                  <a:srgbClr val="262626"/>
                </a:gs>
                <a:gs pos="100000">
                  <a:srgbClr val="C6C6C6"/>
                </a:gs>
              </a:gsLst>
              <a:lin ang="16200037" scaled="0"/>
            </a:gradFill>
            <a:ln w="9525" cap="flat">
              <a:solidFill>
                <a:srgbClr val="252525"/>
              </a:solidFill>
              <a:prstDash val="solid"/>
              <a:round/>
            </a:ln>
            <a:effectLst/>
          </p:spPr>
          <p:txBody>
            <a:bodyPr wrap="square" lIns="45718" tIns="45718" rIns="45718" bIns="45718" numCol="1" anchor="ctr">
              <a:noAutofit/>
            </a:bodyPr>
            <a:lstStyle/>
            <a:p>
              <a:pPr algn="ctr">
                <a:defRPr>
                  <a:solidFill>
                    <a:srgbClr val="54585B"/>
                  </a:solidFill>
                  <a:latin typeface="Arial"/>
                  <a:ea typeface="Arial"/>
                  <a:cs typeface="Arial"/>
                  <a:sym typeface="Arial"/>
                </a:defRPr>
              </a:pPr>
              <a:endParaRPr/>
            </a:p>
          </p:txBody>
        </p:sp>
        <p:sp>
          <p:nvSpPr>
            <p:cNvPr id="4305" name="Shape 4305"/>
            <p:cNvSpPr/>
            <p:nvPr/>
          </p:nvSpPr>
          <p:spPr>
            <a:xfrm>
              <a:off x="0" y="106680"/>
              <a:ext cx="2362203" cy="3581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lgn="ctr">
                <a:defRPr>
                  <a:solidFill>
                    <a:srgbClr val="FFFFFF"/>
                  </a:solidFill>
                </a:defRPr>
              </a:lvl1pPr>
            </a:lstStyle>
            <a:p>
              <a:r>
                <a:t>Deploy</a:t>
              </a:r>
            </a:p>
          </p:txBody>
        </p:sp>
      </p:grpSp>
      <p:sp>
        <p:nvSpPr>
          <p:cNvPr id="4307" name="Shape 4307"/>
          <p:cNvSpPr/>
          <p:nvPr/>
        </p:nvSpPr>
        <p:spPr>
          <a:xfrm>
            <a:off x="4679486" y="3149699"/>
            <a:ext cx="371478" cy="2"/>
          </a:xfrm>
          <a:prstGeom prst="line">
            <a:avLst/>
          </a:prstGeom>
          <a:ln w="25400">
            <a:solidFill>
              <a:srgbClr val="262626"/>
            </a:solidFill>
            <a:tailEnd type="stealth"/>
          </a:ln>
        </p:spPr>
        <p:txBody>
          <a:bodyPr lIns="45718" tIns="45718" rIns="45718" bIns="45718"/>
          <a:lstStyle/>
          <a:p>
            <a:endParaRPr/>
          </a:p>
        </p:txBody>
      </p:sp>
      <p:sp>
        <p:nvSpPr>
          <p:cNvPr id="4308" name="Shape 4308"/>
          <p:cNvSpPr/>
          <p:nvPr/>
        </p:nvSpPr>
        <p:spPr>
          <a:xfrm>
            <a:off x="7422687" y="3149699"/>
            <a:ext cx="371478" cy="2"/>
          </a:xfrm>
          <a:prstGeom prst="line">
            <a:avLst/>
          </a:prstGeom>
          <a:ln w="25400">
            <a:solidFill>
              <a:srgbClr val="262626"/>
            </a:solidFill>
            <a:tailEnd type="stealth"/>
          </a:ln>
        </p:spPr>
        <p:txBody>
          <a:bodyPr lIns="45718" tIns="45718" rIns="45718" bIns="45718"/>
          <a:lstStyle/>
          <a:p>
            <a:endParaRPr/>
          </a:p>
        </p:txBody>
      </p:sp>
      <p:sp>
        <p:nvSpPr>
          <p:cNvPr id="15" name="Rectangle 14">
            <a:hlinkClick r:id="rId3" action="ppaction://hlinksldjump"/>
          </p:cNvPr>
          <p:cNvSpPr/>
          <p:nvPr/>
        </p:nvSpPr>
        <p:spPr>
          <a:xfrm>
            <a:off x="10049461" y="0"/>
            <a:ext cx="2005905" cy="578069"/>
          </a:xfrm>
          <a:prstGeom prst="rect">
            <a:avLst/>
          </a:prstGeom>
          <a:no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Calibri"/>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79" name="Shape 4679"/>
          <p:cNvSpPr>
            <a:spLocks noGrp="1"/>
          </p:cNvSpPr>
          <p:nvPr>
            <p:ph type="title"/>
          </p:nvPr>
        </p:nvSpPr>
        <p:spPr>
          <a:prstGeom prst="rect">
            <a:avLst/>
          </a:prstGeom>
        </p:spPr>
        <p:txBody>
          <a:bodyPr/>
          <a:lstStyle/>
          <a:p>
            <a:r>
              <a:rPr b="1" dirty="0"/>
              <a:t>The Project</a:t>
            </a:r>
          </a:p>
        </p:txBody>
      </p:sp>
      <p:sp>
        <p:nvSpPr>
          <p:cNvPr id="5" name="Shape 4680"/>
          <p:cNvSpPr>
            <a:spLocks noGrp="1"/>
          </p:cNvSpPr>
          <p:nvPr>
            <p:ph type="body" idx="1"/>
          </p:nvPr>
        </p:nvSpPr>
        <p:spPr>
          <a:prstGeom prst="rect">
            <a:avLst/>
          </a:prstGeom>
          <a:ln w="12700">
            <a:miter lim="400000"/>
          </a:ln>
          <a:extLst>
            <a:ext uri="{C572A759-6A51-4108-AA02-DFA0A04FC94B}">
              <ma14:wrappingTextBoxFlag xmlns:ma14="http://schemas.microsoft.com/office/mac/drawingml/2011/main" val="1"/>
            </a:ext>
          </a:extLst>
        </p:spPr>
        <p:txBody>
          <a:bodyPr wrap="square" lIns="45718" tIns="45718" rIns="45718" bIns="45718">
            <a:spAutoFit/>
          </a:bodyPr>
          <a:lstStyle/>
          <a:p>
            <a:pPr marL="180473" indent="-180473">
              <a:lnSpc>
                <a:spcPct val="150000"/>
              </a:lnSpc>
              <a:buSzPct val="100000"/>
              <a:buChar char="•"/>
              <a:defRPr sz="2200"/>
            </a:pPr>
            <a:r>
              <a:rPr lang="en-US" sz="3200" dirty="0" smtClean="0"/>
              <a:t>Learn How To Combine Cloudbees Pipeline Plugin With Docker</a:t>
            </a:r>
          </a:p>
          <a:p>
            <a:pPr marL="0" indent="0">
              <a:lnSpc>
                <a:spcPct val="150000"/>
              </a:lnSpc>
              <a:buSzPct val="100000"/>
              <a:defRPr sz="2200"/>
            </a:pPr>
            <a:endParaRPr lang="en-US" sz="3200" dirty="0" smtClean="0"/>
          </a:p>
          <a:p>
            <a:pPr marL="180473" indent="-180473">
              <a:lnSpc>
                <a:spcPct val="150000"/>
              </a:lnSpc>
              <a:buSzPct val="100000"/>
              <a:buChar char="•"/>
              <a:defRPr sz="2200"/>
            </a:pPr>
            <a:r>
              <a:rPr lang="en-US" sz="3200" dirty="0" smtClean="0"/>
              <a:t>Full Service Deployment Lifecycle</a:t>
            </a:r>
            <a:endParaRPr lang="en-US" sz="3200"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bg/>
                                          </p:spTgt>
                                        </p:tgtEl>
                                        <p:attrNameLst>
                                          <p:attrName>style.visibility</p:attrName>
                                        </p:attrNameLst>
                                      </p:cBhvr>
                                      <p:to>
                                        <p:strVal val="visible"/>
                                      </p:to>
                                    </p:set>
                                    <p:animEffect transition="in" filter="fade">
                                      <p:cBhvr>
                                        <p:cTn id="7" dur="1000"/>
                                        <p:tgtEl>
                                          <p:spTgt spid="5">
                                            <p:bg/>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fade">
                                      <p:cBhvr>
                                        <p:cTn id="12" dur="1000"/>
                                        <p:tgtEl>
                                          <p:spTgt spid="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10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84" name="Shape 4684"/>
          <p:cNvSpPr>
            <a:spLocks noGrp="1"/>
          </p:cNvSpPr>
          <p:nvPr>
            <p:ph type="title"/>
          </p:nvPr>
        </p:nvSpPr>
        <p:spPr>
          <a:prstGeom prst="rect">
            <a:avLst/>
          </a:prstGeom>
        </p:spPr>
        <p:txBody>
          <a:bodyPr/>
          <a:lstStyle/>
          <a:p>
            <a:r>
              <a:rPr b="1" dirty="0"/>
              <a:t>The Project (cont.)</a:t>
            </a:r>
          </a:p>
        </p:txBody>
      </p:sp>
      <p:sp>
        <p:nvSpPr>
          <p:cNvPr id="5" name="Shape 4685"/>
          <p:cNvSpPr>
            <a:spLocks noGrp="1"/>
          </p:cNvSpPr>
          <p:nvPr>
            <p:ph type="body" idx="1"/>
          </p:nvPr>
        </p:nvSpPr>
        <p:spPr>
          <a:xfrm>
            <a:off x="789949" y="1999902"/>
            <a:ext cx="10968799" cy="429347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marL="180471" lvl="1" indent="-180471">
              <a:lnSpc>
                <a:spcPct val="150000"/>
              </a:lnSpc>
              <a:buSzPct val="100000"/>
              <a:buChar char="•"/>
              <a:defRPr sz="2600"/>
            </a:pPr>
            <a:r>
              <a:rPr dirty="0"/>
              <a:t>Request manual confirmation before deployment</a:t>
            </a:r>
          </a:p>
          <a:p>
            <a:pPr marL="180471" lvl="1" indent="-180471">
              <a:lnSpc>
                <a:spcPct val="150000"/>
              </a:lnSpc>
              <a:buSzPct val="100000"/>
              <a:buChar char="•"/>
              <a:defRPr sz="2600"/>
            </a:pPr>
            <a:r>
              <a:rPr dirty="0"/>
              <a:t>Run steps in parallel</a:t>
            </a:r>
          </a:p>
          <a:p>
            <a:pPr marL="180471" lvl="1" indent="-180471">
              <a:lnSpc>
                <a:spcPct val="150000"/>
              </a:lnSpc>
              <a:buSzPct val="100000"/>
              <a:buChar char="•"/>
              <a:defRPr sz="2600"/>
            </a:pPr>
            <a:r>
              <a:rPr dirty="0"/>
              <a:t>Control the steps execution</a:t>
            </a:r>
          </a:p>
          <a:p>
            <a:pPr marL="180471" lvl="1" indent="-180471">
              <a:lnSpc>
                <a:spcPct val="150000"/>
              </a:lnSpc>
              <a:buSzPct val="100000"/>
              <a:buChar char="•"/>
              <a:defRPr sz="2600"/>
            </a:pPr>
            <a:r>
              <a:rPr dirty="0"/>
              <a:t>Add checkpoints on critical or after long running processes</a:t>
            </a:r>
          </a:p>
          <a:p>
            <a:pPr marL="180471" lvl="1" indent="-180471">
              <a:lnSpc>
                <a:spcPct val="150000"/>
              </a:lnSpc>
              <a:buSzPct val="100000"/>
              <a:buChar char="•"/>
              <a:defRPr sz="2600"/>
            </a:pPr>
            <a:r>
              <a:rPr dirty="0"/>
              <a:t>Visualize the deployment pipeline</a:t>
            </a:r>
          </a:p>
          <a:p>
            <a:pPr marL="180471" lvl="1" indent="-180471">
              <a:lnSpc>
                <a:spcPct val="150000"/>
              </a:lnSpc>
              <a:buSzPct val="100000"/>
              <a:buChar char="•"/>
              <a:defRPr sz="2600"/>
            </a:pPr>
            <a:r>
              <a:rPr dirty="0"/>
              <a:t>Convert the job into a template</a:t>
            </a:r>
          </a:p>
          <a:p>
            <a:pPr marL="180471" lvl="1" indent="-180471">
              <a:lnSpc>
                <a:spcPct val="150000"/>
              </a:lnSpc>
              <a:buSzPct val="100000"/>
              <a:buChar char="•"/>
              <a:defRPr sz="2600"/>
            </a:pPr>
            <a:r>
              <a:rPr dirty="0"/>
              <a:t>Leverage multi branch pipeline and Jenkinsfile features</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bg/>
                                          </p:spTgt>
                                        </p:tgtEl>
                                        <p:attrNameLst>
                                          <p:attrName>style.visibility</p:attrName>
                                        </p:attrNameLst>
                                      </p:cBhvr>
                                      <p:to>
                                        <p:strVal val="visible"/>
                                      </p:to>
                                    </p:set>
                                    <p:animEffect transition="in" filter="fade">
                                      <p:cBhvr>
                                        <p:cTn id="7" dur="1000"/>
                                        <p:tgtEl>
                                          <p:spTgt spid="5">
                                            <p:bg/>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fade">
                                      <p:cBhvr>
                                        <p:cTn id="12" dur="1000"/>
                                        <p:tgtEl>
                                          <p:spTgt spid="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animEffect transition="in" filter="fade">
                                      <p:cBhvr>
                                        <p:cTn id="17" dur="1000"/>
                                        <p:tgtEl>
                                          <p:spTgt spid="5">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2" end="2"/>
                                            </p:txEl>
                                          </p:spTgt>
                                        </p:tgtEl>
                                        <p:attrNameLst>
                                          <p:attrName>style.visibility</p:attrName>
                                        </p:attrNameLst>
                                      </p:cBhvr>
                                      <p:to>
                                        <p:strVal val="visible"/>
                                      </p:to>
                                    </p:set>
                                    <p:animEffect transition="in" filter="fade">
                                      <p:cBhvr>
                                        <p:cTn id="22" dur="1000"/>
                                        <p:tgtEl>
                                          <p:spTgt spid="5">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xEl>
                                              <p:pRg st="3" end="3"/>
                                            </p:txEl>
                                          </p:spTgt>
                                        </p:tgtEl>
                                        <p:attrNameLst>
                                          <p:attrName>style.visibility</p:attrName>
                                        </p:attrNameLst>
                                      </p:cBhvr>
                                      <p:to>
                                        <p:strVal val="visible"/>
                                      </p:to>
                                    </p:set>
                                    <p:animEffect transition="in" filter="fade">
                                      <p:cBhvr>
                                        <p:cTn id="27" dur="1000"/>
                                        <p:tgtEl>
                                          <p:spTgt spid="5">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
                                            <p:txEl>
                                              <p:pRg st="4" end="4"/>
                                            </p:txEl>
                                          </p:spTgt>
                                        </p:tgtEl>
                                        <p:attrNameLst>
                                          <p:attrName>style.visibility</p:attrName>
                                        </p:attrNameLst>
                                      </p:cBhvr>
                                      <p:to>
                                        <p:strVal val="visible"/>
                                      </p:to>
                                    </p:set>
                                    <p:animEffect transition="in" filter="fade">
                                      <p:cBhvr>
                                        <p:cTn id="32" dur="1000"/>
                                        <p:tgtEl>
                                          <p:spTgt spid="5">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5">
                                            <p:txEl>
                                              <p:pRg st="5" end="5"/>
                                            </p:txEl>
                                          </p:spTgt>
                                        </p:tgtEl>
                                        <p:attrNameLst>
                                          <p:attrName>style.visibility</p:attrName>
                                        </p:attrNameLst>
                                      </p:cBhvr>
                                      <p:to>
                                        <p:strVal val="visible"/>
                                      </p:to>
                                    </p:set>
                                    <p:animEffect transition="in" filter="fade">
                                      <p:cBhvr>
                                        <p:cTn id="37" dur="1000"/>
                                        <p:tgtEl>
                                          <p:spTgt spid="5">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5">
                                            <p:txEl>
                                              <p:pRg st="6" end="6"/>
                                            </p:txEl>
                                          </p:spTgt>
                                        </p:tgtEl>
                                        <p:attrNameLst>
                                          <p:attrName>style.visibility</p:attrName>
                                        </p:attrNameLst>
                                      </p:cBhvr>
                                      <p:to>
                                        <p:strVal val="visible"/>
                                      </p:to>
                                    </p:set>
                                    <p:animEffect transition="in" filter="fade">
                                      <p:cBhvr>
                                        <p:cTn id="42" dur="1000"/>
                                        <p:tgtEl>
                                          <p:spTgt spid="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89" name="Shape 4689"/>
          <p:cNvSpPr>
            <a:spLocks noGrp="1"/>
          </p:cNvSpPr>
          <p:nvPr>
            <p:ph type="body" idx="1"/>
          </p:nvPr>
        </p:nvSpPr>
        <p:spPr>
          <a:xfrm>
            <a:off x="789950" y="1999902"/>
            <a:ext cx="5866032" cy="4864320"/>
          </a:xfrm>
          <a:prstGeom prst="rect">
            <a:avLst/>
          </a:prstGeom>
        </p:spPr>
        <p:txBody>
          <a:bodyPr>
            <a:noAutofit/>
          </a:bodyPr>
          <a:lstStyle/>
          <a:p>
            <a:pPr marL="155447" indent="-155447" defTabSz="777240">
              <a:defRPr sz="2300" b="1">
                <a:solidFill>
                  <a:srgbClr val="006098"/>
                </a:solidFill>
              </a:defRPr>
            </a:pPr>
            <a:r>
              <a:rPr dirty="0"/>
              <a:t>Task</a:t>
            </a:r>
            <a:r>
              <a:rPr b="0" dirty="0">
                <a:solidFill>
                  <a:srgbClr val="54585B"/>
                </a:solidFill>
              </a:rPr>
              <a:t>:</a:t>
            </a:r>
          </a:p>
          <a:p>
            <a:pPr marL="155447" indent="-155447" defTabSz="777240">
              <a:defRPr sz="2300"/>
            </a:pPr>
            <a:endParaRPr sz="1400" b="0" dirty="0">
              <a:solidFill>
                <a:srgbClr val="54585B"/>
              </a:solidFill>
            </a:endParaRPr>
          </a:p>
          <a:p>
            <a:pPr marL="342900" indent="-342900" defTabSz="777240">
              <a:lnSpc>
                <a:spcPct val="150000"/>
              </a:lnSpc>
              <a:buFont typeface="Arial" panose="020B0604020202020204" pitchFamily="34" charset="0"/>
              <a:buChar char="•"/>
              <a:defRPr sz="2300"/>
            </a:pPr>
            <a:r>
              <a:rPr sz="1800" dirty="0"/>
              <a:t>Add an </a:t>
            </a:r>
            <a:r>
              <a:rPr sz="1800" i="1" dirty="0"/>
              <a:t>input</a:t>
            </a:r>
            <a:r>
              <a:rPr sz="1800" dirty="0"/>
              <a:t> with the message </a:t>
            </a:r>
            <a:r>
              <a:rPr sz="1800" i="1" dirty="0"/>
              <a:t>Please confirm deployment to production</a:t>
            </a:r>
            <a:r>
              <a:rPr sz="1800" dirty="0"/>
              <a:t> and button with the text </a:t>
            </a:r>
            <a:r>
              <a:rPr sz="1800" i="1" dirty="0"/>
              <a:t>Submit</a:t>
            </a:r>
            <a:r>
              <a:rPr sz="1800" dirty="0"/>
              <a:t> prior to deployment to production. </a:t>
            </a:r>
            <a:endParaRPr lang="en-US" sz="1800" dirty="0" smtClean="0"/>
          </a:p>
          <a:p>
            <a:pPr marL="342900" indent="-342900" defTabSz="777240">
              <a:lnSpc>
                <a:spcPct val="150000"/>
              </a:lnSpc>
              <a:buFont typeface="Arial" panose="020B0604020202020204" pitchFamily="34" charset="0"/>
              <a:buChar char="•"/>
              <a:defRPr sz="2300"/>
            </a:pPr>
            <a:r>
              <a:rPr sz="1800" dirty="0" smtClean="0"/>
              <a:t>Add </a:t>
            </a:r>
            <a:r>
              <a:rPr sz="1800" dirty="0"/>
              <a:t>the parameter for additional notes and echo the value. </a:t>
            </a:r>
            <a:endParaRPr lang="en-US" sz="1800" dirty="0" smtClean="0"/>
          </a:p>
          <a:p>
            <a:pPr marL="342900" indent="-342900" defTabSz="777240">
              <a:lnSpc>
                <a:spcPct val="150000"/>
              </a:lnSpc>
              <a:buFont typeface="Arial" panose="020B0604020202020204" pitchFamily="34" charset="0"/>
              <a:buChar char="•"/>
              <a:defRPr sz="2300"/>
            </a:pPr>
            <a:r>
              <a:rPr sz="1800" dirty="0" smtClean="0"/>
              <a:t>Make </a:t>
            </a:r>
            <a:r>
              <a:rPr sz="1800" dirty="0"/>
              <a:t>sure that only the user "manager" is allowed to use this input</a:t>
            </a:r>
            <a:r>
              <a:rPr sz="1800" dirty="0" smtClean="0"/>
              <a:t>.</a:t>
            </a:r>
            <a:endParaRPr lang="es-ES" sz="1800" dirty="0" smtClean="0"/>
          </a:p>
          <a:p>
            <a:pPr marL="342900" indent="-342900" defTabSz="777240">
              <a:lnSpc>
                <a:spcPct val="150000"/>
              </a:lnSpc>
              <a:buFont typeface="Arial" panose="020B0604020202020204" pitchFamily="34" charset="0"/>
              <a:buChar char="•"/>
              <a:defRPr sz="2300"/>
            </a:pPr>
            <a:r>
              <a:rPr lang="es-ES" sz="1800" dirty="0" err="1" smtClean="0"/>
              <a:t>User</a:t>
            </a:r>
            <a:r>
              <a:rPr lang="es-ES" sz="1800" dirty="0" smtClean="0"/>
              <a:t> </a:t>
            </a:r>
            <a:r>
              <a:rPr lang="es-ES" sz="1800" dirty="0" err="1" smtClean="0"/>
              <a:t>user</a:t>
            </a:r>
            <a:r>
              <a:rPr lang="es-ES" sz="1800" dirty="0" smtClean="0"/>
              <a:t>/</a:t>
            </a:r>
            <a:r>
              <a:rPr lang="es-ES" sz="1800" dirty="0" err="1" smtClean="0"/>
              <a:t>pass</a:t>
            </a:r>
            <a:r>
              <a:rPr lang="es-ES" sz="1800" dirty="0" smtClean="0"/>
              <a:t> </a:t>
            </a:r>
            <a:r>
              <a:rPr lang="es-ES" sz="1800" b="1" dirty="0" smtClean="0"/>
              <a:t>manager/manager</a:t>
            </a:r>
            <a:r>
              <a:rPr lang="es-ES" sz="1800" dirty="0" smtClean="0"/>
              <a:t> to </a:t>
            </a:r>
            <a:r>
              <a:rPr lang="es-ES" sz="1800" dirty="0" err="1" smtClean="0"/>
              <a:t>login</a:t>
            </a:r>
            <a:r>
              <a:rPr lang="es-ES" sz="1800" dirty="0" smtClean="0"/>
              <a:t> </a:t>
            </a:r>
            <a:r>
              <a:rPr lang="es-ES" sz="1800" dirty="0" err="1" smtClean="0"/>
              <a:t>before</a:t>
            </a:r>
            <a:r>
              <a:rPr lang="es-ES" sz="1800" dirty="0" smtClean="0"/>
              <a:t> </a:t>
            </a:r>
            <a:r>
              <a:rPr lang="es-ES" sz="1800" dirty="0" err="1" smtClean="0"/>
              <a:t>approving</a:t>
            </a:r>
            <a:r>
              <a:rPr lang="es-ES" sz="1800" dirty="0" smtClean="0"/>
              <a:t> </a:t>
            </a:r>
            <a:r>
              <a:rPr lang="es-ES" sz="1800" dirty="0" err="1" smtClean="0"/>
              <a:t>the</a:t>
            </a:r>
            <a:r>
              <a:rPr lang="es-ES" sz="1800" dirty="0" smtClean="0"/>
              <a:t> </a:t>
            </a:r>
            <a:r>
              <a:rPr lang="es-ES" sz="1800" dirty="0" err="1" smtClean="0"/>
              <a:t>deployment</a:t>
            </a:r>
            <a:r>
              <a:rPr lang="es-ES" sz="1800" dirty="0" smtClean="0"/>
              <a:t>.</a:t>
            </a:r>
            <a:endParaRPr lang="en-US" sz="1800" dirty="0" smtClean="0"/>
          </a:p>
        </p:txBody>
      </p:sp>
      <p:sp>
        <p:nvSpPr>
          <p:cNvPr id="4690" name="Shape 4690"/>
          <p:cNvSpPr>
            <a:spLocks noGrp="1"/>
          </p:cNvSpPr>
          <p:nvPr>
            <p:ph type="body" idx="4294967295"/>
          </p:nvPr>
        </p:nvSpPr>
        <p:spPr>
          <a:xfrm>
            <a:off x="6827838" y="2960688"/>
            <a:ext cx="5364162" cy="2454275"/>
          </a:xfrm>
          <a:prstGeom prst="rect">
            <a:avLst/>
          </a:prstGeom>
          <a:extLst>
            <a:ext uri="{C572A759-6A51-4108-AA02-DFA0A04FC94B}">
              <ma14:wrappingTextBoxFlag xmlns:ma14="http://schemas.microsoft.com/office/mac/drawingml/2011/main" val="1"/>
            </a:ext>
          </a:extLst>
        </p:spPr>
        <p:txBody>
          <a:bodyPr anchor="ctr">
            <a:normAutofit fontScale="92500" lnSpcReduction="10000"/>
          </a:bodyPr>
          <a:lstStyle>
            <a:lvl1pPr marL="0" indent="0" defTabSz="457200">
              <a:lnSpc>
                <a:spcPct val="100000"/>
              </a:lnSpc>
              <a:spcBef>
                <a:spcPts val="0"/>
              </a:spcBef>
              <a:buSzTx/>
              <a:buNone/>
              <a:defRPr sz="1200" b="1">
                <a:solidFill>
                  <a:srgbClr val="008F00"/>
                </a:solidFill>
                <a:latin typeface="Menlo"/>
                <a:ea typeface="Menlo"/>
                <a:cs typeface="Menlo"/>
                <a:sym typeface="Menlo"/>
              </a:defRPr>
            </a:lvl1pPr>
            <a:lvl2pPr marL="0" indent="0" defTabSz="457200">
              <a:lnSpc>
                <a:spcPct val="100000"/>
              </a:lnSpc>
              <a:spcBef>
                <a:spcPts val="0"/>
              </a:spcBef>
              <a:buSzTx/>
              <a:buNone/>
              <a:defRPr sz="1200" b="1">
                <a:solidFill>
                  <a:srgbClr val="008F00"/>
                </a:solidFill>
                <a:latin typeface="Menlo"/>
                <a:ea typeface="Menlo"/>
                <a:cs typeface="Menlo"/>
                <a:sym typeface="Menlo"/>
              </a:defRPr>
            </a:lvl2pPr>
          </a:lstStyle>
          <a:p>
            <a:r>
              <a:rPr sz="2000" dirty="0"/>
              <a:t>    </a:t>
            </a:r>
            <a:r>
              <a:rPr sz="2000" dirty="0" err="1"/>
              <a:t>def</a:t>
            </a:r>
            <a:r>
              <a:rPr sz="2000" dirty="0"/>
              <a:t> response = input message: 'Please confirm deployment to production', ok: 'Submit', parameters: [[$class: '</a:t>
            </a:r>
            <a:r>
              <a:rPr sz="2000" dirty="0" err="1"/>
              <a:t>StringParameterDefinition</a:t>
            </a:r>
            <a:r>
              <a:rPr sz="2000" dirty="0"/>
              <a:t>', </a:t>
            </a:r>
            <a:r>
              <a:rPr sz="2000" dirty="0" err="1"/>
              <a:t>defaultValue</a:t>
            </a:r>
            <a:r>
              <a:rPr sz="2000" dirty="0"/>
              <a:t>: '', description: 'Additional comments', name: '']], submitter: 'manager'</a:t>
            </a:r>
          </a:p>
          <a:p>
            <a:pPr lvl="1"/>
            <a:r>
              <a:rPr sz="2000" dirty="0"/>
              <a:t>    echo response</a:t>
            </a:r>
          </a:p>
        </p:txBody>
      </p:sp>
      <p:sp>
        <p:nvSpPr>
          <p:cNvPr id="4691" name="Shape 4691"/>
          <p:cNvSpPr/>
          <p:nvPr/>
        </p:nvSpPr>
        <p:spPr>
          <a:xfrm>
            <a:off x="878762" y="806870"/>
            <a:ext cx="6325205" cy="712639"/>
          </a:xfrm>
          <a:prstGeom prst="rect">
            <a:avLst/>
          </a:prstGeom>
          <a:ln w="12700">
            <a:miter lim="400000"/>
          </a:ln>
          <a:extLst>
            <a:ext uri="{C572A759-6A51-4108-AA02-DFA0A04FC94B}">
              <ma14:wrappingTextBoxFlag xmlns:ma14="http://schemas.microsoft.com/office/mac/drawingml/2011/main" val="1"/>
            </a:ext>
          </a:extLst>
        </p:spPr>
        <p:txBody>
          <a:bodyPr lIns="91422" tIns="91422" rIns="91422" bIns="91422" anchor="b">
            <a:normAutofit/>
          </a:bodyPr>
          <a:lstStyle>
            <a:lvl1pPr>
              <a:lnSpc>
                <a:spcPct val="90000"/>
              </a:lnSpc>
              <a:defRPr sz="3600">
                <a:solidFill>
                  <a:srgbClr val="CB3725"/>
                </a:solidFill>
                <a:latin typeface="PT Sans"/>
                <a:ea typeface="PT Sans"/>
                <a:cs typeface="PT Sans"/>
                <a:sym typeface="PT Sans"/>
              </a:defRPr>
            </a:lvl1pPr>
          </a:lstStyle>
          <a:p>
            <a:r>
              <a:rPr b="1" dirty="0"/>
              <a:t>Key Pipeline DSL – input</a:t>
            </a:r>
          </a:p>
        </p:txBody>
      </p:sp>
      <p:sp>
        <p:nvSpPr>
          <p:cNvPr id="5" name="Action Button: Forward or Next 4">
            <a:hlinkClick r:id="rId3" highlightClick="1"/>
          </p:cNvPr>
          <p:cNvSpPr/>
          <p:nvPr/>
        </p:nvSpPr>
        <p:spPr>
          <a:xfrm>
            <a:off x="10490792" y="5163014"/>
            <a:ext cx="1701208" cy="1701208"/>
          </a:xfrm>
          <a:prstGeom prst="actionButtonForwardNext">
            <a:avLst/>
          </a:prstGeom>
          <a:solidFill>
            <a:srgbClr val="FFFFFF"/>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Calibri"/>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689">
                                            <p:bg/>
                                          </p:spTgt>
                                        </p:tgtEl>
                                        <p:attrNameLst>
                                          <p:attrName>style.visibility</p:attrName>
                                        </p:attrNameLst>
                                      </p:cBhvr>
                                      <p:to>
                                        <p:strVal val="visible"/>
                                      </p:to>
                                    </p:set>
                                    <p:animEffect transition="in" filter="fade">
                                      <p:cBhvr>
                                        <p:cTn id="7" dur="1000"/>
                                        <p:tgtEl>
                                          <p:spTgt spid="4689">
                                            <p:bg/>
                                          </p:spTgt>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4689">
                                            <p:txEl>
                                              <p:pRg st="0" end="0"/>
                                            </p:txEl>
                                          </p:spTgt>
                                        </p:tgtEl>
                                        <p:attrNameLst>
                                          <p:attrName>style.visibility</p:attrName>
                                        </p:attrNameLst>
                                      </p:cBhvr>
                                      <p:to>
                                        <p:strVal val="visible"/>
                                      </p:to>
                                    </p:set>
                                    <p:animEffect transition="in" filter="fade">
                                      <p:cBhvr>
                                        <p:cTn id="11" dur="1000"/>
                                        <p:tgtEl>
                                          <p:spTgt spid="4689">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4689">
                                            <p:txEl>
                                              <p:pRg st="2" end="2"/>
                                            </p:txEl>
                                          </p:spTgt>
                                        </p:tgtEl>
                                        <p:attrNameLst>
                                          <p:attrName>style.visibility</p:attrName>
                                        </p:attrNameLst>
                                      </p:cBhvr>
                                      <p:to>
                                        <p:strVal val="visible"/>
                                      </p:to>
                                    </p:set>
                                    <p:animEffect transition="in" filter="fade">
                                      <p:cBhvr>
                                        <p:cTn id="16" dur="1000"/>
                                        <p:tgtEl>
                                          <p:spTgt spid="4689">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4689">
                                            <p:txEl>
                                              <p:pRg st="3" end="3"/>
                                            </p:txEl>
                                          </p:spTgt>
                                        </p:tgtEl>
                                        <p:attrNameLst>
                                          <p:attrName>style.visibility</p:attrName>
                                        </p:attrNameLst>
                                      </p:cBhvr>
                                      <p:to>
                                        <p:strVal val="visible"/>
                                      </p:to>
                                    </p:set>
                                    <p:animEffect transition="in" filter="fade">
                                      <p:cBhvr>
                                        <p:cTn id="21" dur="1000"/>
                                        <p:tgtEl>
                                          <p:spTgt spid="4689">
                                            <p:txEl>
                                              <p:pRg st="3" end="3"/>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4689">
                                            <p:txEl>
                                              <p:pRg st="4" end="4"/>
                                            </p:txEl>
                                          </p:spTgt>
                                        </p:tgtEl>
                                        <p:attrNameLst>
                                          <p:attrName>style.visibility</p:attrName>
                                        </p:attrNameLst>
                                      </p:cBhvr>
                                      <p:to>
                                        <p:strVal val="visible"/>
                                      </p:to>
                                    </p:set>
                                    <p:animEffect transition="in" filter="fade">
                                      <p:cBhvr>
                                        <p:cTn id="26" dur="1000"/>
                                        <p:tgtEl>
                                          <p:spTgt spid="4689">
                                            <p:txEl>
                                              <p:pRg st="4" end="4"/>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4689">
                                            <p:txEl>
                                              <p:pRg st="5" end="5"/>
                                            </p:txEl>
                                          </p:spTgt>
                                        </p:tgtEl>
                                        <p:attrNameLst>
                                          <p:attrName>style.visibility</p:attrName>
                                        </p:attrNameLst>
                                      </p:cBhvr>
                                      <p:to>
                                        <p:strVal val="visible"/>
                                      </p:to>
                                    </p:set>
                                    <p:animEffect transition="in" filter="fade">
                                      <p:cBhvr>
                                        <p:cTn id="31" dur="1000"/>
                                        <p:tgtEl>
                                          <p:spTgt spid="4689">
                                            <p:txEl>
                                              <p:pRg st="5" end="5"/>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1" nodeType="clickEffect">
                                  <p:stCondLst>
                                    <p:cond delay="0"/>
                                  </p:stCondLst>
                                  <p:iterate>
                                    <p:tmAbs val="0"/>
                                  </p:iterate>
                                  <p:childTnLst>
                                    <p:set>
                                      <p:cBhvr>
                                        <p:cTn id="35" fill="hold"/>
                                        <p:tgtEl>
                                          <p:spTgt spid="469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89" grpId="0" uiExpand="1" build="p" animBg="1"/>
      <p:bldP spid="4690" grpId="1" animBg="1" advAuto="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95" name="Shape 4695"/>
          <p:cNvSpPr>
            <a:spLocks noGrp="1"/>
          </p:cNvSpPr>
          <p:nvPr>
            <p:ph type="body" idx="1"/>
          </p:nvPr>
        </p:nvSpPr>
        <p:spPr>
          <a:xfrm>
            <a:off x="789950" y="1999902"/>
            <a:ext cx="5866032" cy="4526105"/>
          </a:xfrm>
          <a:prstGeom prst="rect">
            <a:avLst/>
          </a:prstGeom>
        </p:spPr>
        <p:txBody>
          <a:bodyPr/>
          <a:lstStyle/>
          <a:p>
            <a:pPr>
              <a:defRPr b="1">
                <a:solidFill>
                  <a:srgbClr val="006098"/>
                </a:solidFill>
              </a:defRPr>
            </a:pPr>
            <a:r>
              <a:rPr dirty="0"/>
              <a:t>Task</a:t>
            </a:r>
            <a:r>
              <a:rPr b="0" dirty="0">
                <a:solidFill>
                  <a:srgbClr val="54585B"/>
                </a:solidFill>
              </a:rPr>
              <a:t>:</a:t>
            </a:r>
          </a:p>
          <a:p>
            <a:endParaRPr b="1" dirty="0">
              <a:solidFill>
                <a:srgbClr val="006098"/>
              </a:solidFill>
            </a:endParaRPr>
          </a:p>
          <a:p>
            <a:r>
              <a:rPr dirty="0"/>
              <a:t>Change the script so that </a:t>
            </a:r>
            <a:r>
              <a:rPr i="1" dirty="0"/>
              <a:t>service</a:t>
            </a:r>
            <a:r>
              <a:rPr dirty="0"/>
              <a:t> and </a:t>
            </a:r>
            <a:r>
              <a:rPr i="1" dirty="0" err="1"/>
              <a:t>db</a:t>
            </a:r>
            <a:r>
              <a:rPr dirty="0"/>
              <a:t> containers are pulled in </a:t>
            </a:r>
            <a:r>
              <a:rPr i="1" dirty="0"/>
              <a:t>parallel</a:t>
            </a:r>
            <a:r>
              <a:rPr dirty="0"/>
              <a:t>.</a:t>
            </a:r>
          </a:p>
        </p:txBody>
      </p:sp>
      <p:sp>
        <p:nvSpPr>
          <p:cNvPr id="4696" name="Shape 4696"/>
          <p:cNvSpPr>
            <a:spLocks noGrp="1"/>
          </p:cNvSpPr>
          <p:nvPr>
            <p:ph type="body" idx="4294967295"/>
          </p:nvPr>
        </p:nvSpPr>
        <p:spPr>
          <a:xfrm>
            <a:off x="6827838" y="2549525"/>
            <a:ext cx="5364162" cy="3082925"/>
          </a:xfrm>
          <a:prstGeom prst="rect">
            <a:avLst/>
          </a:prstGeom>
          <a:extLst>
            <a:ext uri="{C572A759-6A51-4108-AA02-DFA0A04FC94B}">
              <ma14:wrappingTextBoxFlag xmlns:ma14="http://schemas.microsoft.com/office/mac/drawingml/2011/main" val="1"/>
            </a:ext>
          </a:extLst>
        </p:spPr>
        <p:txBody>
          <a:bodyPr anchor="ctr">
            <a:normAutofit fontScale="85000" lnSpcReduction="20000"/>
          </a:bodyPr>
          <a:lstStyle/>
          <a:p>
            <a:pPr marL="0" indent="0" defTabSz="457200">
              <a:lnSpc>
                <a:spcPct val="100000"/>
              </a:lnSpc>
              <a:spcBef>
                <a:spcPts val="0"/>
              </a:spcBef>
              <a:buSzTx/>
              <a:buNone/>
              <a:defRPr sz="1200" b="1" strike="sngStrike">
                <a:solidFill>
                  <a:srgbClr val="008F00"/>
                </a:solidFill>
                <a:latin typeface="Menlo"/>
                <a:ea typeface="Menlo"/>
                <a:cs typeface="Menlo"/>
                <a:sym typeface="Menlo"/>
              </a:defRPr>
            </a:pPr>
            <a:r>
              <a:rPr sz="2000" dirty="0"/>
              <a:t>    </a:t>
            </a:r>
            <a:r>
              <a:rPr sz="2000" b="0" dirty="0">
                <a:solidFill>
                  <a:srgbClr val="000000"/>
                </a:solidFill>
              </a:rPr>
              <a:t>docker.image</a:t>
            </a:r>
            <a:r>
              <a:rPr sz="2000" b="0" dirty="0" smtClean="0">
                <a:solidFill>
                  <a:srgbClr val="000000"/>
                </a:solidFill>
              </a:rPr>
              <a:t>(</a:t>
            </a:r>
            <a:r>
              <a:rPr sz="2000" dirty="0" smtClean="0"/>
              <a:t>"</a:t>
            </a:r>
            <a:r>
              <a:rPr lang="es-ES" sz="2000" dirty="0" err="1" smtClean="0"/>
              <a:t>localhost</a:t>
            </a:r>
            <a:r>
              <a:rPr sz="2000" dirty="0" smtClean="0"/>
              <a:t>:5000/training-books-ms</a:t>
            </a:r>
            <a:r>
              <a:rPr sz="2000" dirty="0"/>
              <a:t>"</a:t>
            </a:r>
            <a:r>
              <a:rPr sz="2000" b="0" dirty="0">
                <a:solidFill>
                  <a:srgbClr val="000000"/>
                </a:solidFill>
              </a:rPr>
              <a:t>).pull()</a:t>
            </a:r>
          </a:p>
          <a:p>
            <a:pPr marL="0" indent="0" defTabSz="457200">
              <a:lnSpc>
                <a:spcPct val="100000"/>
              </a:lnSpc>
              <a:spcBef>
                <a:spcPts val="0"/>
              </a:spcBef>
              <a:buSzTx/>
              <a:buNone/>
              <a:defRPr sz="1200" strike="sngStrike">
                <a:latin typeface="Menlo"/>
                <a:ea typeface="Menlo"/>
                <a:cs typeface="Menlo"/>
                <a:sym typeface="Menlo"/>
              </a:defRPr>
            </a:pPr>
            <a:r>
              <a:rPr sz="2000" dirty="0"/>
              <a:t>    docker.image</a:t>
            </a:r>
            <a:r>
              <a:rPr sz="2000" dirty="0" smtClean="0"/>
              <a:t>(</a:t>
            </a:r>
            <a:r>
              <a:rPr lang="es-ES" sz="2000" b="1" dirty="0" smtClean="0">
                <a:solidFill>
                  <a:srgbClr val="008F00"/>
                </a:solidFill>
              </a:rPr>
              <a:t>"</a:t>
            </a:r>
            <a:r>
              <a:rPr sz="2000" b="1" dirty="0" smtClean="0">
                <a:solidFill>
                  <a:srgbClr val="008F00"/>
                </a:solidFill>
              </a:rPr>
              <a:t>mongo</a:t>
            </a:r>
            <a:r>
              <a:rPr lang="es-ES" sz="2000" b="1" dirty="0" smtClean="0">
                <a:solidFill>
                  <a:srgbClr val="008F00"/>
                </a:solidFill>
              </a:rPr>
              <a:t>"</a:t>
            </a:r>
            <a:r>
              <a:rPr sz="2000" dirty="0" smtClean="0"/>
              <a:t>).</a:t>
            </a:r>
            <a:r>
              <a:rPr sz="2000" dirty="0"/>
              <a:t>pull()</a:t>
            </a:r>
            <a:endParaRPr sz="2000" b="1" dirty="0">
              <a:solidFill>
                <a:srgbClr val="008F00"/>
              </a:solidFill>
            </a:endParaRPr>
          </a:p>
          <a:p>
            <a:pPr marL="0" indent="0" defTabSz="457200">
              <a:lnSpc>
                <a:spcPct val="100000"/>
              </a:lnSpc>
              <a:spcBef>
                <a:spcPts val="0"/>
              </a:spcBef>
              <a:buSzTx/>
              <a:buNone/>
              <a:defRPr sz="1200" b="1">
                <a:solidFill>
                  <a:srgbClr val="008F00"/>
                </a:solidFill>
                <a:latin typeface="Menlo"/>
                <a:ea typeface="Menlo"/>
                <a:cs typeface="Menlo"/>
                <a:sym typeface="Menlo"/>
              </a:defRPr>
            </a:pPr>
            <a:r>
              <a:rPr sz="2000" dirty="0"/>
              <a:t>    </a:t>
            </a:r>
            <a:r>
              <a:rPr sz="2000" dirty="0" err="1">
                <a:solidFill>
                  <a:srgbClr val="000A55"/>
                </a:solidFill>
              </a:rPr>
              <a:t>def</a:t>
            </a:r>
            <a:r>
              <a:rPr sz="2000" dirty="0">
                <a:solidFill>
                  <a:srgbClr val="000A55"/>
                </a:solidFill>
              </a:rPr>
              <a:t> </a:t>
            </a:r>
            <a:r>
              <a:rPr sz="2000" dirty="0"/>
              <a:t>pull = [:]</a:t>
            </a:r>
          </a:p>
          <a:p>
            <a:pPr marL="0" indent="0" defTabSz="457200">
              <a:lnSpc>
                <a:spcPct val="100000"/>
              </a:lnSpc>
              <a:spcBef>
                <a:spcPts val="0"/>
              </a:spcBef>
              <a:buSzTx/>
              <a:buNone/>
              <a:defRPr sz="1200" b="1">
                <a:solidFill>
                  <a:srgbClr val="008F00"/>
                </a:solidFill>
                <a:latin typeface="Menlo"/>
                <a:ea typeface="Menlo"/>
                <a:cs typeface="Menlo"/>
                <a:sym typeface="Menlo"/>
              </a:defRPr>
            </a:pPr>
            <a:r>
              <a:rPr sz="2000" dirty="0"/>
              <a:t>    pull["service"] = {</a:t>
            </a:r>
          </a:p>
          <a:p>
            <a:pPr marL="0" indent="0" defTabSz="457200">
              <a:lnSpc>
                <a:spcPct val="100000"/>
              </a:lnSpc>
              <a:spcBef>
                <a:spcPts val="0"/>
              </a:spcBef>
              <a:buSzTx/>
              <a:buNone/>
              <a:defRPr sz="1200" b="1">
                <a:solidFill>
                  <a:srgbClr val="008F00"/>
                </a:solidFill>
                <a:latin typeface="Menlo"/>
                <a:ea typeface="Menlo"/>
                <a:cs typeface="Menlo"/>
                <a:sym typeface="Menlo"/>
              </a:defRPr>
            </a:pPr>
            <a:r>
              <a:rPr sz="2000" dirty="0"/>
              <a:t>        docker.image</a:t>
            </a:r>
            <a:r>
              <a:rPr sz="2000" dirty="0" smtClean="0"/>
              <a:t>("</a:t>
            </a:r>
            <a:r>
              <a:rPr lang="es-ES" sz="2000" dirty="0" err="1" smtClean="0"/>
              <a:t>localhost</a:t>
            </a:r>
            <a:r>
              <a:rPr sz="2000" dirty="0" smtClean="0"/>
              <a:t>:5000/training-books-ms</a:t>
            </a:r>
            <a:r>
              <a:rPr sz="2000" dirty="0"/>
              <a:t>").pull()</a:t>
            </a:r>
          </a:p>
          <a:p>
            <a:pPr marL="0" indent="0" defTabSz="457200">
              <a:lnSpc>
                <a:spcPct val="100000"/>
              </a:lnSpc>
              <a:spcBef>
                <a:spcPts val="0"/>
              </a:spcBef>
              <a:buSzTx/>
              <a:buNone/>
              <a:defRPr sz="1200" b="1">
                <a:solidFill>
                  <a:srgbClr val="008F00"/>
                </a:solidFill>
                <a:latin typeface="Menlo"/>
                <a:ea typeface="Menlo"/>
                <a:cs typeface="Menlo"/>
                <a:sym typeface="Menlo"/>
              </a:defRPr>
            </a:pPr>
            <a:r>
              <a:rPr sz="2000" dirty="0"/>
              <a:t>    }</a:t>
            </a:r>
          </a:p>
          <a:p>
            <a:pPr marL="0" indent="0" defTabSz="457200">
              <a:lnSpc>
                <a:spcPct val="100000"/>
              </a:lnSpc>
              <a:spcBef>
                <a:spcPts val="0"/>
              </a:spcBef>
              <a:buSzTx/>
              <a:buNone/>
              <a:defRPr sz="1200" b="1">
                <a:solidFill>
                  <a:srgbClr val="008F00"/>
                </a:solidFill>
                <a:latin typeface="Menlo"/>
                <a:ea typeface="Menlo"/>
                <a:cs typeface="Menlo"/>
                <a:sym typeface="Menlo"/>
              </a:defRPr>
            </a:pPr>
            <a:r>
              <a:rPr sz="2000" dirty="0"/>
              <a:t>    pull["</a:t>
            </a:r>
            <a:r>
              <a:rPr sz="2000" dirty="0" err="1"/>
              <a:t>db</a:t>
            </a:r>
            <a:r>
              <a:rPr sz="2000" dirty="0"/>
              <a:t>"] = {</a:t>
            </a:r>
          </a:p>
          <a:p>
            <a:pPr marL="0" indent="0" defTabSz="457200">
              <a:lnSpc>
                <a:spcPct val="100000"/>
              </a:lnSpc>
              <a:spcBef>
                <a:spcPts val="0"/>
              </a:spcBef>
              <a:buSzTx/>
              <a:buNone/>
              <a:defRPr sz="1200" b="1">
                <a:solidFill>
                  <a:srgbClr val="008F00"/>
                </a:solidFill>
                <a:latin typeface="Menlo"/>
                <a:ea typeface="Menlo"/>
                <a:cs typeface="Menlo"/>
                <a:sym typeface="Menlo"/>
              </a:defRPr>
            </a:pPr>
            <a:r>
              <a:rPr sz="2000" dirty="0"/>
              <a:t>        </a:t>
            </a:r>
            <a:r>
              <a:rPr sz="2000" dirty="0" err="1"/>
              <a:t>docker.image</a:t>
            </a:r>
            <a:r>
              <a:rPr sz="2000" dirty="0"/>
              <a:t>("mongo").pull()</a:t>
            </a:r>
          </a:p>
          <a:p>
            <a:pPr marL="0" indent="0" defTabSz="457200">
              <a:lnSpc>
                <a:spcPct val="100000"/>
              </a:lnSpc>
              <a:spcBef>
                <a:spcPts val="0"/>
              </a:spcBef>
              <a:buSzTx/>
              <a:buNone/>
              <a:defRPr sz="1200" b="1">
                <a:solidFill>
                  <a:srgbClr val="008F00"/>
                </a:solidFill>
                <a:latin typeface="Menlo"/>
                <a:ea typeface="Menlo"/>
                <a:cs typeface="Menlo"/>
                <a:sym typeface="Menlo"/>
              </a:defRPr>
            </a:pPr>
            <a:r>
              <a:rPr sz="2000" dirty="0"/>
              <a:t>    }</a:t>
            </a:r>
          </a:p>
          <a:p>
            <a:pPr marL="0" indent="0" defTabSz="457200">
              <a:lnSpc>
                <a:spcPct val="100000"/>
              </a:lnSpc>
              <a:spcBef>
                <a:spcPts val="0"/>
              </a:spcBef>
              <a:buSzTx/>
              <a:buNone/>
              <a:defRPr sz="1200" b="1">
                <a:solidFill>
                  <a:srgbClr val="008F00"/>
                </a:solidFill>
                <a:latin typeface="Menlo"/>
                <a:ea typeface="Menlo"/>
                <a:cs typeface="Menlo"/>
                <a:sym typeface="Menlo"/>
              </a:defRPr>
            </a:pPr>
            <a:r>
              <a:rPr sz="2000" dirty="0"/>
              <a:t>    parallel pull</a:t>
            </a:r>
          </a:p>
        </p:txBody>
      </p:sp>
      <p:sp>
        <p:nvSpPr>
          <p:cNvPr id="4697" name="Shape 4697"/>
          <p:cNvSpPr/>
          <p:nvPr/>
        </p:nvSpPr>
        <p:spPr>
          <a:xfrm>
            <a:off x="873070" y="829553"/>
            <a:ext cx="6325204" cy="712639"/>
          </a:xfrm>
          <a:prstGeom prst="rect">
            <a:avLst/>
          </a:prstGeom>
          <a:ln w="12700">
            <a:miter lim="400000"/>
          </a:ln>
          <a:extLst>
            <a:ext uri="{C572A759-6A51-4108-AA02-DFA0A04FC94B}">
              <ma14:wrappingTextBoxFlag xmlns:ma14="http://schemas.microsoft.com/office/mac/drawingml/2011/main" val="1"/>
            </a:ext>
          </a:extLst>
        </p:spPr>
        <p:txBody>
          <a:bodyPr lIns="91422" tIns="91422" rIns="91422" bIns="91422" anchor="b">
            <a:normAutofit/>
          </a:bodyPr>
          <a:lstStyle>
            <a:lvl1pPr>
              <a:lnSpc>
                <a:spcPct val="90000"/>
              </a:lnSpc>
              <a:defRPr sz="3600">
                <a:solidFill>
                  <a:srgbClr val="CB3725"/>
                </a:solidFill>
                <a:latin typeface="PT Sans"/>
                <a:ea typeface="PT Sans"/>
                <a:cs typeface="PT Sans"/>
                <a:sym typeface="PT Sans"/>
              </a:defRPr>
            </a:lvl1pPr>
          </a:lstStyle>
          <a:p>
            <a:r>
              <a:rPr lang="en-US" b="1" dirty="0" smtClean="0"/>
              <a:t>Key Pipeline DSL – Parallel</a:t>
            </a:r>
            <a:endParaRPr lang="en-US" b="1" dirty="0"/>
          </a:p>
        </p:txBody>
      </p:sp>
      <p:sp>
        <p:nvSpPr>
          <p:cNvPr id="5" name="Action Button: Forward or Next 4">
            <a:hlinkClick r:id="rId3" highlightClick="1"/>
          </p:cNvPr>
          <p:cNvSpPr/>
          <p:nvPr/>
        </p:nvSpPr>
        <p:spPr>
          <a:xfrm>
            <a:off x="10490792" y="5163014"/>
            <a:ext cx="1701208" cy="1701208"/>
          </a:xfrm>
          <a:prstGeom prst="actionButtonForwardNext">
            <a:avLst/>
          </a:prstGeom>
          <a:solidFill>
            <a:srgbClr val="FFFFFF"/>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Calibri"/>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469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96" grpId="1" animBg="1" advAuto="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25" name="Shape 4325"/>
          <p:cNvSpPr/>
          <p:nvPr/>
        </p:nvSpPr>
        <p:spPr>
          <a:xfrm>
            <a:off x="2687320" y="2672079"/>
            <a:ext cx="7980680" cy="2308320"/>
          </a:xfrm>
          <a:prstGeom prst="rect">
            <a:avLst/>
          </a:prstGeom>
          <a:ln w="12700">
            <a:miter lim="400000"/>
          </a:ln>
          <a:extLst>
            <a:ext uri="{C572A759-6A51-4108-AA02-DFA0A04FC94B}">
              <ma14:wrappingTextBoxFlag xmlns:ma14="http://schemas.microsoft.com/office/mac/drawingml/2011/main" val="1"/>
            </a:ext>
          </a:extLst>
        </p:spPr>
        <p:txBody>
          <a:bodyPr wrap="square" lIns="45718" tIns="45718" rIns="45718" bIns="45718">
            <a:spAutoFit/>
          </a:bodyPr>
          <a:lstStyle/>
          <a:p>
            <a:pPr marL="342900" marR="0" lvl="0" indent="-342900" defTabSz="914400" eaLnBrk="1" fontAlgn="auto" latinLnBrk="0" hangingPunct="1">
              <a:lnSpc>
                <a:spcPct val="150000"/>
              </a:lnSpc>
              <a:spcBef>
                <a:spcPts val="0"/>
              </a:spcBef>
              <a:spcAft>
                <a:spcPts val="0"/>
              </a:spcAft>
              <a:buClrTx/>
              <a:buSzPct val="100000"/>
              <a:buFont typeface="Arial"/>
              <a:buChar char="•"/>
              <a:tabLst/>
              <a:defRPr sz="2400"/>
            </a:pPr>
            <a:r>
              <a:rPr kumimoji="0" lang="en-US" sz="3200" b="0" i="0" u="none" strike="noStrike" kern="0" cap="none" spc="0" normalizeH="0" baseline="0" noProof="0" dirty="0" smtClean="0">
                <a:ln>
                  <a:noFill/>
                </a:ln>
                <a:solidFill>
                  <a:sysClr val="windowText" lastClr="000000"/>
                </a:solidFill>
                <a:effectLst/>
                <a:uLnTx/>
                <a:uFillTx/>
              </a:rPr>
              <a:t>Questions on the prep and the Project</a:t>
            </a:r>
            <a:r>
              <a:rPr kumimoji="0" sz="3200" b="0" i="0" u="none" strike="noStrike" kern="0" cap="none" spc="0" normalizeH="0" baseline="0" noProof="0" dirty="0" smtClean="0">
                <a:ln>
                  <a:noFill/>
                </a:ln>
                <a:solidFill>
                  <a:sysClr val="windowText" lastClr="000000"/>
                </a:solidFill>
                <a:effectLst/>
                <a:uLnTx/>
                <a:uFillTx/>
              </a:rPr>
              <a:t>?</a:t>
            </a:r>
            <a:endParaRPr kumimoji="0" sz="3200" b="0" i="0" u="none" strike="noStrike" kern="0" cap="none" spc="0" normalizeH="0" baseline="0" noProof="0" dirty="0">
              <a:ln>
                <a:noFill/>
              </a:ln>
              <a:solidFill>
                <a:sysClr val="windowText" lastClr="000000"/>
              </a:solidFill>
              <a:effectLst/>
              <a:uLnTx/>
              <a:uFillTx/>
            </a:endParaRPr>
          </a:p>
          <a:p>
            <a:pPr marL="342900" marR="0" lvl="0" indent="-342900" defTabSz="914400" eaLnBrk="1" fontAlgn="auto" latinLnBrk="0" hangingPunct="1">
              <a:lnSpc>
                <a:spcPct val="150000"/>
              </a:lnSpc>
              <a:spcBef>
                <a:spcPts val="0"/>
              </a:spcBef>
              <a:spcAft>
                <a:spcPts val="0"/>
              </a:spcAft>
              <a:buClrTx/>
              <a:buSzPct val="100000"/>
              <a:buFont typeface="Arial"/>
              <a:buChar char="•"/>
              <a:tabLst/>
              <a:defRPr sz="2400"/>
            </a:pPr>
            <a:r>
              <a:rPr kumimoji="0" lang="en-US" sz="3200" b="0" i="0" u="none" strike="noStrike" kern="0" cap="none" spc="0" normalizeH="0" baseline="0" noProof="0" dirty="0" smtClean="0">
                <a:ln>
                  <a:noFill/>
                </a:ln>
                <a:solidFill>
                  <a:sysClr val="windowText" lastClr="000000"/>
                </a:solidFill>
                <a:effectLst/>
                <a:uLnTx/>
                <a:uFillTx/>
              </a:rPr>
              <a:t>Clear on the input and parallel DSL</a:t>
            </a:r>
            <a:r>
              <a:rPr kumimoji="0" sz="3200" b="0" i="0" u="none" strike="noStrike" kern="0" cap="none" spc="0" normalizeH="0" baseline="0" noProof="0" dirty="0" smtClean="0">
                <a:ln>
                  <a:noFill/>
                </a:ln>
                <a:solidFill>
                  <a:sysClr val="windowText" lastClr="000000"/>
                </a:solidFill>
                <a:effectLst/>
                <a:uLnTx/>
                <a:uFillTx/>
              </a:rPr>
              <a:t>?</a:t>
            </a:r>
            <a:endParaRPr kumimoji="0" sz="3200" b="0" i="0" u="none" strike="noStrike" kern="0" cap="none" spc="0" normalizeH="0" baseline="0" noProof="0" dirty="0">
              <a:ln>
                <a:noFill/>
              </a:ln>
              <a:solidFill>
                <a:sysClr val="windowText" lastClr="000000"/>
              </a:solidFill>
              <a:effectLst/>
              <a:uLnTx/>
              <a:uFillTx/>
            </a:endParaRPr>
          </a:p>
          <a:p>
            <a:pPr marL="342900" marR="0" lvl="0" indent="-342900" defTabSz="914400" eaLnBrk="1" fontAlgn="auto" latinLnBrk="0" hangingPunct="1">
              <a:lnSpc>
                <a:spcPct val="150000"/>
              </a:lnSpc>
              <a:spcBef>
                <a:spcPts val="0"/>
              </a:spcBef>
              <a:spcAft>
                <a:spcPts val="0"/>
              </a:spcAft>
              <a:buClrTx/>
              <a:buSzPct val="100000"/>
              <a:buFont typeface="Arial"/>
              <a:buChar char="•"/>
              <a:tabLst/>
              <a:defRPr sz="2400"/>
            </a:pPr>
            <a:r>
              <a:rPr kumimoji="0" lang="en-US" sz="3200" b="0" i="0" u="none" strike="noStrike" kern="0" cap="none" spc="0" normalizeH="0" baseline="0" noProof="0" dirty="0" smtClean="0">
                <a:ln>
                  <a:noFill/>
                </a:ln>
                <a:solidFill>
                  <a:sysClr val="windowText" lastClr="000000"/>
                </a:solidFill>
                <a:effectLst/>
                <a:uLnTx/>
                <a:uFillTx/>
              </a:rPr>
              <a:t>Ready for execution control</a:t>
            </a:r>
            <a:r>
              <a:rPr kumimoji="0" sz="3200" b="0" i="0" u="none" strike="noStrike" kern="0" cap="none" spc="0" normalizeH="0" baseline="0" noProof="0" dirty="0" smtClean="0">
                <a:ln>
                  <a:noFill/>
                </a:ln>
                <a:solidFill>
                  <a:sysClr val="windowText" lastClr="000000"/>
                </a:solidFill>
                <a:effectLst/>
                <a:uLnTx/>
                <a:uFillTx/>
              </a:rPr>
              <a:t>?</a:t>
            </a:r>
            <a:endParaRPr kumimoji="0" sz="32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269964" y="560181"/>
            <a:ext cx="11617236" cy="1430969"/>
          </a:xfrm>
          <a:prstGeom prst="rect">
            <a:avLst/>
          </a:prstGeom>
          <a:solidFill>
            <a:schemeClr val="accent1">
              <a:lumMod val="20000"/>
              <a:lumOff val="80000"/>
            </a:schemeClr>
          </a:solidFill>
          <a:ln w="12700" cap="flat">
            <a:solidFill>
              <a:schemeClr val="tx1">
                <a:lumMod val="50000"/>
                <a:lumOff val="50000"/>
              </a:schemeClr>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mn-lt"/>
              <a:ea typeface="+mn-ea"/>
              <a:cs typeface="+mn-cs"/>
              <a:sym typeface="Calibri"/>
            </a:endParaRPr>
          </a:p>
        </p:txBody>
      </p:sp>
      <p:graphicFrame>
        <p:nvGraphicFramePr>
          <p:cNvPr id="6" name="Diagram 5"/>
          <p:cNvGraphicFramePr/>
          <p:nvPr>
            <p:extLst>
              <p:ext uri="{D42A27DB-BD31-4B8C-83A1-F6EECF244321}">
                <p14:modId xmlns:p14="http://schemas.microsoft.com/office/powerpoint/2010/main" val="636546073"/>
              </p:ext>
            </p:extLst>
          </p:nvPr>
        </p:nvGraphicFramePr>
        <p:xfrm>
          <a:off x="853440" y="357135"/>
          <a:ext cx="4618445" cy="19216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60196265"/>
      </p:ext>
    </p:extLst>
  </p:cSld>
  <p:clrMapOvr>
    <a:masterClrMapping/>
  </p:clrMapOvr>
  <p:transition spd="slow"/>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01" name="Shape 4701"/>
          <p:cNvSpPr>
            <a:spLocks noGrp="1"/>
          </p:cNvSpPr>
          <p:nvPr>
            <p:ph type="title"/>
          </p:nvPr>
        </p:nvSpPr>
        <p:spPr>
          <a:prstGeom prst="rect">
            <a:avLst/>
          </a:prstGeom>
        </p:spPr>
        <p:txBody>
          <a:bodyPr/>
          <a:lstStyle/>
          <a:p>
            <a:r>
              <a:rPr b="1" dirty="0"/>
              <a:t>Key Pipeline DSL – execution control</a:t>
            </a:r>
          </a:p>
        </p:txBody>
      </p:sp>
      <p:sp>
        <p:nvSpPr>
          <p:cNvPr id="4702" name="Shape 4702"/>
          <p:cNvSpPr>
            <a:spLocks noGrp="1"/>
          </p:cNvSpPr>
          <p:nvPr>
            <p:ph type="body" idx="1"/>
          </p:nvPr>
        </p:nvSpPr>
        <p:spPr>
          <a:prstGeom prst="rect">
            <a:avLst/>
          </a:prstGeom>
        </p:spPr>
        <p:txBody>
          <a:bodyPr lIns="91422" tIns="91422" rIns="91422" bIns="91422"/>
          <a:lstStyle/>
          <a:p>
            <a:pPr marL="457200" indent="-406400">
              <a:lnSpc>
                <a:spcPct val="100000"/>
              </a:lnSpc>
              <a:spcBef>
                <a:spcPts val="0"/>
              </a:spcBef>
              <a:buClr>
                <a:srgbClr val="54585B"/>
              </a:buClr>
              <a:buChar char="●"/>
              <a:defRPr sz="2000">
                <a:solidFill>
                  <a:srgbClr val="54585B"/>
                </a:solidFill>
                <a:latin typeface="PT Sans"/>
                <a:ea typeface="PT Sans"/>
                <a:cs typeface="PT Sans"/>
                <a:sym typeface="PT Sans"/>
              </a:defRPr>
            </a:pPr>
            <a:r>
              <a:rPr dirty="0" smtClean="0"/>
              <a:t>try </a:t>
            </a:r>
            <a:r>
              <a:rPr dirty="0"/>
              <a:t>up to N times</a:t>
            </a:r>
          </a:p>
          <a:p>
            <a:pPr marL="0" indent="0">
              <a:lnSpc>
                <a:spcPct val="100000"/>
              </a:lnSpc>
              <a:spcBef>
                <a:spcPts val="0"/>
              </a:spcBef>
              <a:buSzTx/>
              <a:buNone/>
              <a:defRPr sz="2000">
                <a:solidFill>
                  <a:srgbClr val="54585B"/>
                </a:solidFill>
                <a:latin typeface="Courier New"/>
                <a:ea typeface="Courier New"/>
                <a:cs typeface="Courier New"/>
                <a:sym typeface="Courier New"/>
              </a:defRPr>
            </a:pPr>
            <a:r>
              <a:rPr dirty="0"/>
              <a:t>retry(10) {</a:t>
            </a:r>
          </a:p>
          <a:p>
            <a:pPr marL="0" indent="0">
              <a:lnSpc>
                <a:spcPct val="100000"/>
              </a:lnSpc>
              <a:spcBef>
                <a:spcPts val="0"/>
              </a:spcBef>
              <a:buSzTx/>
              <a:buNone/>
              <a:defRPr sz="2000">
                <a:solidFill>
                  <a:srgbClr val="54585B"/>
                </a:solidFill>
                <a:latin typeface="Courier New"/>
                <a:ea typeface="Courier New"/>
                <a:cs typeface="Courier New"/>
                <a:sym typeface="Courier New"/>
              </a:defRPr>
            </a:pPr>
            <a:r>
              <a:rPr dirty="0"/>
              <a:t>    // some block</a:t>
            </a:r>
          </a:p>
          <a:p>
            <a:pPr marL="0" indent="0">
              <a:lnSpc>
                <a:spcPct val="100000"/>
              </a:lnSpc>
              <a:spcBef>
                <a:spcPts val="0"/>
              </a:spcBef>
              <a:buSzTx/>
              <a:buNone/>
              <a:defRPr sz="2000">
                <a:solidFill>
                  <a:srgbClr val="54585B"/>
                </a:solidFill>
                <a:latin typeface="Courier New"/>
                <a:ea typeface="Courier New"/>
                <a:cs typeface="Courier New"/>
                <a:sym typeface="Courier New"/>
              </a:defRPr>
            </a:pPr>
            <a:r>
              <a:rPr dirty="0"/>
              <a:t>}</a:t>
            </a:r>
          </a:p>
          <a:p>
            <a:pPr marL="548638" indent="-731518">
              <a:lnSpc>
                <a:spcPct val="100000"/>
              </a:lnSpc>
              <a:spcBef>
                <a:spcPts val="0"/>
              </a:spcBef>
              <a:buSzTx/>
              <a:buNone/>
              <a:defRPr sz="2000">
                <a:solidFill>
                  <a:srgbClr val="54585B"/>
                </a:solidFill>
                <a:latin typeface="PT Sans"/>
                <a:ea typeface="PT Sans"/>
                <a:cs typeface="PT Sans"/>
                <a:sym typeface="PT Sans"/>
              </a:defRPr>
            </a:pPr>
            <a:endParaRPr dirty="0"/>
          </a:p>
          <a:p>
            <a:pPr marL="457200" indent="-406400">
              <a:lnSpc>
                <a:spcPct val="100000"/>
              </a:lnSpc>
              <a:spcBef>
                <a:spcPts val="0"/>
              </a:spcBef>
              <a:buClr>
                <a:srgbClr val="54585B"/>
              </a:buClr>
              <a:buChar char="●"/>
              <a:defRPr sz="2000">
                <a:solidFill>
                  <a:srgbClr val="54585B"/>
                </a:solidFill>
                <a:latin typeface="PT Sans"/>
                <a:ea typeface="PT Sans"/>
                <a:cs typeface="PT Sans"/>
                <a:sym typeface="PT Sans"/>
              </a:defRPr>
            </a:pPr>
            <a:r>
              <a:rPr dirty="0"/>
              <a:t>pause</a:t>
            </a:r>
          </a:p>
          <a:p>
            <a:pPr marL="548638" indent="-731518">
              <a:lnSpc>
                <a:spcPct val="100000"/>
              </a:lnSpc>
              <a:spcBef>
                <a:spcPts val="0"/>
              </a:spcBef>
              <a:buSzTx/>
              <a:buNone/>
              <a:defRPr sz="2000">
                <a:solidFill>
                  <a:srgbClr val="54585B"/>
                </a:solidFill>
                <a:latin typeface="Courier New"/>
                <a:ea typeface="Courier New"/>
                <a:cs typeface="Courier New"/>
                <a:sym typeface="Courier New"/>
              </a:defRPr>
            </a:pPr>
            <a:r>
              <a:rPr dirty="0"/>
              <a:t>sleep time: 10,</a:t>
            </a:r>
          </a:p>
          <a:p>
            <a:pPr marL="548638" indent="-731518">
              <a:lnSpc>
                <a:spcPct val="100000"/>
              </a:lnSpc>
              <a:spcBef>
                <a:spcPts val="0"/>
              </a:spcBef>
              <a:buSzTx/>
              <a:buNone/>
              <a:defRPr sz="2000">
                <a:solidFill>
                  <a:srgbClr val="54585B"/>
                </a:solidFill>
                <a:latin typeface="Courier New"/>
                <a:ea typeface="Courier New"/>
                <a:cs typeface="Courier New"/>
                <a:sym typeface="Courier New"/>
              </a:defRPr>
            </a:pPr>
            <a:r>
              <a:rPr dirty="0"/>
              <a:t>  unit: 'MINUTES'</a:t>
            </a:r>
          </a:p>
        </p:txBody>
      </p:sp>
      <p:sp>
        <p:nvSpPr>
          <p:cNvPr id="4703" name="Shape 4703"/>
          <p:cNvSpPr/>
          <p:nvPr/>
        </p:nvSpPr>
        <p:spPr>
          <a:xfrm>
            <a:off x="4107182" y="2273400"/>
            <a:ext cx="4536082" cy="3573282"/>
          </a:xfrm>
          <a:prstGeom prst="rect">
            <a:avLst/>
          </a:prstGeom>
          <a:ln w="12700">
            <a:miter lim="400000"/>
          </a:ln>
          <a:extLst>
            <a:ext uri="{C572A759-6A51-4108-AA02-DFA0A04FC94B}">
              <ma14:wrappingTextBoxFlag xmlns:ma14="http://schemas.microsoft.com/office/mac/drawingml/2011/main" val="1"/>
            </a:ext>
          </a:extLst>
        </p:spPr>
        <p:txBody>
          <a:bodyPr lIns="91422" tIns="91422" rIns="91422" bIns="91422">
            <a:normAutofit/>
          </a:bodyPr>
          <a:lstStyle/>
          <a:p>
            <a:pPr marL="457200" indent="-406400">
              <a:lnSpc>
                <a:spcPct val="90000"/>
              </a:lnSpc>
              <a:buClr>
                <a:srgbClr val="54585B"/>
              </a:buClr>
              <a:buSzPct val="100000"/>
              <a:buFont typeface="Arial"/>
              <a:buChar char="●"/>
              <a:defRPr sz="2000">
                <a:solidFill>
                  <a:srgbClr val="54585B"/>
                </a:solidFill>
                <a:latin typeface="PT Sans"/>
                <a:ea typeface="PT Sans"/>
                <a:cs typeface="PT Sans"/>
                <a:sym typeface="PT Sans"/>
              </a:defRPr>
            </a:pPr>
            <a:r>
              <a:rPr dirty="0" smtClean="0"/>
              <a:t>wait </a:t>
            </a:r>
            <a:r>
              <a:rPr dirty="0"/>
              <a:t>for event</a:t>
            </a:r>
          </a:p>
          <a:p>
            <a:pPr>
              <a:lnSpc>
                <a:spcPct val="90000"/>
              </a:lnSpc>
              <a:defRPr sz="2000">
                <a:solidFill>
                  <a:srgbClr val="54585B"/>
                </a:solidFill>
                <a:latin typeface="Courier New"/>
                <a:ea typeface="Courier New"/>
                <a:cs typeface="Courier New"/>
                <a:sym typeface="Courier New"/>
              </a:defRPr>
            </a:pPr>
            <a:r>
              <a:rPr dirty="0"/>
              <a:t>waitUntil {</a:t>
            </a:r>
            <a:endParaRPr dirty="0">
              <a:latin typeface="PT Sans"/>
              <a:ea typeface="PT Sans"/>
              <a:cs typeface="PT Sans"/>
              <a:sym typeface="PT Sans"/>
            </a:endParaRPr>
          </a:p>
          <a:p>
            <a:pPr>
              <a:lnSpc>
                <a:spcPct val="90000"/>
              </a:lnSpc>
              <a:defRPr sz="2000">
                <a:solidFill>
                  <a:srgbClr val="54585B"/>
                </a:solidFill>
                <a:latin typeface="Courier New"/>
                <a:ea typeface="Courier New"/>
                <a:cs typeface="Courier New"/>
                <a:sym typeface="Courier New"/>
              </a:defRPr>
            </a:pPr>
            <a:r>
              <a:rPr dirty="0"/>
              <a:t>    // some block</a:t>
            </a:r>
            <a:endParaRPr dirty="0">
              <a:latin typeface="PT Sans"/>
              <a:ea typeface="PT Sans"/>
              <a:cs typeface="PT Sans"/>
              <a:sym typeface="PT Sans"/>
            </a:endParaRPr>
          </a:p>
          <a:p>
            <a:pPr>
              <a:lnSpc>
                <a:spcPct val="90000"/>
              </a:lnSpc>
              <a:defRPr sz="2000">
                <a:solidFill>
                  <a:srgbClr val="54585B"/>
                </a:solidFill>
                <a:latin typeface="Courier New"/>
                <a:ea typeface="Courier New"/>
                <a:cs typeface="Courier New"/>
                <a:sym typeface="Courier New"/>
              </a:defRPr>
            </a:pPr>
            <a:r>
              <a:rPr dirty="0"/>
              <a:t>}</a:t>
            </a:r>
            <a:endParaRPr dirty="0">
              <a:latin typeface="PT Sans"/>
              <a:ea typeface="PT Sans"/>
              <a:cs typeface="PT Sans"/>
              <a:sym typeface="PT Sans"/>
            </a:endParaRPr>
          </a:p>
          <a:p>
            <a:pPr>
              <a:lnSpc>
                <a:spcPct val="90000"/>
              </a:lnSpc>
              <a:defRPr sz="2000">
                <a:solidFill>
                  <a:srgbClr val="54585B"/>
                </a:solidFill>
                <a:latin typeface="PT Sans"/>
                <a:ea typeface="PT Sans"/>
                <a:cs typeface="PT Sans"/>
                <a:sym typeface="PT Sans"/>
              </a:defRPr>
            </a:pPr>
            <a:endParaRPr lang="en-US" dirty="0" smtClean="0">
              <a:latin typeface="PT Sans"/>
              <a:ea typeface="PT Sans"/>
              <a:cs typeface="PT Sans"/>
              <a:sym typeface="PT Sans"/>
            </a:endParaRPr>
          </a:p>
          <a:p>
            <a:pPr>
              <a:lnSpc>
                <a:spcPct val="90000"/>
              </a:lnSpc>
              <a:defRPr sz="2000">
                <a:solidFill>
                  <a:srgbClr val="54585B"/>
                </a:solidFill>
                <a:latin typeface="PT Sans"/>
                <a:ea typeface="PT Sans"/>
                <a:cs typeface="PT Sans"/>
                <a:sym typeface="PT Sans"/>
              </a:defRPr>
            </a:pPr>
            <a:endParaRPr dirty="0">
              <a:latin typeface="PT Sans"/>
              <a:ea typeface="PT Sans"/>
              <a:cs typeface="PT Sans"/>
              <a:sym typeface="PT Sans"/>
            </a:endParaRPr>
          </a:p>
          <a:p>
            <a:pPr marL="457200" indent="-406400">
              <a:lnSpc>
                <a:spcPct val="90000"/>
              </a:lnSpc>
              <a:buClr>
                <a:srgbClr val="54585B"/>
              </a:buClr>
              <a:buSzPct val="100000"/>
              <a:buFont typeface="Arial"/>
              <a:buChar char="●"/>
              <a:defRPr sz="2000">
                <a:solidFill>
                  <a:srgbClr val="54585B"/>
                </a:solidFill>
                <a:latin typeface="PT Sans"/>
                <a:ea typeface="PT Sans"/>
                <a:cs typeface="PT Sans"/>
                <a:sym typeface="PT Sans"/>
              </a:defRPr>
            </a:pPr>
            <a:r>
              <a:rPr dirty="0"/>
              <a:t>timeout</a:t>
            </a:r>
          </a:p>
          <a:p>
            <a:pPr>
              <a:lnSpc>
                <a:spcPct val="90000"/>
              </a:lnSpc>
              <a:defRPr sz="2000">
                <a:solidFill>
                  <a:srgbClr val="54585B"/>
                </a:solidFill>
                <a:latin typeface="Courier New"/>
                <a:ea typeface="Courier New"/>
                <a:cs typeface="Courier New"/>
                <a:sym typeface="Courier New"/>
              </a:defRPr>
            </a:pPr>
            <a:r>
              <a:rPr dirty="0"/>
              <a:t>timeout(time: 100,</a:t>
            </a:r>
            <a:endParaRPr dirty="0">
              <a:latin typeface="PT Sans"/>
              <a:ea typeface="PT Sans"/>
              <a:cs typeface="PT Sans"/>
              <a:sym typeface="PT Sans"/>
            </a:endParaRPr>
          </a:p>
          <a:p>
            <a:pPr>
              <a:lnSpc>
                <a:spcPct val="90000"/>
              </a:lnSpc>
              <a:defRPr sz="2000">
                <a:solidFill>
                  <a:srgbClr val="54585B"/>
                </a:solidFill>
                <a:latin typeface="Courier New"/>
                <a:ea typeface="Courier New"/>
                <a:cs typeface="Courier New"/>
                <a:sym typeface="Courier New"/>
              </a:defRPr>
            </a:pPr>
            <a:r>
              <a:rPr dirty="0"/>
              <a:t>   unit: 'SECONDS') {</a:t>
            </a:r>
            <a:endParaRPr dirty="0">
              <a:latin typeface="PT Sans"/>
              <a:ea typeface="PT Sans"/>
              <a:cs typeface="PT Sans"/>
              <a:sym typeface="PT Sans"/>
            </a:endParaRPr>
          </a:p>
          <a:p>
            <a:pPr>
              <a:lnSpc>
                <a:spcPct val="90000"/>
              </a:lnSpc>
              <a:defRPr sz="2000">
                <a:solidFill>
                  <a:srgbClr val="54585B"/>
                </a:solidFill>
                <a:latin typeface="Courier New"/>
                <a:ea typeface="Courier New"/>
                <a:cs typeface="Courier New"/>
                <a:sym typeface="Courier New"/>
              </a:defRPr>
            </a:pPr>
            <a:r>
              <a:rPr dirty="0"/>
              <a:t>    // some block</a:t>
            </a:r>
            <a:endParaRPr dirty="0">
              <a:latin typeface="PT Sans"/>
              <a:ea typeface="PT Sans"/>
              <a:cs typeface="PT Sans"/>
              <a:sym typeface="PT Sans"/>
            </a:endParaRPr>
          </a:p>
          <a:p>
            <a:pPr>
              <a:lnSpc>
                <a:spcPct val="90000"/>
              </a:lnSpc>
              <a:defRPr sz="2000">
                <a:solidFill>
                  <a:srgbClr val="54585B"/>
                </a:solidFill>
                <a:latin typeface="Courier New"/>
                <a:ea typeface="Courier New"/>
                <a:cs typeface="Courier New"/>
                <a:sym typeface="Courier New"/>
              </a:defRPr>
            </a:pPr>
            <a:r>
              <a:rPr dirty="0"/>
              <a:t>}</a:t>
            </a:r>
          </a:p>
        </p:txBody>
      </p:sp>
      <p:sp>
        <p:nvSpPr>
          <p:cNvPr id="4704" name="Shape 4704"/>
          <p:cNvSpPr/>
          <p:nvPr/>
        </p:nvSpPr>
        <p:spPr>
          <a:xfrm>
            <a:off x="7909561" y="2273400"/>
            <a:ext cx="4171949" cy="2926047"/>
          </a:xfrm>
          <a:prstGeom prst="rect">
            <a:avLst/>
          </a:prstGeom>
          <a:ln w="12700">
            <a:miter lim="400000"/>
          </a:ln>
          <a:extLst>
            <a:ext uri="{C572A759-6A51-4108-AA02-DFA0A04FC94B}">
              <ma14:wrappingTextBoxFlag xmlns:ma14="http://schemas.microsoft.com/office/mac/drawingml/2011/main" val="1"/>
            </a:ext>
          </a:extLst>
        </p:spPr>
        <p:txBody>
          <a:bodyPr lIns="91422" tIns="91422" rIns="91422" bIns="91422">
            <a:normAutofit lnSpcReduction="10000"/>
          </a:bodyPr>
          <a:lstStyle/>
          <a:p>
            <a:pPr marL="548638" indent="-731518">
              <a:defRPr sz="2000">
                <a:solidFill>
                  <a:srgbClr val="54585B"/>
                </a:solidFill>
                <a:latin typeface="PT Sans"/>
                <a:ea typeface="PT Sans"/>
                <a:cs typeface="PT Sans"/>
                <a:sym typeface="PT Sans"/>
              </a:defRPr>
            </a:pPr>
            <a:r>
              <a:rPr dirty="0"/>
              <a:t>You can also rely on Groovy control flow syntax</a:t>
            </a:r>
          </a:p>
          <a:p>
            <a:pPr marL="548638" indent="-731518">
              <a:defRPr sz="2000">
                <a:solidFill>
                  <a:srgbClr val="54585B"/>
                </a:solidFill>
                <a:latin typeface="PT Sans"/>
                <a:ea typeface="PT Sans"/>
                <a:cs typeface="PT Sans"/>
                <a:sym typeface="PT Sans"/>
              </a:defRPr>
            </a:pPr>
            <a:endParaRPr dirty="0"/>
          </a:p>
          <a:p>
            <a:pPr marL="548638" indent="-731518">
              <a:defRPr sz="2000">
                <a:solidFill>
                  <a:srgbClr val="54585B"/>
                </a:solidFill>
                <a:latin typeface="Courier New"/>
                <a:ea typeface="Courier New"/>
                <a:cs typeface="Courier New"/>
                <a:sym typeface="Courier New"/>
              </a:defRPr>
            </a:pPr>
            <a:r>
              <a:rPr dirty="0"/>
              <a:t>while(something) {</a:t>
            </a:r>
          </a:p>
          <a:p>
            <a:pPr marL="548638" indent="-731518">
              <a:defRPr sz="2000">
                <a:solidFill>
                  <a:srgbClr val="54585B"/>
                </a:solidFill>
                <a:latin typeface="Courier New"/>
                <a:ea typeface="Courier New"/>
                <a:cs typeface="Courier New"/>
                <a:sym typeface="Courier New"/>
              </a:defRPr>
            </a:pPr>
            <a:r>
              <a:rPr dirty="0"/>
              <a:t>    // do something</a:t>
            </a:r>
          </a:p>
          <a:p>
            <a:pPr marL="548638" indent="-731518">
              <a:defRPr sz="2000">
                <a:solidFill>
                  <a:srgbClr val="54585B"/>
                </a:solidFill>
                <a:latin typeface="Courier New"/>
                <a:ea typeface="Courier New"/>
                <a:cs typeface="Courier New"/>
                <a:sym typeface="Courier New"/>
              </a:defRPr>
            </a:pPr>
            <a:r>
              <a:rPr dirty="0"/>
              <a:t>    if (</a:t>
            </a:r>
            <a:r>
              <a:rPr dirty="0" err="1"/>
              <a:t>something_else</a:t>
            </a:r>
            <a:r>
              <a:rPr dirty="0"/>
              <a:t>) {</a:t>
            </a:r>
          </a:p>
          <a:p>
            <a:pPr indent="457200">
              <a:defRPr sz="2000">
                <a:solidFill>
                  <a:srgbClr val="54585B"/>
                </a:solidFill>
                <a:latin typeface="Courier New"/>
                <a:ea typeface="Courier New"/>
                <a:cs typeface="Courier New"/>
                <a:sym typeface="Courier New"/>
              </a:defRPr>
            </a:pPr>
            <a:r>
              <a:rPr dirty="0"/>
              <a:t>    // do something else</a:t>
            </a:r>
          </a:p>
          <a:p>
            <a:pPr marL="548638" indent="-731518">
              <a:defRPr sz="2000">
                <a:solidFill>
                  <a:srgbClr val="54585B"/>
                </a:solidFill>
                <a:latin typeface="Courier New"/>
                <a:ea typeface="Courier New"/>
                <a:cs typeface="Courier New"/>
                <a:sym typeface="Courier New"/>
              </a:defRPr>
            </a:pPr>
            <a:r>
              <a:rPr dirty="0"/>
              <a:t>    } </a:t>
            </a:r>
          </a:p>
          <a:p>
            <a:pPr marL="548638" indent="-731518">
              <a:defRPr sz="2000">
                <a:solidFill>
                  <a:srgbClr val="54585B"/>
                </a:solidFill>
                <a:latin typeface="Courier New"/>
                <a:ea typeface="Courier New"/>
                <a:cs typeface="Courier New"/>
                <a:sym typeface="Courier New"/>
              </a:defRPr>
            </a:pPr>
            <a:r>
              <a:rPr dirty="0"/>
              <a:t>}</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702">
                                            <p:bg/>
                                          </p:spTgt>
                                        </p:tgtEl>
                                        <p:attrNameLst>
                                          <p:attrName>style.visibility</p:attrName>
                                        </p:attrNameLst>
                                      </p:cBhvr>
                                      <p:to>
                                        <p:strVal val="visible"/>
                                      </p:to>
                                    </p:set>
                                    <p:animEffect transition="in" filter="fade">
                                      <p:cBhvr>
                                        <p:cTn id="7" dur="1000"/>
                                        <p:tgtEl>
                                          <p:spTgt spid="4702">
                                            <p:bg/>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702">
                                            <p:txEl>
                                              <p:pRg st="0" end="0"/>
                                            </p:txEl>
                                          </p:spTgt>
                                        </p:tgtEl>
                                        <p:attrNameLst>
                                          <p:attrName>style.visibility</p:attrName>
                                        </p:attrNameLst>
                                      </p:cBhvr>
                                      <p:to>
                                        <p:strVal val="visible"/>
                                      </p:to>
                                    </p:set>
                                    <p:animEffect transition="in" filter="fade">
                                      <p:cBhvr>
                                        <p:cTn id="10" dur="1000"/>
                                        <p:tgtEl>
                                          <p:spTgt spid="4702">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702">
                                            <p:txEl>
                                              <p:pRg st="1" end="1"/>
                                            </p:txEl>
                                          </p:spTgt>
                                        </p:tgtEl>
                                        <p:attrNameLst>
                                          <p:attrName>style.visibility</p:attrName>
                                        </p:attrNameLst>
                                      </p:cBhvr>
                                      <p:to>
                                        <p:strVal val="visible"/>
                                      </p:to>
                                    </p:set>
                                    <p:animEffect transition="in" filter="fade">
                                      <p:cBhvr>
                                        <p:cTn id="13" dur="1000"/>
                                        <p:tgtEl>
                                          <p:spTgt spid="4702">
                                            <p:txEl>
                                              <p:pRg st="1" end="1"/>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702">
                                            <p:txEl>
                                              <p:pRg st="2" end="2"/>
                                            </p:txEl>
                                          </p:spTgt>
                                        </p:tgtEl>
                                        <p:attrNameLst>
                                          <p:attrName>style.visibility</p:attrName>
                                        </p:attrNameLst>
                                      </p:cBhvr>
                                      <p:to>
                                        <p:strVal val="visible"/>
                                      </p:to>
                                    </p:set>
                                    <p:animEffect transition="in" filter="fade">
                                      <p:cBhvr>
                                        <p:cTn id="16" dur="1000"/>
                                        <p:tgtEl>
                                          <p:spTgt spid="4702">
                                            <p:txEl>
                                              <p:pRg st="2" end="2"/>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702">
                                            <p:txEl>
                                              <p:pRg st="3" end="3"/>
                                            </p:txEl>
                                          </p:spTgt>
                                        </p:tgtEl>
                                        <p:attrNameLst>
                                          <p:attrName>style.visibility</p:attrName>
                                        </p:attrNameLst>
                                      </p:cBhvr>
                                      <p:to>
                                        <p:strVal val="visible"/>
                                      </p:to>
                                    </p:set>
                                    <p:animEffect transition="in" filter="fade">
                                      <p:cBhvr>
                                        <p:cTn id="19" dur="1000"/>
                                        <p:tgtEl>
                                          <p:spTgt spid="4702">
                                            <p:txEl>
                                              <p:pRg st="3" end="3"/>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702">
                                            <p:txEl>
                                              <p:pRg st="5" end="5"/>
                                            </p:txEl>
                                          </p:spTgt>
                                        </p:tgtEl>
                                        <p:attrNameLst>
                                          <p:attrName>style.visibility</p:attrName>
                                        </p:attrNameLst>
                                      </p:cBhvr>
                                      <p:to>
                                        <p:strVal val="visible"/>
                                      </p:to>
                                    </p:set>
                                    <p:animEffect transition="in" filter="fade">
                                      <p:cBhvr>
                                        <p:cTn id="22" dur="1000"/>
                                        <p:tgtEl>
                                          <p:spTgt spid="4702">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702">
                                            <p:txEl>
                                              <p:pRg st="6" end="6"/>
                                            </p:txEl>
                                          </p:spTgt>
                                        </p:tgtEl>
                                        <p:attrNameLst>
                                          <p:attrName>style.visibility</p:attrName>
                                        </p:attrNameLst>
                                      </p:cBhvr>
                                      <p:to>
                                        <p:strVal val="visible"/>
                                      </p:to>
                                    </p:set>
                                    <p:animEffect transition="in" filter="fade">
                                      <p:cBhvr>
                                        <p:cTn id="25" dur="1000"/>
                                        <p:tgtEl>
                                          <p:spTgt spid="4702">
                                            <p:txEl>
                                              <p:pRg st="6" end="6"/>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702">
                                            <p:txEl>
                                              <p:pRg st="7" end="7"/>
                                            </p:txEl>
                                          </p:spTgt>
                                        </p:tgtEl>
                                        <p:attrNameLst>
                                          <p:attrName>style.visibility</p:attrName>
                                        </p:attrNameLst>
                                      </p:cBhvr>
                                      <p:to>
                                        <p:strVal val="visible"/>
                                      </p:to>
                                    </p:set>
                                    <p:animEffect transition="in" filter="fade">
                                      <p:cBhvr>
                                        <p:cTn id="28" dur="1000"/>
                                        <p:tgtEl>
                                          <p:spTgt spid="4702">
                                            <p:txEl>
                                              <p:pRg st="7" end="7"/>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4703">
                                            <p:bg/>
                                          </p:spTgt>
                                        </p:tgtEl>
                                        <p:attrNameLst>
                                          <p:attrName>style.visibility</p:attrName>
                                        </p:attrNameLst>
                                      </p:cBhvr>
                                      <p:to>
                                        <p:strVal val="visible"/>
                                      </p:to>
                                    </p:set>
                                    <p:animEffect transition="in" filter="fade">
                                      <p:cBhvr>
                                        <p:cTn id="33" dur="500"/>
                                        <p:tgtEl>
                                          <p:spTgt spid="4703">
                                            <p:bg/>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4703">
                                            <p:txEl>
                                              <p:pRg st="0" end="0"/>
                                            </p:txEl>
                                          </p:spTgt>
                                        </p:tgtEl>
                                        <p:attrNameLst>
                                          <p:attrName>style.visibility</p:attrName>
                                        </p:attrNameLst>
                                      </p:cBhvr>
                                      <p:to>
                                        <p:strVal val="visible"/>
                                      </p:to>
                                    </p:set>
                                    <p:animEffect transition="in" filter="fade">
                                      <p:cBhvr>
                                        <p:cTn id="36" dur="500"/>
                                        <p:tgtEl>
                                          <p:spTgt spid="4703">
                                            <p:txEl>
                                              <p:pRg st="0" end="0"/>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4703">
                                            <p:txEl>
                                              <p:pRg st="1" end="1"/>
                                            </p:txEl>
                                          </p:spTgt>
                                        </p:tgtEl>
                                        <p:attrNameLst>
                                          <p:attrName>style.visibility</p:attrName>
                                        </p:attrNameLst>
                                      </p:cBhvr>
                                      <p:to>
                                        <p:strVal val="visible"/>
                                      </p:to>
                                    </p:set>
                                    <p:animEffect transition="in" filter="fade">
                                      <p:cBhvr>
                                        <p:cTn id="39" dur="500"/>
                                        <p:tgtEl>
                                          <p:spTgt spid="4703">
                                            <p:txEl>
                                              <p:pRg st="1" end="1"/>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4703">
                                            <p:txEl>
                                              <p:pRg st="2" end="2"/>
                                            </p:txEl>
                                          </p:spTgt>
                                        </p:tgtEl>
                                        <p:attrNameLst>
                                          <p:attrName>style.visibility</p:attrName>
                                        </p:attrNameLst>
                                      </p:cBhvr>
                                      <p:to>
                                        <p:strVal val="visible"/>
                                      </p:to>
                                    </p:set>
                                    <p:animEffect transition="in" filter="fade">
                                      <p:cBhvr>
                                        <p:cTn id="42" dur="500"/>
                                        <p:tgtEl>
                                          <p:spTgt spid="4703">
                                            <p:txEl>
                                              <p:pRg st="2" end="2"/>
                                            </p:txEl>
                                          </p:spTgt>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4703">
                                            <p:txEl>
                                              <p:pRg st="3" end="3"/>
                                            </p:txEl>
                                          </p:spTgt>
                                        </p:tgtEl>
                                        <p:attrNameLst>
                                          <p:attrName>style.visibility</p:attrName>
                                        </p:attrNameLst>
                                      </p:cBhvr>
                                      <p:to>
                                        <p:strVal val="visible"/>
                                      </p:to>
                                    </p:set>
                                    <p:animEffect transition="in" filter="fade">
                                      <p:cBhvr>
                                        <p:cTn id="45" dur="500"/>
                                        <p:tgtEl>
                                          <p:spTgt spid="4703">
                                            <p:txEl>
                                              <p:pRg st="3" end="3"/>
                                            </p:txEl>
                                          </p:spTgt>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4703">
                                            <p:txEl>
                                              <p:pRg st="6" end="6"/>
                                            </p:txEl>
                                          </p:spTgt>
                                        </p:tgtEl>
                                        <p:attrNameLst>
                                          <p:attrName>style.visibility</p:attrName>
                                        </p:attrNameLst>
                                      </p:cBhvr>
                                      <p:to>
                                        <p:strVal val="visible"/>
                                      </p:to>
                                    </p:set>
                                    <p:animEffect transition="in" filter="fade">
                                      <p:cBhvr>
                                        <p:cTn id="48" dur="500"/>
                                        <p:tgtEl>
                                          <p:spTgt spid="4703">
                                            <p:txEl>
                                              <p:pRg st="6" end="6"/>
                                            </p:txEl>
                                          </p:spTgt>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4703">
                                            <p:txEl>
                                              <p:pRg st="7" end="7"/>
                                            </p:txEl>
                                          </p:spTgt>
                                        </p:tgtEl>
                                        <p:attrNameLst>
                                          <p:attrName>style.visibility</p:attrName>
                                        </p:attrNameLst>
                                      </p:cBhvr>
                                      <p:to>
                                        <p:strVal val="visible"/>
                                      </p:to>
                                    </p:set>
                                    <p:animEffect transition="in" filter="fade">
                                      <p:cBhvr>
                                        <p:cTn id="51" dur="500"/>
                                        <p:tgtEl>
                                          <p:spTgt spid="4703">
                                            <p:txEl>
                                              <p:pRg st="7" end="7"/>
                                            </p:txEl>
                                          </p:spTgt>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4703">
                                            <p:txEl>
                                              <p:pRg st="8" end="8"/>
                                            </p:txEl>
                                          </p:spTgt>
                                        </p:tgtEl>
                                        <p:attrNameLst>
                                          <p:attrName>style.visibility</p:attrName>
                                        </p:attrNameLst>
                                      </p:cBhvr>
                                      <p:to>
                                        <p:strVal val="visible"/>
                                      </p:to>
                                    </p:set>
                                    <p:animEffect transition="in" filter="fade">
                                      <p:cBhvr>
                                        <p:cTn id="54" dur="500"/>
                                        <p:tgtEl>
                                          <p:spTgt spid="4703">
                                            <p:txEl>
                                              <p:pRg st="8" end="8"/>
                                            </p:txEl>
                                          </p:spTgt>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4703">
                                            <p:txEl>
                                              <p:pRg st="9" end="9"/>
                                            </p:txEl>
                                          </p:spTgt>
                                        </p:tgtEl>
                                        <p:attrNameLst>
                                          <p:attrName>style.visibility</p:attrName>
                                        </p:attrNameLst>
                                      </p:cBhvr>
                                      <p:to>
                                        <p:strVal val="visible"/>
                                      </p:to>
                                    </p:set>
                                    <p:animEffect transition="in" filter="fade">
                                      <p:cBhvr>
                                        <p:cTn id="57" dur="500"/>
                                        <p:tgtEl>
                                          <p:spTgt spid="4703">
                                            <p:txEl>
                                              <p:pRg st="9" end="9"/>
                                            </p:txEl>
                                          </p:spTgt>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4703">
                                            <p:txEl>
                                              <p:pRg st="10" end="10"/>
                                            </p:txEl>
                                          </p:spTgt>
                                        </p:tgtEl>
                                        <p:attrNameLst>
                                          <p:attrName>style.visibility</p:attrName>
                                        </p:attrNameLst>
                                      </p:cBhvr>
                                      <p:to>
                                        <p:strVal val="visible"/>
                                      </p:to>
                                    </p:set>
                                    <p:animEffect transition="in" filter="fade">
                                      <p:cBhvr>
                                        <p:cTn id="60" dur="500"/>
                                        <p:tgtEl>
                                          <p:spTgt spid="4703">
                                            <p:txEl>
                                              <p:pRg st="10" end="10"/>
                                            </p:txEl>
                                          </p:spTgt>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4704">
                                            <p:bg/>
                                          </p:spTgt>
                                        </p:tgtEl>
                                        <p:attrNameLst>
                                          <p:attrName>style.visibility</p:attrName>
                                        </p:attrNameLst>
                                      </p:cBhvr>
                                      <p:to>
                                        <p:strVal val="visible"/>
                                      </p:to>
                                    </p:set>
                                    <p:animEffect transition="in" filter="fade">
                                      <p:cBhvr>
                                        <p:cTn id="65" dur="1000"/>
                                        <p:tgtEl>
                                          <p:spTgt spid="4704">
                                            <p:bg/>
                                          </p:spTgt>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4704">
                                            <p:txEl>
                                              <p:pRg st="0" end="0"/>
                                            </p:txEl>
                                          </p:spTgt>
                                        </p:tgtEl>
                                        <p:attrNameLst>
                                          <p:attrName>style.visibility</p:attrName>
                                        </p:attrNameLst>
                                      </p:cBhvr>
                                      <p:to>
                                        <p:strVal val="visible"/>
                                      </p:to>
                                    </p:set>
                                    <p:animEffect transition="in" filter="fade">
                                      <p:cBhvr>
                                        <p:cTn id="68" dur="1000"/>
                                        <p:tgtEl>
                                          <p:spTgt spid="4704">
                                            <p:txEl>
                                              <p:pRg st="0" end="0"/>
                                            </p:txEl>
                                          </p:spTgt>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4704">
                                            <p:txEl>
                                              <p:pRg st="2" end="2"/>
                                            </p:txEl>
                                          </p:spTgt>
                                        </p:tgtEl>
                                        <p:attrNameLst>
                                          <p:attrName>style.visibility</p:attrName>
                                        </p:attrNameLst>
                                      </p:cBhvr>
                                      <p:to>
                                        <p:strVal val="visible"/>
                                      </p:to>
                                    </p:set>
                                    <p:animEffect transition="in" filter="fade">
                                      <p:cBhvr>
                                        <p:cTn id="71" dur="1000"/>
                                        <p:tgtEl>
                                          <p:spTgt spid="4704">
                                            <p:txEl>
                                              <p:pRg st="2" end="2"/>
                                            </p:txEl>
                                          </p:spTgt>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4704">
                                            <p:txEl>
                                              <p:pRg st="3" end="3"/>
                                            </p:txEl>
                                          </p:spTgt>
                                        </p:tgtEl>
                                        <p:attrNameLst>
                                          <p:attrName>style.visibility</p:attrName>
                                        </p:attrNameLst>
                                      </p:cBhvr>
                                      <p:to>
                                        <p:strVal val="visible"/>
                                      </p:to>
                                    </p:set>
                                    <p:animEffect transition="in" filter="fade">
                                      <p:cBhvr>
                                        <p:cTn id="74" dur="1000"/>
                                        <p:tgtEl>
                                          <p:spTgt spid="4704">
                                            <p:txEl>
                                              <p:pRg st="3" end="3"/>
                                            </p:txEl>
                                          </p:spTgt>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4704">
                                            <p:txEl>
                                              <p:pRg st="4" end="4"/>
                                            </p:txEl>
                                          </p:spTgt>
                                        </p:tgtEl>
                                        <p:attrNameLst>
                                          <p:attrName>style.visibility</p:attrName>
                                        </p:attrNameLst>
                                      </p:cBhvr>
                                      <p:to>
                                        <p:strVal val="visible"/>
                                      </p:to>
                                    </p:set>
                                    <p:animEffect transition="in" filter="fade">
                                      <p:cBhvr>
                                        <p:cTn id="77" dur="1000"/>
                                        <p:tgtEl>
                                          <p:spTgt spid="4704">
                                            <p:txEl>
                                              <p:pRg st="4" end="4"/>
                                            </p:txEl>
                                          </p:spTgt>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4704">
                                            <p:txEl>
                                              <p:pRg st="5" end="5"/>
                                            </p:txEl>
                                          </p:spTgt>
                                        </p:tgtEl>
                                        <p:attrNameLst>
                                          <p:attrName>style.visibility</p:attrName>
                                        </p:attrNameLst>
                                      </p:cBhvr>
                                      <p:to>
                                        <p:strVal val="visible"/>
                                      </p:to>
                                    </p:set>
                                    <p:animEffect transition="in" filter="fade">
                                      <p:cBhvr>
                                        <p:cTn id="80" dur="1000"/>
                                        <p:tgtEl>
                                          <p:spTgt spid="4704">
                                            <p:txEl>
                                              <p:pRg st="5" end="5"/>
                                            </p:txEl>
                                          </p:spTgt>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4704">
                                            <p:txEl>
                                              <p:pRg st="6" end="6"/>
                                            </p:txEl>
                                          </p:spTgt>
                                        </p:tgtEl>
                                        <p:attrNameLst>
                                          <p:attrName>style.visibility</p:attrName>
                                        </p:attrNameLst>
                                      </p:cBhvr>
                                      <p:to>
                                        <p:strVal val="visible"/>
                                      </p:to>
                                    </p:set>
                                    <p:animEffect transition="in" filter="fade">
                                      <p:cBhvr>
                                        <p:cTn id="83" dur="1000"/>
                                        <p:tgtEl>
                                          <p:spTgt spid="4704">
                                            <p:txEl>
                                              <p:pRg st="6" end="6"/>
                                            </p:txEl>
                                          </p:spTgt>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4704">
                                            <p:txEl>
                                              <p:pRg st="7" end="7"/>
                                            </p:txEl>
                                          </p:spTgt>
                                        </p:tgtEl>
                                        <p:attrNameLst>
                                          <p:attrName>style.visibility</p:attrName>
                                        </p:attrNameLst>
                                      </p:cBhvr>
                                      <p:to>
                                        <p:strVal val="visible"/>
                                      </p:to>
                                    </p:set>
                                    <p:animEffect transition="in" filter="fade">
                                      <p:cBhvr>
                                        <p:cTn id="86" dur="1000"/>
                                        <p:tgtEl>
                                          <p:spTgt spid="470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02" grpId="0" build="allAtOnce" animBg="1"/>
      <p:bldP spid="4703" grpId="0" build="allAtOnce" animBg="1"/>
      <p:bldP spid="4704" grpId="0" build="allAtOnce"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 name="Shape 4710"/>
          <p:cNvSpPr>
            <a:spLocks noGrp="1"/>
          </p:cNvSpPr>
          <p:nvPr>
            <p:ph type="title"/>
          </p:nvPr>
        </p:nvSpPr>
        <p:spPr>
          <a:prstGeom prst="rect">
            <a:avLst/>
          </a:prstGeom>
        </p:spPr>
        <p:txBody>
          <a:bodyPr anchor="b">
            <a:normAutofit/>
          </a:bodyPr>
          <a:lstStyle/>
          <a:p>
            <a:r>
              <a:rPr lang="en-US" b="1" dirty="0" smtClean="0"/>
              <a:t>Key Pipeline DSL – Execution Control</a:t>
            </a:r>
            <a:endParaRPr lang="en-US" b="1" dirty="0"/>
          </a:p>
        </p:txBody>
      </p:sp>
      <p:sp>
        <p:nvSpPr>
          <p:cNvPr id="4708" name="Shape 4708"/>
          <p:cNvSpPr>
            <a:spLocks noGrp="1"/>
          </p:cNvSpPr>
          <p:nvPr>
            <p:ph type="body" idx="1"/>
          </p:nvPr>
        </p:nvSpPr>
        <p:spPr>
          <a:xfrm>
            <a:off x="789950" y="1999902"/>
            <a:ext cx="5866032" cy="4526105"/>
          </a:xfrm>
          <a:prstGeom prst="rect">
            <a:avLst/>
          </a:prstGeom>
        </p:spPr>
        <p:txBody>
          <a:bodyPr/>
          <a:lstStyle/>
          <a:p>
            <a:pPr>
              <a:defRPr b="1">
                <a:solidFill>
                  <a:srgbClr val="006098"/>
                </a:solidFill>
              </a:defRPr>
            </a:pPr>
            <a:r>
              <a:rPr dirty="0"/>
              <a:t>Task</a:t>
            </a:r>
            <a:r>
              <a:rPr b="0" dirty="0">
                <a:solidFill>
                  <a:srgbClr val="54585B"/>
                </a:solidFill>
              </a:rPr>
              <a:t>:</a:t>
            </a:r>
          </a:p>
          <a:p>
            <a:endParaRPr lang="en-US" b="1" dirty="0" smtClean="0">
              <a:solidFill>
                <a:srgbClr val="006098"/>
              </a:solidFill>
            </a:endParaRPr>
          </a:p>
          <a:p>
            <a:endParaRPr b="1" dirty="0">
              <a:solidFill>
                <a:srgbClr val="006098"/>
              </a:solidFill>
            </a:endParaRPr>
          </a:p>
          <a:p>
            <a:r>
              <a:rPr dirty="0"/>
              <a:t>Change the script so that the execution of </a:t>
            </a:r>
            <a:r>
              <a:rPr i="1" dirty="0"/>
              <a:t>post-deployment tests</a:t>
            </a:r>
            <a:r>
              <a:rPr dirty="0"/>
              <a:t> is retried in case of a failure.</a:t>
            </a:r>
          </a:p>
        </p:txBody>
      </p:sp>
      <p:sp>
        <p:nvSpPr>
          <p:cNvPr id="4709" name="Shape 4709"/>
          <p:cNvSpPr>
            <a:spLocks noGrp="1"/>
          </p:cNvSpPr>
          <p:nvPr>
            <p:ph type="body" idx="4294967295"/>
          </p:nvPr>
        </p:nvSpPr>
        <p:spPr>
          <a:xfrm>
            <a:off x="9478963" y="3257550"/>
            <a:ext cx="2713037" cy="946150"/>
          </a:xfrm>
          <a:prstGeom prst="rect">
            <a:avLst/>
          </a:prstGeom>
          <a:extLst>
            <a:ext uri="{C572A759-6A51-4108-AA02-DFA0A04FC94B}">
              <ma14:wrappingTextBoxFlag xmlns:ma14="http://schemas.microsoft.com/office/mac/drawingml/2011/main" val="1"/>
            </a:ext>
          </a:extLst>
        </p:spPr>
        <p:txBody>
          <a:bodyPr anchor="ctr">
            <a:noAutofit/>
          </a:bodyPr>
          <a:lstStyle/>
          <a:p>
            <a:pPr marL="0" indent="0" defTabSz="457200">
              <a:lnSpc>
                <a:spcPct val="100000"/>
              </a:lnSpc>
              <a:spcBef>
                <a:spcPts val="0"/>
              </a:spcBef>
              <a:buSzTx/>
              <a:buNone/>
              <a:defRPr sz="1200">
                <a:latin typeface="Menlo"/>
                <a:ea typeface="Menlo"/>
                <a:cs typeface="Menlo"/>
                <a:sym typeface="Menlo"/>
              </a:defRPr>
            </a:pPr>
            <a:r>
              <a:rPr sz="2000" dirty="0" smtClean="0"/>
              <a:t>retry(</a:t>
            </a:r>
            <a:r>
              <a:rPr sz="2000" dirty="0" smtClean="0">
                <a:solidFill>
                  <a:srgbClr val="0433FF"/>
                </a:solidFill>
              </a:rPr>
              <a:t>2</a:t>
            </a:r>
            <a:r>
              <a:rPr sz="2000" dirty="0" smtClean="0"/>
              <a:t>) </a:t>
            </a:r>
            <a:r>
              <a:rPr sz="2000" dirty="0"/>
              <a:t>{</a:t>
            </a:r>
          </a:p>
          <a:p>
            <a:pPr marL="0" indent="0" defTabSz="457200">
              <a:lnSpc>
                <a:spcPct val="100000"/>
              </a:lnSpc>
              <a:spcBef>
                <a:spcPts val="0"/>
              </a:spcBef>
              <a:buSzTx/>
              <a:buNone/>
              <a:defRPr sz="1200">
                <a:latin typeface="Menlo"/>
                <a:ea typeface="Menlo"/>
                <a:cs typeface="Menlo"/>
                <a:sym typeface="Menlo"/>
              </a:defRPr>
            </a:pPr>
            <a:r>
              <a:rPr sz="2000" dirty="0"/>
              <a:t>    sh </a:t>
            </a:r>
            <a:r>
              <a:rPr sz="2000" b="1" dirty="0">
                <a:solidFill>
                  <a:srgbClr val="008F00"/>
                </a:solidFill>
              </a:rPr>
              <a:t>"./run_tests.sh"</a:t>
            </a:r>
          </a:p>
          <a:p>
            <a:pPr marL="0" indent="0" defTabSz="457200">
              <a:lnSpc>
                <a:spcPct val="100000"/>
              </a:lnSpc>
              <a:spcBef>
                <a:spcPts val="0"/>
              </a:spcBef>
              <a:buSzTx/>
              <a:buNone/>
              <a:defRPr sz="1200">
                <a:latin typeface="Menlo"/>
                <a:ea typeface="Menlo"/>
                <a:cs typeface="Menlo"/>
                <a:sym typeface="Menlo"/>
              </a:defRPr>
            </a:pPr>
            <a:r>
              <a:rPr sz="2000" dirty="0"/>
              <a:t>}</a:t>
            </a:r>
          </a:p>
        </p:txBody>
      </p:sp>
      <p:sp>
        <p:nvSpPr>
          <p:cNvPr id="5" name="Action Button: Forward or Next 4">
            <a:hlinkClick r:id="rId3" highlightClick="1"/>
          </p:cNvPr>
          <p:cNvSpPr/>
          <p:nvPr/>
        </p:nvSpPr>
        <p:spPr>
          <a:xfrm>
            <a:off x="10490792" y="5163014"/>
            <a:ext cx="1701208" cy="1701208"/>
          </a:xfrm>
          <a:prstGeom prst="actionButtonForwardNext">
            <a:avLst/>
          </a:prstGeom>
          <a:solidFill>
            <a:srgbClr val="FFFFFF"/>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Calibri"/>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709">
                                            <p:bg/>
                                          </p:spTgt>
                                        </p:tgtEl>
                                        <p:attrNameLst>
                                          <p:attrName>style.visibility</p:attrName>
                                        </p:attrNameLst>
                                      </p:cBhvr>
                                      <p:to>
                                        <p:strVal val="visible"/>
                                      </p:to>
                                    </p:set>
                                    <p:animEffect transition="in" filter="fade">
                                      <p:cBhvr>
                                        <p:cTn id="7" dur="1000"/>
                                        <p:tgtEl>
                                          <p:spTgt spid="4709">
                                            <p:bg/>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709">
                                            <p:txEl>
                                              <p:pRg st="0" end="0"/>
                                            </p:txEl>
                                          </p:spTgt>
                                        </p:tgtEl>
                                        <p:attrNameLst>
                                          <p:attrName>style.visibility</p:attrName>
                                        </p:attrNameLst>
                                      </p:cBhvr>
                                      <p:to>
                                        <p:strVal val="visible"/>
                                      </p:to>
                                    </p:set>
                                    <p:animEffect transition="in" filter="fade">
                                      <p:cBhvr>
                                        <p:cTn id="10" dur="1000"/>
                                        <p:tgtEl>
                                          <p:spTgt spid="4709">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709">
                                            <p:txEl>
                                              <p:pRg st="1" end="1"/>
                                            </p:txEl>
                                          </p:spTgt>
                                        </p:tgtEl>
                                        <p:attrNameLst>
                                          <p:attrName>style.visibility</p:attrName>
                                        </p:attrNameLst>
                                      </p:cBhvr>
                                      <p:to>
                                        <p:strVal val="visible"/>
                                      </p:to>
                                    </p:set>
                                    <p:animEffect transition="in" filter="fade">
                                      <p:cBhvr>
                                        <p:cTn id="13" dur="1000"/>
                                        <p:tgtEl>
                                          <p:spTgt spid="4709">
                                            <p:txEl>
                                              <p:pRg st="1" end="1"/>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709">
                                            <p:txEl>
                                              <p:pRg st="2" end="2"/>
                                            </p:txEl>
                                          </p:spTgt>
                                        </p:tgtEl>
                                        <p:attrNameLst>
                                          <p:attrName>style.visibility</p:attrName>
                                        </p:attrNameLst>
                                      </p:cBhvr>
                                      <p:to>
                                        <p:strVal val="visible"/>
                                      </p:to>
                                    </p:set>
                                    <p:animEffect transition="in" filter="fade">
                                      <p:cBhvr>
                                        <p:cTn id="16" dur="1000"/>
                                        <p:tgtEl>
                                          <p:spTgt spid="470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09" grpId="0" build="allAtOnce"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6" name="Shape 4716"/>
          <p:cNvSpPr>
            <a:spLocks noGrp="1"/>
          </p:cNvSpPr>
          <p:nvPr>
            <p:ph type="title"/>
          </p:nvPr>
        </p:nvSpPr>
        <p:spPr>
          <a:prstGeom prst="rect">
            <a:avLst/>
          </a:prstGeom>
        </p:spPr>
        <p:txBody>
          <a:bodyPr anchor="b">
            <a:normAutofit/>
          </a:bodyPr>
          <a:lstStyle/>
          <a:p>
            <a:r>
              <a:rPr lang="en-US" b="1" dirty="0" smtClean="0"/>
              <a:t>Key Pipeline DSL – Execution Control</a:t>
            </a:r>
            <a:endParaRPr lang="en-US" b="1" dirty="0"/>
          </a:p>
        </p:txBody>
      </p:sp>
      <p:sp>
        <p:nvSpPr>
          <p:cNvPr id="4714" name="Shape 4714"/>
          <p:cNvSpPr>
            <a:spLocks noGrp="1"/>
          </p:cNvSpPr>
          <p:nvPr>
            <p:ph type="body" idx="1"/>
          </p:nvPr>
        </p:nvSpPr>
        <p:spPr>
          <a:xfrm>
            <a:off x="789949" y="1999902"/>
            <a:ext cx="5951093" cy="4526105"/>
          </a:xfrm>
          <a:prstGeom prst="rect">
            <a:avLst/>
          </a:prstGeom>
        </p:spPr>
        <p:txBody>
          <a:bodyPr/>
          <a:lstStyle/>
          <a:p>
            <a:pPr>
              <a:defRPr b="1">
                <a:solidFill>
                  <a:srgbClr val="006098"/>
                </a:solidFill>
              </a:defRPr>
            </a:pPr>
            <a:r>
              <a:rPr dirty="0"/>
              <a:t>Task</a:t>
            </a:r>
            <a:r>
              <a:rPr b="0" dirty="0">
                <a:solidFill>
                  <a:srgbClr val="54585B"/>
                </a:solidFill>
              </a:rPr>
              <a:t>:</a:t>
            </a:r>
          </a:p>
          <a:p>
            <a:endParaRPr lang="en-US" b="1" dirty="0" smtClean="0">
              <a:solidFill>
                <a:srgbClr val="006098"/>
              </a:solidFill>
            </a:endParaRPr>
          </a:p>
          <a:p>
            <a:endParaRPr b="1" dirty="0">
              <a:solidFill>
                <a:srgbClr val="006098"/>
              </a:solidFill>
            </a:endParaRPr>
          </a:p>
          <a:p>
            <a:r>
              <a:rPr dirty="0"/>
              <a:t>Change the script so that there is a pause of </a:t>
            </a:r>
            <a:r>
              <a:rPr i="1" dirty="0"/>
              <a:t>2 seconds</a:t>
            </a:r>
            <a:r>
              <a:rPr dirty="0"/>
              <a:t> after the service is deployed.</a:t>
            </a:r>
          </a:p>
        </p:txBody>
      </p:sp>
      <p:sp>
        <p:nvSpPr>
          <p:cNvPr id="4715" name="Shape 4715"/>
          <p:cNvSpPr>
            <a:spLocks noGrp="1"/>
          </p:cNvSpPr>
          <p:nvPr>
            <p:ph type="body" idx="4294967295"/>
          </p:nvPr>
        </p:nvSpPr>
        <p:spPr>
          <a:xfrm>
            <a:off x="8775773" y="3305175"/>
            <a:ext cx="1374775" cy="671513"/>
          </a:xfrm>
          <a:prstGeom prst="rect">
            <a:avLst/>
          </a:prstGeom>
          <a:extLst>
            <a:ext uri="{C572A759-6A51-4108-AA02-DFA0A04FC94B}">
              <ma14:wrappingTextBoxFlag xmlns:ma14="http://schemas.microsoft.com/office/mac/drawingml/2011/main" val="1"/>
            </a:ext>
          </a:extLst>
        </p:spPr>
        <p:txBody>
          <a:bodyPr anchor="ctr">
            <a:normAutofit lnSpcReduction="10000"/>
          </a:bodyPr>
          <a:lstStyle/>
          <a:p>
            <a:pPr marL="0" indent="0" defTabSz="457200">
              <a:lnSpc>
                <a:spcPct val="100000"/>
              </a:lnSpc>
              <a:spcBef>
                <a:spcPts val="0"/>
              </a:spcBef>
              <a:buSzTx/>
              <a:buNone/>
              <a:defRPr sz="1200">
                <a:latin typeface="Menlo"/>
                <a:ea typeface="Menlo"/>
                <a:cs typeface="Menlo"/>
                <a:sym typeface="Menlo"/>
              </a:defRPr>
            </a:pPr>
            <a:r>
              <a:rPr sz="2000" dirty="0"/>
              <a:t>    sleep </a:t>
            </a:r>
            <a:r>
              <a:rPr sz="2000" dirty="0">
                <a:solidFill>
                  <a:srgbClr val="0433FF"/>
                </a:solidFill>
              </a:rPr>
              <a:t>2</a:t>
            </a:r>
          </a:p>
        </p:txBody>
      </p:sp>
      <p:sp>
        <p:nvSpPr>
          <p:cNvPr id="5" name="Action Button: Forward or Next 4">
            <a:hlinkClick r:id="rId3" highlightClick="1"/>
          </p:cNvPr>
          <p:cNvSpPr/>
          <p:nvPr/>
        </p:nvSpPr>
        <p:spPr>
          <a:xfrm>
            <a:off x="10490792" y="5163014"/>
            <a:ext cx="1701208" cy="1701208"/>
          </a:xfrm>
          <a:prstGeom prst="actionButtonForwardNext">
            <a:avLst/>
          </a:prstGeom>
          <a:solidFill>
            <a:srgbClr val="FFFFFF"/>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Calibri"/>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715">
                                            <p:bg/>
                                          </p:spTgt>
                                        </p:tgtEl>
                                        <p:attrNameLst>
                                          <p:attrName>style.visibility</p:attrName>
                                        </p:attrNameLst>
                                      </p:cBhvr>
                                      <p:to>
                                        <p:strVal val="visible"/>
                                      </p:to>
                                    </p:set>
                                    <p:animEffect transition="in" filter="fade">
                                      <p:cBhvr>
                                        <p:cTn id="7" dur="1000"/>
                                        <p:tgtEl>
                                          <p:spTgt spid="4715">
                                            <p:bg/>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715">
                                            <p:txEl>
                                              <p:pRg st="0" end="0"/>
                                            </p:txEl>
                                          </p:spTgt>
                                        </p:tgtEl>
                                        <p:attrNameLst>
                                          <p:attrName>style.visibility</p:attrName>
                                        </p:attrNameLst>
                                      </p:cBhvr>
                                      <p:to>
                                        <p:strVal val="visible"/>
                                      </p:to>
                                    </p:set>
                                    <p:animEffect transition="in" filter="fade">
                                      <p:cBhvr>
                                        <p:cTn id="10" dur="1000"/>
                                        <p:tgtEl>
                                          <p:spTgt spid="471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15" grpId="0" build="allAtOnce"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55" name="image13.png"/>
          <p:cNvPicPr>
            <a:picLocks noChangeAspect="1"/>
          </p:cNvPicPr>
          <p:nvPr/>
        </p:nvPicPr>
        <p:blipFill>
          <a:blip r:embed="rId2">
            <a:extLst/>
          </a:blip>
          <a:stretch>
            <a:fillRect/>
          </a:stretch>
        </p:blipFill>
        <p:spPr>
          <a:xfrm>
            <a:off x="4064015" y="1600218"/>
            <a:ext cx="4063971" cy="5079964"/>
          </a:xfrm>
          <a:prstGeom prst="rect">
            <a:avLst/>
          </a:prstGeom>
          <a:ln w="12700">
            <a:miter lim="400000"/>
          </a:ln>
        </p:spPr>
      </p:pic>
      <p:sp>
        <p:nvSpPr>
          <p:cNvPr id="4356" name="Shape 4356"/>
          <p:cNvSpPr>
            <a:spLocks noGrp="1"/>
          </p:cNvSpPr>
          <p:nvPr>
            <p:ph type="title"/>
          </p:nvPr>
        </p:nvSpPr>
        <p:spPr>
          <a:xfrm>
            <a:off x="798781" y="833967"/>
            <a:ext cx="10970004" cy="836099"/>
          </a:xfrm>
          <a:prstGeom prst="rect">
            <a:avLst/>
          </a:prstGeom>
          <a:solidFill>
            <a:srgbClr val="DEEBF7"/>
          </a:solidFill>
        </p:spPr>
        <p:txBody>
          <a:bodyPr/>
          <a:lstStyle>
            <a:lvl1pPr algn="ctr"/>
          </a:lstStyle>
          <a:p>
            <a:r>
              <a:rPr b="1" dirty="0"/>
              <a:t>MID - BREAK</a:t>
            </a:r>
          </a:p>
        </p:txBody>
      </p:sp>
      <p:sp>
        <p:nvSpPr>
          <p:cNvPr id="4357" name="Shape 4357"/>
          <p:cNvSpPr>
            <a:spLocks noGrp="1"/>
          </p:cNvSpPr>
          <p:nvPr>
            <p:ph type="body" sz="half" idx="1"/>
          </p:nvPr>
        </p:nvSpPr>
        <p:spPr>
          <a:xfrm>
            <a:off x="799984" y="2875278"/>
            <a:ext cx="10968801" cy="2123442"/>
          </a:xfrm>
          <a:prstGeom prst="rect">
            <a:avLst/>
          </a:prstGeom>
        </p:spPr>
        <p:txBody>
          <a:bodyPr>
            <a:normAutofit/>
          </a:bodyPr>
          <a:lstStyle/>
          <a:p>
            <a:pPr marL="170077" indent="-170077" algn="ctr" defTabSz="850391">
              <a:lnSpc>
                <a:spcPct val="90000"/>
              </a:lnSpc>
              <a:defRPr sz="2604"/>
            </a:pPr>
            <a:r>
              <a:rPr lang="en-US" dirty="0" smtClean="0"/>
              <a:t>(</a:t>
            </a:r>
            <a:r>
              <a:rPr dirty="0" smtClean="0"/>
              <a:t>10</a:t>
            </a:r>
            <a:r>
              <a:rPr lang="en-US" dirty="0" smtClean="0"/>
              <a:t>)</a:t>
            </a:r>
            <a:r>
              <a:rPr dirty="0" smtClean="0"/>
              <a:t> </a:t>
            </a:r>
            <a:r>
              <a:rPr dirty="0"/>
              <a:t>minutes for learner re-integration. </a:t>
            </a:r>
          </a:p>
          <a:p>
            <a:pPr marL="170077" indent="-170077" algn="ctr" defTabSz="850391">
              <a:lnSpc>
                <a:spcPct val="90000"/>
              </a:lnSpc>
              <a:defRPr sz="2604"/>
            </a:pPr>
            <a:endParaRPr dirty="0"/>
          </a:p>
          <a:p>
            <a:pPr marL="170077" indent="-170077" algn="ctr" defTabSz="850391">
              <a:lnSpc>
                <a:spcPct val="90000"/>
              </a:lnSpc>
              <a:defRPr sz="2604"/>
            </a:pPr>
            <a:r>
              <a:rPr dirty="0"/>
              <a:t>Instructor will return early for comments or questions.</a:t>
            </a:r>
          </a:p>
          <a:p>
            <a:pPr marL="170077" indent="-170077" algn="ctr" defTabSz="850391">
              <a:lnSpc>
                <a:spcPct val="90000"/>
              </a:lnSpc>
              <a:defRPr sz="2604"/>
            </a:pPr>
            <a:endParaRPr dirty="0"/>
          </a:p>
          <a:p>
            <a:pPr marL="170077" indent="-170077" algn="ctr" defTabSz="850391">
              <a:lnSpc>
                <a:spcPct val="90000"/>
              </a:lnSpc>
              <a:defRPr sz="2604"/>
            </a:pPr>
            <a:r>
              <a:rPr dirty="0"/>
              <a:t>Re-commence at ______ (time).</a:t>
            </a:r>
          </a:p>
        </p:txBody>
      </p:sp>
    </p:spTree>
    <p:extLst>
      <p:ext uri="{BB962C8B-B14F-4D97-AF65-F5344CB8AC3E}">
        <p14:creationId xmlns:p14="http://schemas.microsoft.com/office/powerpoint/2010/main" val="11476370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355"/>
                                        </p:tgtEl>
                                        <p:attrNameLst>
                                          <p:attrName>style.visibility</p:attrName>
                                        </p:attrNameLst>
                                      </p:cBhvr>
                                      <p:to>
                                        <p:strVal val="visible"/>
                                      </p:to>
                                    </p:set>
                                    <p:anim calcmode="lin" valueType="num">
                                      <p:cBhvr>
                                        <p:cTn id="7" dur="3500" fill="hold"/>
                                        <p:tgtEl>
                                          <p:spTgt spid="4355"/>
                                        </p:tgtEl>
                                        <p:attrNameLst>
                                          <p:attrName>ppt_w</p:attrName>
                                        </p:attrNameLst>
                                      </p:cBhvr>
                                      <p:tavLst>
                                        <p:tav tm="0">
                                          <p:val>
                                            <p:fltVal val="0"/>
                                          </p:val>
                                        </p:tav>
                                        <p:tav tm="100000">
                                          <p:val>
                                            <p:strVal val="#ppt_w"/>
                                          </p:val>
                                        </p:tav>
                                      </p:tavLst>
                                    </p:anim>
                                    <p:anim calcmode="lin" valueType="num">
                                      <p:cBhvr>
                                        <p:cTn id="8" dur="3500" fill="hold"/>
                                        <p:tgtEl>
                                          <p:spTgt spid="4355"/>
                                        </p:tgtEl>
                                        <p:attrNameLst>
                                          <p:attrName>ppt_h</p:attrName>
                                        </p:attrNameLst>
                                      </p:cBhvr>
                                      <p:tavLst>
                                        <p:tav tm="0">
                                          <p:val>
                                            <p:fltVal val="0"/>
                                          </p:val>
                                        </p:tav>
                                        <p:tav tm="100000">
                                          <p:val>
                                            <p:strVal val="#ppt_h"/>
                                          </p:val>
                                        </p:tav>
                                      </p:tavLst>
                                    </p:anim>
                                    <p:animEffect transition="in" filter="fade">
                                      <p:cBhvr>
                                        <p:cTn id="9" dur="3500"/>
                                        <p:tgtEl>
                                          <p:spTgt spid="43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25" name="Shape 4725"/>
          <p:cNvSpPr>
            <a:spLocks noGrp="1"/>
          </p:cNvSpPr>
          <p:nvPr>
            <p:ph type="title"/>
          </p:nvPr>
        </p:nvSpPr>
        <p:spPr>
          <a:prstGeom prst="rect">
            <a:avLst/>
          </a:prstGeom>
        </p:spPr>
        <p:txBody>
          <a:bodyPr anchor="b"/>
          <a:lstStyle/>
          <a:p>
            <a:r>
              <a:rPr b="1" dirty="0"/>
              <a:t>Key Pipeline DSL – checkpoint</a:t>
            </a:r>
          </a:p>
        </p:txBody>
      </p:sp>
      <p:sp>
        <p:nvSpPr>
          <p:cNvPr id="4723" name="Shape 4723"/>
          <p:cNvSpPr>
            <a:spLocks noGrp="1"/>
          </p:cNvSpPr>
          <p:nvPr>
            <p:ph type="body" idx="1"/>
          </p:nvPr>
        </p:nvSpPr>
        <p:spPr>
          <a:xfrm>
            <a:off x="789950" y="1999902"/>
            <a:ext cx="6312600" cy="4526105"/>
          </a:xfrm>
          <a:prstGeom prst="rect">
            <a:avLst/>
          </a:prstGeom>
        </p:spPr>
        <p:txBody>
          <a:bodyPr/>
          <a:lstStyle/>
          <a:p>
            <a:pPr>
              <a:defRPr b="1">
                <a:solidFill>
                  <a:srgbClr val="006098"/>
                </a:solidFill>
              </a:defRPr>
            </a:pPr>
            <a:endParaRPr/>
          </a:p>
          <a:p>
            <a:pPr>
              <a:defRPr b="1">
                <a:solidFill>
                  <a:srgbClr val="006098"/>
                </a:solidFill>
              </a:defRPr>
            </a:pPr>
            <a:endParaRPr dirty="0"/>
          </a:p>
          <a:p>
            <a:pPr>
              <a:defRPr b="1">
                <a:solidFill>
                  <a:srgbClr val="006098"/>
                </a:solidFill>
              </a:defRPr>
            </a:pPr>
            <a:r>
              <a:rPr dirty="0"/>
              <a:t>Task</a:t>
            </a:r>
            <a:r>
              <a:rPr b="0" dirty="0">
                <a:solidFill>
                  <a:srgbClr val="54585B"/>
                </a:solidFill>
              </a:rPr>
              <a:t>:</a:t>
            </a:r>
          </a:p>
          <a:p>
            <a:pPr>
              <a:defRPr b="1">
                <a:solidFill>
                  <a:srgbClr val="006098"/>
                </a:solidFill>
              </a:defRPr>
            </a:pPr>
            <a:endParaRPr b="0" dirty="0">
              <a:solidFill>
                <a:srgbClr val="54585B"/>
              </a:solidFill>
            </a:endParaRPr>
          </a:p>
          <a:p>
            <a:r>
              <a:rPr dirty="0"/>
              <a:t>Add checkpoint </a:t>
            </a:r>
            <a:r>
              <a:rPr i="1" dirty="0"/>
              <a:t>deploy</a:t>
            </a:r>
            <a:r>
              <a:rPr dirty="0"/>
              <a:t> between the nodes </a:t>
            </a:r>
            <a:r>
              <a:rPr i="1" dirty="0"/>
              <a:t>cd</a:t>
            </a:r>
            <a:r>
              <a:rPr dirty="0"/>
              <a:t> and </a:t>
            </a:r>
            <a:r>
              <a:rPr i="1" dirty="0"/>
              <a:t>production</a:t>
            </a:r>
            <a:r>
              <a:rPr dirty="0"/>
              <a:t>.</a:t>
            </a:r>
          </a:p>
        </p:txBody>
      </p:sp>
      <p:sp>
        <p:nvSpPr>
          <p:cNvPr id="4724" name="Shape 4724"/>
          <p:cNvSpPr>
            <a:spLocks noGrp="1"/>
          </p:cNvSpPr>
          <p:nvPr>
            <p:ph type="body" idx="4294967295"/>
          </p:nvPr>
        </p:nvSpPr>
        <p:spPr>
          <a:xfrm>
            <a:off x="6827838" y="3200400"/>
            <a:ext cx="5364162" cy="1289050"/>
          </a:xfrm>
          <a:prstGeom prst="rect">
            <a:avLst/>
          </a:prstGeom>
          <a:extLst>
            <a:ext uri="{C572A759-6A51-4108-AA02-DFA0A04FC94B}">
              <ma14:wrappingTextBoxFlag xmlns:ma14="http://schemas.microsoft.com/office/mac/drawingml/2011/main" val="1"/>
            </a:ext>
          </a:extLst>
        </p:spPr>
        <p:txBody>
          <a:bodyPr anchor="ctr">
            <a:normAutofit/>
          </a:bodyPr>
          <a:lstStyle/>
          <a:p>
            <a:pPr marL="0" indent="0" defTabSz="457200">
              <a:lnSpc>
                <a:spcPct val="100000"/>
              </a:lnSpc>
              <a:spcBef>
                <a:spcPts val="0"/>
              </a:spcBef>
              <a:buSzTx/>
              <a:buNone/>
              <a:defRPr sz="1200">
                <a:latin typeface="Menlo"/>
                <a:ea typeface="Menlo"/>
                <a:cs typeface="Menlo"/>
                <a:sym typeface="Menlo"/>
              </a:defRPr>
            </a:pPr>
            <a:r>
              <a:rPr sz="2000" dirty="0"/>
              <a:t>    checkpoint </a:t>
            </a:r>
            <a:r>
              <a:rPr sz="2000" b="1" dirty="0">
                <a:solidFill>
                  <a:srgbClr val="008F00"/>
                </a:solidFill>
              </a:rPr>
              <a:t>"deploy"</a:t>
            </a:r>
          </a:p>
        </p:txBody>
      </p:sp>
      <p:sp>
        <p:nvSpPr>
          <p:cNvPr id="5" name="Action Button: Forward or Next 4">
            <a:hlinkClick r:id="rId3" highlightClick="1"/>
          </p:cNvPr>
          <p:cNvSpPr/>
          <p:nvPr/>
        </p:nvSpPr>
        <p:spPr>
          <a:xfrm>
            <a:off x="10490792" y="5163014"/>
            <a:ext cx="1701208" cy="1701208"/>
          </a:xfrm>
          <a:prstGeom prst="actionButtonForwardNext">
            <a:avLst/>
          </a:prstGeom>
          <a:solidFill>
            <a:srgbClr val="FFFFFF"/>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Calibri"/>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724">
                                            <p:bg/>
                                          </p:spTgt>
                                        </p:tgtEl>
                                        <p:attrNameLst>
                                          <p:attrName>style.visibility</p:attrName>
                                        </p:attrNameLst>
                                      </p:cBhvr>
                                      <p:to>
                                        <p:strVal val="visible"/>
                                      </p:to>
                                    </p:set>
                                    <p:animEffect transition="in" filter="fade">
                                      <p:cBhvr>
                                        <p:cTn id="7" dur="1000"/>
                                        <p:tgtEl>
                                          <p:spTgt spid="4724">
                                            <p:bg/>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724">
                                            <p:txEl>
                                              <p:pRg st="0" end="0"/>
                                            </p:txEl>
                                          </p:spTgt>
                                        </p:tgtEl>
                                        <p:attrNameLst>
                                          <p:attrName>style.visibility</p:attrName>
                                        </p:attrNameLst>
                                      </p:cBhvr>
                                      <p:to>
                                        <p:strVal val="visible"/>
                                      </p:to>
                                    </p:set>
                                    <p:animEffect transition="in" filter="fade">
                                      <p:cBhvr>
                                        <p:cTn id="10" dur="1000"/>
                                        <p:tgtEl>
                                          <p:spTgt spid="472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24" grpId="0" build="allAtOnce"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12" name="Shape 4312"/>
          <p:cNvSpPr>
            <a:spLocks noGrp="1"/>
          </p:cNvSpPr>
          <p:nvPr>
            <p:ph type="title"/>
          </p:nvPr>
        </p:nvSpPr>
        <p:spPr>
          <a:prstGeom prst="rect">
            <a:avLst/>
          </a:prstGeom>
        </p:spPr>
        <p:txBody>
          <a:bodyPr/>
          <a:lstStyle/>
          <a:p>
            <a:r>
              <a:rPr lang="en-US" b="1" dirty="0" smtClean="0"/>
              <a:t>Jenkins CD Pipeline</a:t>
            </a:r>
            <a:endParaRPr lang="en-US" b="1" dirty="0"/>
          </a:p>
        </p:txBody>
      </p:sp>
      <p:sp>
        <p:nvSpPr>
          <p:cNvPr id="4313" name="Shape 4313"/>
          <p:cNvSpPr>
            <a:spLocks noGrp="1"/>
          </p:cNvSpPr>
          <p:nvPr>
            <p:ph type="body" idx="1"/>
          </p:nvPr>
        </p:nvSpPr>
        <p:spPr>
          <a:prstGeom prst="rect">
            <a:avLst/>
          </a:prstGeom>
        </p:spPr>
        <p:txBody>
          <a:bodyPr>
            <a:noAutofit/>
          </a:bodyPr>
          <a:lstStyle/>
          <a:p>
            <a:pPr marL="548638" indent="-731518"/>
            <a:r>
              <a:rPr lang="en-US" sz="3200" dirty="0" smtClean="0"/>
              <a:t>A Real-world CD Pipeline Is Way More Complex !</a:t>
            </a:r>
          </a:p>
          <a:p>
            <a:pPr marL="548638" indent="-731518"/>
            <a:endParaRPr lang="en-US" sz="3200" dirty="0" smtClean="0"/>
          </a:p>
          <a:p>
            <a:pPr marL="457200" indent="-406400">
              <a:lnSpc>
                <a:spcPct val="150000"/>
              </a:lnSpc>
              <a:buClr>
                <a:srgbClr val="54585B"/>
              </a:buClr>
              <a:buSzPct val="100000"/>
              <a:buFont typeface="Arial"/>
              <a:buChar char="●"/>
            </a:pPr>
            <a:r>
              <a:rPr lang="en-US" sz="3200" dirty="0" smtClean="0"/>
              <a:t>Requires (Complex) Conditional Logic</a:t>
            </a:r>
          </a:p>
          <a:p>
            <a:pPr marL="457200" indent="-406400">
              <a:lnSpc>
                <a:spcPct val="150000"/>
              </a:lnSpc>
              <a:buClr>
                <a:srgbClr val="54585B"/>
              </a:buClr>
              <a:buSzPct val="100000"/>
              <a:buFont typeface="Arial"/>
              <a:buChar char="●"/>
            </a:pPr>
            <a:r>
              <a:rPr lang="en-US" sz="3200" dirty="0" smtClean="0"/>
              <a:t>Requires Resources Allocation And Cleanup</a:t>
            </a:r>
          </a:p>
          <a:p>
            <a:pPr marL="457200" indent="-406400">
              <a:lnSpc>
                <a:spcPct val="150000"/>
              </a:lnSpc>
              <a:buClr>
                <a:srgbClr val="54585B"/>
              </a:buClr>
              <a:buSzPct val="100000"/>
              <a:buFont typeface="Arial"/>
              <a:buChar char="●"/>
            </a:pPr>
            <a:r>
              <a:rPr lang="en-US" sz="3200" dirty="0" smtClean="0"/>
              <a:t>Involves Human Interaction For Manual Approval </a:t>
            </a:r>
          </a:p>
          <a:p>
            <a:pPr marL="457200" indent="-406400">
              <a:lnSpc>
                <a:spcPct val="150000"/>
              </a:lnSpc>
              <a:buClr>
                <a:srgbClr val="54585B"/>
              </a:buClr>
              <a:buSzPct val="100000"/>
              <a:buFont typeface="Arial"/>
              <a:buChar char="●"/>
            </a:pPr>
            <a:r>
              <a:rPr lang="en-US" sz="3200" dirty="0" smtClean="0"/>
              <a:t>Should Be </a:t>
            </a:r>
            <a:r>
              <a:rPr lang="en-US" sz="3200" dirty="0" err="1" smtClean="0"/>
              <a:t>Resumable</a:t>
            </a:r>
            <a:r>
              <a:rPr lang="en-US" sz="3200" dirty="0" smtClean="0"/>
              <a:t> At Some Point On Failure</a:t>
            </a:r>
            <a:endParaRPr lang="en-US" sz="3200"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313">
                                            <p:bg/>
                                          </p:spTgt>
                                        </p:tgtEl>
                                        <p:attrNameLst>
                                          <p:attrName>style.visibility</p:attrName>
                                        </p:attrNameLst>
                                      </p:cBhvr>
                                      <p:to>
                                        <p:strVal val="visible"/>
                                      </p:to>
                                    </p:set>
                                    <p:animEffect transition="in" filter="fade">
                                      <p:cBhvr>
                                        <p:cTn id="7" dur="1000"/>
                                        <p:tgtEl>
                                          <p:spTgt spid="4313">
                                            <p:bg/>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313">
                                            <p:txEl>
                                              <p:pRg st="0" end="0"/>
                                            </p:txEl>
                                          </p:spTgt>
                                        </p:tgtEl>
                                        <p:attrNameLst>
                                          <p:attrName>style.visibility</p:attrName>
                                        </p:attrNameLst>
                                      </p:cBhvr>
                                      <p:to>
                                        <p:strVal val="visible"/>
                                      </p:to>
                                    </p:set>
                                    <p:animEffect transition="in" filter="fade">
                                      <p:cBhvr>
                                        <p:cTn id="12" dur="1000"/>
                                        <p:tgtEl>
                                          <p:spTgt spid="431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313">
                                            <p:txEl>
                                              <p:pRg st="2" end="2"/>
                                            </p:txEl>
                                          </p:spTgt>
                                        </p:tgtEl>
                                        <p:attrNameLst>
                                          <p:attrName>style.visibility</p:attrName>
                                        </p:attrNameLst>
                                      </p:cBhvr>
                                      <p:to>
                                        <p:strVal val="visible"/>
                                      </p:to>
                                    </p:set>
                                    <p:animEffect transition="in" filter="fade">
                                      <p:cBhvr>
                                        <p:cTn id="17" dur="1000"/>
                                        <p:tgtEl>
                                          <p:spTgt spid="431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313">
                                            <p:txEl>
                                              <p:pRg st="3" end="3"/>
                                            </p:txEl>
                                          </p:spTgt>
                                        </p:tgtEl>
                                        <p:attrNameLst>
                                          <p:attrName>style.visibility</p:attrName>
                                        </p:attrNameLst>
                                      </p:cBhvr>
                                      <p:to>
                                        <p:strVal val="visible"/>
                                      </p:to>
                                    </p:set>
                                    <p:animEffect transition="in" filter="fade">
                                      <p:cBhvr>
                                        <p:cTn id="22" dur="1000"/>
                                        <p:tgtEl>
                                          <p:spTgt spid="431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313">
                                            <p:txEl>
                                              <p:pRg st="4" end="4"/>
                                            </p:txEl>
                                          </p:spTgt>
                                        </p:tgtEl>
                                        <p:attrNameLst>
                                          <p:attrName>style.visibility</p:attrName>
                                        </p:attrNameLst>
                                      </p:cBhvr>
                                      <p:to>
                                        <p:strVal val="visible"/>
                                      </p:to>
                                    </p:set>
                                    <p:animEffect transition="in" filter="fade">
                                      <p:cBhvr>
                                        <p:cTn id="27" dur="1000"/>
                                        <p:tgtEl>
                                          <p:spTgt spid="431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313">
                                            <p:txEl>
                                              <p:pRg st="5" end="5"/>
                                            </p:txEl>
                                          </p:spTgt>
                                        </p:tgtEl>
                                        <p:attrNameLst>
                                          <p:attrName>style.visibility</p:attrName>
                                        </p:attrNameLst>
                                      </p:cBhvr>
                                      <p:to>
                                        <p:strVal val="visible"/>
                                      </p:to>
                                    </p:set>
                                    <p:animEffect transition="in" filter="fade">
                                      <p:cBhvr>
                                        <p:cTn id="32" dur="1000"/>
                                        <p:tgtEl>
                                          <p:spTgt spid="431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13" grpId="0" uiExpand="1" build="p"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29" name="Shape 4729"/>
          <p:cNvSpPr>
            <a:spLocks noGrp="1"/>
          </p:cNvSpPr>
          <p:nvPr>
            <p:ph type="title"/>
          </p:nvPr>
        </p:nvSpPr>
        <p:spPr>
          <a:prstGeom prst="rect">
            <a:avLst/>
          </a:prstGeom>
        </p:spPr>
        <p:txBody>
          <a:bodyPr/>
          <a:lstStyle/>
          <a:p>
            <a:r>
              <a:rPr b="1" dirty="0"/>
              <a:t>Pipeline Stage View</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97665" y="1663700"/>
            <a:ext cx="8839200" cy="519430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35" name="Shape 4735"/>
          <p:cNvSpPr>
            <a:spLocks noGrp="1"/>
          </p:cNvSpPr>
          <p:nvPr>
            <p:ph type="title"/>
          </p:nvPr>
        </p:nvSpPr>
        <p:spPr>
          <a:prstGeom prst="rect">
            <a:avLst/>
          </a:prstGeom>
        </p:spPr>
        <p:txBody>
          <a:bodyPr anchor="b">
            <a:normAutofit/>
          </a:bodyPr>
          <a:lstStyle/>
          <a:p>
            <a:r>
              <a:rPr b="1" dirty="0"/>
              <a:t>Pipeline and Job Template</a:t>
            </a:r>
          </a:p>
        </p:txBody>
      </p:sp>
      <p:sp>
        <p:nvSpPr>
          <p:cNvPr id="4734" name="Shape 4734"/>
          <p:cNvSpPr>
            <a:spLocks noGrp="1"/>
          </p:cNvSpPr>
          <p:nvPr>
            <p:ph type="body" idx="1"/>
          </p:nvPr>
        </p:nvSpPr>
        <p:spPr>
          <a:xfrm>
            <a:off x="789949" y="1999902"/>
            <a:ext cx="5891751" cy="4526105"/>
          </a:xfrm>
          <a:prstGeom prst="rect">
            <a:avLst/>
          </a:prstGeom>
        </p:spPr>
        <p:txBody>
          <a:bodyPr/>
          <a:lstStyle/>
          <a:p>
            <a:pPr marL="148131" indent="-148131" defTabSz="740662">
              <a:lnSpc>
                <a:spcPct val="90000"/>
              </a:lnSpc>
              <a:defRPr sz="2200" b="1">
                <a:solidFill>
                  <a:srgbClr val="006098"/>
                </a:solidFill>
              </a:defRPr>
            </a:pPr>
            <a:endParaRPr dirty="0"/>
          </a:p>
          <a:p>
            <a:pPr marL="148131" indent="-148131" defTabSz="740662">
              <a:lnSpc>
                <a:spcPct val="90000"/>
              </a:lnSpc>
              <a:defRPr sz="2200" b="1">
                <a:solidFill>
                  <a:srgbClr val="006098"/>
                </a:solidFill>
              </a:defRPr>
            </a:pPr>
            <a:endParaRPr dirty="0"/>
          </a:p>
          <a:p>
            <a:pPr marL="148131" indent="-148131" defTabSz="740662">
              <a:lnSpc>
                <a:spcPct val="90000"/>
              </a:lnSpc>
              <a:defRPr sz="2200" b="1">
                <a:solidFill>
                  <a:srgbClr val="006098"/>
                </a:solidFill>
              </a:defRPr>
            </a:pPr>
            <a:r>
              <a:rPr dirty="0"/>
              <a:t>Task</a:t>
            </a:r>
            <a:r>
              <a:rPr b="0" dirty="0">
                <a:solidFill>
                  <a:srgbClr val="54585B"/>
                </a:solidFill>
              </a:rPr>
              <a:t>:</a:t>
            </a:r>
          </a:p>
          <a:p>
            <a:pPr marL="148131" indent="-148131" defTabSz="740662">
              <a:lnSpc>
                <a:spcPct val="90000"/>
              </a:lnSpc>
              <a:defRPr sz="2200" b="1">
                <a:solidFill>
                  <a:srgbClr val="006098"/>
                </a:solidFill>
              </a:defRPr>
            </a:pPr>
            <a:endParaRPr b="0" dirty="0">
              <a:solidFill>
                <a:srgbClr val="54585B"/>
              </a:solidFill>
            </a:endParaRPr>
          </a:p>
          <a:p>
            <a:pPr marL="148131" indent="-148131" defTabSz="740662">
              <a:lnSpc>
                <a:spcPct val="90000"/>
              </a:lnSpc>
              <a:defRPr sz="2200"/>
            </a:pPr>
            <a:r>
              <a:rPr dirty="0"/>
              <a:t>Convert the deployment pipeline script into a template named </a:t>
            </a:r>
            <a:r>
              <a:rPr i="1" dirty="0"/>
              <a:t>my-template</a:t>
            </a:r>
            <a:r>
              <a:rPr dirty="0"/>
              <a:t>.</a:t>
            </a:r>
          </a:p>
          <a:p>
            <a:pPr marL="148131" indent="-148131" defTabSz="740662">
              <a:lnSpc>
                <a:spcPct val="90000"/>
              </a:lnSpc>
              <a:defRPr sz="2200"/>
            </a:pPr>
            <a:r>
              <a:rPr dirty="0"/>
              <a:t>Replace service name (training-books-ms), Registry IP and port </a:t>
            </a:r>
            <a:r>
              <a:rPr dirty="0" smtClean="0"/>
              <a:t>(</a:t>
            </a:r>
            <a:r>
              <a:rPr lang="es-ES" dirty="0" err="1" smtClean="0"/>
              <a:t>localhost</a:t>
            </a:r>
            <a:r>
              <a:rPr dirty="0" smtClean="0"/>
              <a:t>:5000</a:t>
            </a:r>
            <a:r>
              <a:rPr dirty="0"/>
              <a:t>) and domain (http</a:t>
            </a:r>
            <a:r>
              <a:rPr dirty="0" smtClean="0"/>
              <a:t>://</a:t>
            </a:r>
            <a:r>
              <a:rPr lang="es-ES" b="1" dirty="0" smtClean="0"/>
              <a:t>[IP]</a:t>
            </a:r>
            <a:r>
              <a:rPr dirty="0" smtClean="0"/>
              <a:t>:8081</a:t>
            </a:r>
            <a:r>
              <a:rPr dirty="0"/>
              <a:t>) with variables.</a:t>
            </a:r>
          </a:p>
          <a:p>
            <a:pPr marL="148131" indent="-148131" defTabSz="740662">
              <a:lnSpc>
                <a:spcPct val="90000"/>
              </a:lnSpc>
              <a:defRPr sz="2200"/>
            </a:pPr>
            <a:r>
              <a:rPr dirty="0"/>
              <a:t>Create a new job called </a:t>
            </a:r>
            <a:r>
              <a:rPr i="1" dirty="0"/>
              <a:t>my-pipeline-from-template</a:t>
            </a:r>
          </a:p>
        </p:txBody>
      </p:sp>
      <p:sp>
        <p:nvSpPr>
          <p:cNvPr id="5" name="Action Button: Forward or Next 4">
            <a:hlinkClick r:id="rId3" highlightClick="1"/>
          </p:cNvPr>
          <p:cNvSpPr/>
          <p:nvPr/>
        </p:nvSpPr>
        <p:spPr>
          <a:xfrm>
            <a:off x="10490792" y="5163014"/>
            <a:ext cx="1701208" cy="1701208"/>
          </a:xfrm>
          <a:prstGeom prst="actionButtonForwardNext">
            <a:avLst/>
          </a:prstGeom>
          <a:solidFill>
            <a:srgbClr val="FFFFFF"/>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Calibri"/>
            </a:endParaRP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37513" y="2191214"/>
            <a:ext cx="5080000" cy="297180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40" name="Shape 4740"/>
          <p:cNvSpPr>
            <a:spLocks noGrp="1"/>
          </p:cNvSpPr>
          <p:nvPr>
            <p:ph type="title"/>
          </p:nvPr>
        </p:nvSpPr>
        <p:spPr>
          <a:prstGeom prst="rect">
            <a:avLst/>
          </a:prstGeom>
        </p:spPr>
        <p:txBody>
          <a:bodyPr anchor="b">
            <a:normAutofit/>
          </a:bodyPr>
          <a:lstStyle/>
          <a:p>
            <a:r>
              <a:rPr b="1" dirty="0"/>
              <a:t>Multi-branch Pipeline and Jenkinsfile</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70100" y="2763875"/>
            <a:ext cx="8051800" cy="2946400"/>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45" name="Shape 4745"/>
          <p:cNvSpPr>
            <a:spLocks noGrp="1"/>
          </p:cNvSpPr>
          <p:nvPr>
            <p:ph type="title"/>
          </p:nvPr>
        </p:nvSpPr>
        <p:spPr>
          <a:prstGeom prst="rect">
            <a:avLst/>
          </a:prstGeom>
        </p:spPr>
        <p:txBody>
          <a:bodyPr anchor="b">
            <a:normAutofit/>
          </a:bodyPr>
          <a:lstStyle/>
          <a:p>
            <a:r>
              <a:rPr lang="en-US" b="1" dirty="0" smtClean="0"/>
              <a:t>Multi-branch Pipeline And Jenkinsfile</a:t>
            </a:r>
            <a:endParaRPr lang="en-US" b="1" dirty="0"/>
          </a:p>
        </p:txBody>
      </p:sp>
      <p:pic>
        <p:nvPicPr>
          <p:cNvPr id="4746" name="image31.png"/>
          <p:cNvPicPr>
            <a:picLocks noChangeAspect="1"/>
          </p:cNvPicPr>
          <p:nvPr/>
        </p:nvPicPr>
        <p:blipFill>
          <a:blip r:embed="rId3">
            <a:extLst/>
          </a:blip>
          <a:stretch>
            <a:fillRect/>
          </a:stretch>
        </p:blipFill>
        <p:spPr>
          <a:xfrm>
            <a:off x="1145425" y="1921997"/>
            <a:ext cx="9901150" cy="4243353"/>
          </a:xfrm>
          <a:prstGeom prst="rect">
            <a:avLst/>
          </a:prstGeom>
          <a:ln w="25400">
            <a:solidFill>
              <a:schemeClr val="tx1">
                <a:lumMod val="50000"/>
                <a:lumOff val="50000"/>
              </a:schemeClr>
            </a:solidFill>
            <a:miter lim="400000"/>
          </a:ln>
        </p:spPr>
      </p:pic>
      <p:sp>
        <p:nvSpPr>
          <p:cNvPr id="4" name="Action Button: Forward or Next 3">
            <a:hlinkClick r:id="rId4" highlightClick="1"/>
          </p:cNvPr>
          <p:cNvSpPr/>
          <p:nvPr/>
        </p:nvSpPr>
        <p:spPr>
          <a:xfrm>
            <a:off x="10490792" y="5163014"/>
            <a:ext cx="1701208" cy="1701208"/>
          </a:xfrm>
          <a:prstGeom prst="actionButtonForwardNext">
            <a:avLst/>
          </a:prstGeom>
          <a:solidFill>
            <a:srgbClr val="FFFFFF"/>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Calibri"/>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50" name="Shape 4750"/>
          <p:cNvSpPr>
            <a:spLocks noGrp="1"/>
          </p:cNvSpPr>
          <p:nvPr>
            <p:ph type="title"/>
          </p:nvPr>
        </p:nvSpPr>
        <p:spPr>
          <a:prstGeom prst="rect">
            <a:avLst/>
          </a:prstGeom>
        </p:spPr>
        <p:txBody>
          <a:bodyPr anchor="b">
            <a:normAutofit/>
          </a:bodyPr>
          <a:lstStyle/>
          <a:p>
            <a:r>
              <a:rPr b="1" dirty="0"/>
              <a:t>Multi-branch Pipeline and Jenkinsfile</a:t>
            </a:r>
          </a:p>
        </p:txBody>
      </p:sp>
      <p:sp>
        <p:nvSpPr>
          <p:cNvPr id="4751" name="Shape 4751"/>
          <p:cNvSpPr/>
          <p:nvPr/>
        </p:nvSpPr>
        <p:spPr>
          <a:xfrm>
            <a:off x="1903638" y="1752400"/>
            <a:ext cx="9515729" cy="3785648"/>
          </a:xfrm>
          <a:prstGeom prst="rect">
            <a:avLst/>
          </a:prstGeom>
          <a:ln w="12700">
            <a:miter lim="400000"/>
          </a:ln>
          <a:extLst>
            <a:ext uri="{C572A759-6A51-4108-AA02-DFA0A04FC94B}">
              <ma14:wrappingTextBoxFlag xmlns:ma14="http://schemas.microsoft.com/office/mac/drawingml/2011/main" val="1"/>
            </a:ext>
          </a:extLst>
        </p:spPr>
        <p:txBody>
          <a:bodyPr wrap="square" lIns="45718" tIns="45718" rIns="45718" bIns="45718">
            <a:spAutoFit/>
          </a:bodyPr>
          <a:lstStyle/>
          <a:p>
            <a:pPr defTabSz="457200">
              <a:defRPr sz="1200">
                <a:latin typeface="Menlo"/>
                <a:ea typeface="Menlo"/>
                <a:cs typeface="Menlo"/>
                <a:sym typeface="Menlo"/>
              </a:defRPr>
            </a:pPr>
            <a:r>
              <a:rPr lang="en-US" sz="1600" dirty="0" err="1">
                <a:sym typeface="Menlo"/>
              </a:rPr>
              <a:t>def</a:t>
            </a:r>
            <a:r>
              <a:rPr lang="en-US" sz="1600" dirty="0">
                <a:sym typeface="Menlo"/>
              </a:rPr>
              <a:t> </a:t>
            </a:r>
            <a:r>
              <a:rPr lang="en-US" sz="1600" dirty="0" err="1">
                <a:sym typeface="Menlo"/>
              </a:rPr>
              <a:t>serviceName</a:t>
            </a:r>
            <a:r>
              <a:rPr lang="en-US" sz="1600" dirty="0">
                <a:sym typeface="Menlo"/>
              </a:rPr>
              <a:t> = "training-books-</a:t>
            </a:r>
            <a:r>
              <a:rPr lang="en-US" sz="1600" dirty="0" err="1">
                <a:sym typeface="Menlo"/>
              </a:rPr>
              <a:t>ms</a:t>
            </a:r>
            <a:r>
              <a:rPr lang="en-US" sz="1600" dirty="0">
                <a:sym typeface="Menlo"/>
              </a:rPr>
              <a:t>"</a:t>
            </a:r>
            <a:br>
              <a:rPr lang="en-US" sz="1600" dirty="0">
                <a:sym typeface="Menlo"/>
              </a:rPr>
            </a:br>
            <a:r>
              <a:rPr lang="en-US" sz="1600" dirty="0" err="1">
                <a:sym typeface="Menlo"/>
              </a:rPr>
              <a:t>def</a:t>
            </a:r>
            <a:r>
              <a:rPr lang="en-US" sz="1600" dirty="0">
                <a:sym typeface="Menlo"/>
              </a:rPr>
              <a:t> registry = "localhost:5000"</a:t>
            </a:r>
            <a:br>
              <a:rPr lang="en-US" sz="1600" dirty="0">
                <a:sym typeface="Menlo"/>
              </a:rPr>
            </a:br>
            <a:r>
              <a:rPr lang="en-US" sz="1600" dirty="0" err="1">
                <a:sym typeface="Menlo"/>
              </a:rPr>
              <a:t>def</a:t>
            </a:r>
            <a:r>
              <a:rPr lang="en-US" sz="1600" dirty="0">
                <a:sym typeface="Menlo"/>
              </a:rPr>
              <a:t> flow</a:t>
            </a:r>
            <a:br>
              <a:rPr lang="en-US" sz="1600" dirty="0">
                <a:sym typeface="Menlo"/>
              </a:rPr>
            </a:br>
            <a:r>
              <a:rPr lang="en-US" sz="1600" dirty="0">
                <a:sym typeface="Menlo"/>
              </a:rPr>
              <a:t/>
            </a:r>
            <a:br>
              <a:rPr lang="en-US" sz="1600" dirty="0">
                <a:sym typeface="Menlo"/>
              </a:rPr>
            </a:br>
            <a:r>
              <a:rPr lang="en-US" sz="1600" dirty="0">
                <a:sym typeface="Menlo"/>
              </a:rPr>
              <a:t>node("cd") {</a:t>
            </a:r>
            <a:br>
              <a:rPr lang="en-US" sz="1600" dirty="0">
                <a:sym typeface="Menlo"/>
              </a:rPr>
            </a:br>
            <a:r>
              <a:rPr lang="en-US" sz="1600" dirty="0">
                <a:sym typeface="Menlo"/>
              </a:rPr>
              <a:t>    </a:t>
            </a:r>
            <a:r>
              <a:rPr lang="en-US" sz="1600" dirty="0" err="1">
                <a:sym typeface="Menlo"/>
              </a:rPr>
              <a:t>git</a:t>
            </a:r>
            <a:r>
              <a:rPr lang="en-US" sz="1600" dirty="0">
                <a:sym typeface="Menlo"/>
              </a:rPr>
              <a:t> "https://</a:t>
            </a:r>
            <a:r>
              <a:rPr lang="en-US" sz="1600" dirty="0" err="1">
                <a:sym typeface="Menlo"/>
              </a:rPr>
              <a:t>github.com</a:t>
            </a:r>
            <a:r>
              <a:rPr lang="en-US" sz="1600" dirty="0">
                <a:sym typeface="Menlo"/>
              </a:rPr>
              <a:t>/</a:t>
            </a:r>
            <a:r>
              <a:rPr lang="en-US" sz="1600" dirty="0" err="1">
                <a:sym typeface="Menlo"/>
              </a:rPr>
              <a:t>cloudbees</a:t>
            </a:r>
            <a:r>
              <a:rPr lang="en-US" sz="1600" dirty="0">
                <a:sym typeface="Menlo"/>
              </a:rPr>
              <a:t>/${</a:t>
            </a:r>
            <a:r>
              <a:rPr lang="en-US" sz="1600" dirty="0" err="1">
                <a:sym typeface="Menlo"/>
              </a:rPr>
              <a:t>serviceName</a:t>
            </a:r>
            <a:r>
              <a:rPr lang="en-US" sz="1600" dirty="0">
                <a:sym typeface="Menlo"/>
              </a:rPr>
              <a:t>}.</a:t>
            </a:r>
            <a:r>
              <a:rPr lang="en-US" sz="1600" dirty="0" err="1">
                <a:sym typeface="Menlo"/>
              </a:rPr>
              <a:t>git</a:t>
            </a:r>
            <a:r>
              <a:rPr lang="en-US" sz="1600" dirty="0">
                <a:sym typeface="Menlo"/>
              </a:rPr>
              <a:t>"</a:t>
            </a:r>
            <a:br>
              <a:rPr lang="en-US" sz="1600" dirty="0">
                <a:sym typeface="Menlo"/>
              </a:rPr>
            </a:br>
            <a:r>
              <a:rPr lang="en-US" sz="1600" dirty="0">
                <a:sym typeface="Menlo"/>
              </a:rPr>
              <a:t>    flow = load "/</a:t>
            </a:r>
            <a:r>
              <a:rPr lang="en-US" sz="1600" dirty="0" err="1">
                <a:sym typeface="Menlo"/>
              </a:rPr>
              <a:t>mnt</a:t>
            </a:r>
            <a:r>
              <a:rPr lang="en-US" sz="1600" dirty="0">
                <a:sym typeface="Menlo"/>
              </a:rPr>
              <a:t>/scripts/pipeline-</a:t>
            </a:r>
            <a:r>
              <a:rPr lang="en-US" sz="1600" dirty="0" err="1">
                <a:sym typeface="Menlo"/>
              </a:rPr>
              <a:t>common.groovy</a:t>
            </a:r>
            <a:r>
              <a:rPr lang="en-US" sz="1600" dirty="0">
                <a:sym typeface="Menlo"/>
              </a:rPr>
              <a:t>"</a:t>
            </a:r>
            <a:br>
              <a:rPr lang="en-US" sz="1600" dirty="0">
                <a:sym typeface="Menlo"/>
              </a:rPr>
            </a:br>
            <a:r>
              <a:rPr lang="en-US" sz="1600" dirty="0">
                <a:sym typeface="Menlo"/>
              </a:rPr>
              <a:t>    </a:t>
            </a:r>
            <a:r>
              <a:rPr lang="en-US" sz="1600" dirty="0" err="1">
                <a:sym typeface="Menlo"/>
              </a:rPr>
              <a:t>flow.runPreDeploymentTests</a:t>
            </a:r>
            <a:r>
              <a:rPr lang="en-US" sz="1600" dirty="0">
                <a:sym typeface="Menlo"/>
              </a:rPr>
              <a:t>(</a:t>
            </a:r>
            <a:r>
              <a:rPr lang="en-US" sz="1600" dirty="0" err="1">
                <a:sym typeface="Menlo"/>
              </a:rPr>
              <a:t>serviceName</a:t>
            </a:r>
            <a:r>
              <a:rPr lang="en-US" sz="1600" dirty="0">
                <a:sym typeface="Menlo"/>
              </a:rPr>
              <a:t>, registry)</a:t>
            </a:r>
            <a:br>
              <a:rPr lang="en-US" sz="1600" dirty="0">
                <a:sym typeface="Menlo"/>
              </a:rPr>
            </a:br>
            <a:r>
              <a:rPr lang="en-US" sz="1600" dirty="0">
                <a:sym typeface="Menlo"/>
              </a:rPr>
              <a:t>    </a:t>
            </a:r>
            <a:r>
              <a:rPr lang="en-US" sz="1600" dirty="0" err="1">
                <a:sym typeface="Menlo"/>
              </a:rPr>
              <a:t>flow.build</a:t>
            </a:r>
            <a:r>
              <a:rPr lang="en-US" sz="1600" dirty="0">
                <a:sym typeface="Menlo"/>
              </a:rPr>
              <a:t>(</a:t>
            </a:r>
            <a:r>
              <a:rPr lang="en-US" sz="1600" dirty="0" err="1">
                <a:sym typeface="Menlo"/>
              </a:rPr>
              <a:t>serviceName</a:t>
            </a:r>
            <a:r>
              <a:rPr lang="en-US" sz="1600" dirty="0">
                <a:sym typeface="Menlo"/>
              </a:rPr>
              <a:t>, registry)</a:t>
            </a:r>
            <a:br>
              <a:rPr lang="en-US" sz="1600" dirty="0">
                <a:sym typeface="Menlo"/>
              </a:rPr>
            </a:br>
            <a:r>
              <a:rPr lang="en-US" sz="1600" dirty="0">
                <a:sym typeface="Menlo"/>
              </a:rPr>
              <a:t>}</a:t>
            </a:r>
            <a:br>
              <a:rPr lang="en-US" sz="1600" dirty="0">
                <a:sym typeface="Menlo"/>
              </a:rPr>
            </a:br>
            <a:r>
              <a:rPr lang="en-US" sz="1600" dirty="0">
                <a:sym typeface="Menlo"/>
              </a:rPr>
              <a:t>checkpoint "deploy"</a:t>
            </a:r>
            <a:br>
              <a:rPr lang="en-US" sz="1600" dirty="0">
                <a:sym typeface="Menlo"/>
              </a:rPr>
            </a:br>
            <a:r>
              <a:rPr lang="en-US" sz="1600" dirty="0">
                <a:sym typeface="Menlo"/>
              </a:rPr>
              <a:t>node("cd") {</a:t>
            </a:r>
            <a:br>
              <a:rPr lang="en-US" sz="1600" dirty="0">
                <a:sym typeface="Menlo"/>
              </a:rPr>
            </a:br>
            <a:r>
              <a:rPr lang="en-US" sz="1600" dirty="0">
                <a:sym typeface="Menlo"/>
              </a:rPr>
              <a:t>    </a:t>
            </a:r>
            <a:r>
              <a:rPr lang="en-US" sz="1600" dirty="0" err="1">
                <a:sym typeface="Menlo"/>
              </a:rPr>
              <a:t>flow.deploy</a:t>
            </a:r>
            <a:r>
              <a:rPr lang="en-US" sz="1600" dirty="0">
                <a:sym typeface="Menlo"/>
              </a:rPr>
              <a:t>(</a:t>
            </a:r>
            <a:r>
              <a:rPr lang="en-US" sz="1600" dirty="0" err="1">
                <a:sym typeface="Menlo"/>
              </a:rPr>
              <a:t>serviceName</a:t>
            </a:r>
            <a:r>
              <a:rPr lang="en-US" sz="1600" dirty="0">
                <a:sym typeface="Menlo"/>
              </a:rPr>
              <a:t>, registry)</a:t>
            </a:r>
            <a:br>
              <a:rPr lang="en-US" sz="1600" dirty="0">
                <a:sym typeface="Menlo"/>
              </a:rPr>
            </a:br>
            <a:r>
              <a:rPr lang="en-US" sz="1600" dirty="0">
                <a:sym typeface="Menlo"/>
              </a:rPr>
              <a:t>    </a:t>
            </a:r>
            <a:r>
              <a:rPr lang="en-US" sz="1600" dirty="0" err="1">
                <a:sym typeface="Menlo"/>
              </a:rPr>
              <a:t>flow.runPostDeploymentTests</a:t>
            </a:r>
            <a:r>
              <a:rPr lang="en-US" sz="1600" dirty="0">
                <a:sym typeface="Menlo"/>
              </a:rPr>
              <a:t>(</a:t>
            </a:r>
            <a:r>
              <a:rPr lang="en-US" sz="1600" dirty="0" err="1">
                <a:sym typeface="Menlo"/>
              </a:rPr>
              <a:t>serviceName</a:t>
            </a:r>
            <a:r>
              <a:rPr lang="en-US" sz="1600" dirty="0">
                <a:sym typeface="Menlo"/>
              </a:rPr>
              <a:t>, registry, "http://[IP]:8081")</a:t>
            </a:r>
            <a:br>
              <a:rPr lang="en-US" sz="1600" dirty="0">
                <a:sym typeface="Menlo"/>
              </a:rPr>
            </a:br>
            <a:r>
              <a:rPr lang="en-US" sz="1600" dirty="0" smtClean="0">
                <a:sym typeface="Menlo"/>
              </a:rPr>
              <a:t>}</a:t>
            </a:r>
            <a:endParaRPr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55" name="Shape 4755"/>
          <p:cNvSpPr>
            <a:spLocks noGrp="1"/>
          </p:cNvSpPr>
          <p:nvPr>
            <p:ph type="title"/>
          </p:nvPr>
        </p:nvSpPr>
        <p:spPr>
          <a:prstGeom prst="rect">
            <a:avLst/>
          </a:prstGeom>
        </p:spPr>
        <p:txBody>
          <a:bodyPr anchor="b">
            <a:normAutofit/>
          </a:bodyPr>
          <a:lstStyle/>
          <a:p>
            <a:r>
              <a:rPr b="1" dirty="0"/>
              <a:t>Multi</a:t>
            </a:r>
            <a:r>
              <a:rPr sz="4000" b="1" dirty="0"/>
              <a:t>-branch</a:t>
            </a:r>
            <a:r>
              <a:rPr b="1" dirty="0"/>
              <a:t> Pipeline and Jenkinsfile</a:t>
            </a:r>
          </a:p>
        </p:txBody>
      </p:sp>
      <p:pic>
        <p:nvPicPr>
          <p:cNvPr id="4756" name="image32.png"/>
          <p:cNvPicPr>
            <a:picLocks noChangeAspect="1"/>
          </p:cNvPicPr>
          <p:nvPr/>
        </p:nvPicPr>
        <p:blipFill>
          <a:blip r:embed="rId3">
            <a:extLst/>
          </a:blip>
          <a:stretch>
            <a:fillRect/>
          </a:stretch>
        </p:blipFill>
        <p:spPr>
          <a:xfrm>
            <a:off x="882438" y="1752401"/>
            <a:ext cx="10860382" cy="5033037"/>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60" name="Shape 4760"/>
          <p:cNvSpPr>
            <a:spLocks noGrp="1"/>
          </p:cNvSpPr>
          <p:nvPr>
            <p:ph type="title"/>
          </p:nvPr>
        </p:nvSpPr>
        <p:spPr>
          <a:prstGeom prst="rect">
            <a:avLst/>
          </a:prstGeom>
        </p:spPr>
        <p:txBody>
          <a:bodyPr anchor="b">
            <a:noAutofit/>
          </a:bodyPr>
          <a:lstStyle/>
          <a:p>
            <a:r>
              <a:rPr b="1" dirty="0"/>
              <a:t>Multi-branch Pipeline and Jenkinsfile</a:t>
            </a:r>
          </a:p>
        </p:txBody>
      </p:sp>
      <p:pic>
        <p:nvPicPr>
          <p:cNvPr id="4761" name="image33.png"/>
          <p:cNvPicPr>
            <a:picLocks noChangeAspect="1"/>
          </p:cNvPicPr>
          <p:nvPr/>
        </p:nvPicPr>
        <p:blipFill>
          <a:blip r:embed="rId3">
            <a:extLst/>
          </a:blip>
          <a:stretch>
            <a:fillRect/>
          </a:stretch>
        </p:blipFill>
        <p:spPr>
          <a:xfrm>
            <a:off x="926500" y="1752401"/>
            <a:ext cx="10339000" cy="4772526"/>
          </a:xfrm>
          <a:prstGeom prst="rect">
            <a:avLst/>
          </a:prstGeom>
          <a:ln w="25400">
            <a:solidFill>
              <a:schemeClr val="tx1">
                <a:lumMod val="50000"/>
                <a:lumOff val="50000"/>
              </a:schemeClr>
            </a:solidFill>
            <a:miter lim="400000"/>
          </a:ln>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65" name="Shape 4765"/>
          <p:cNvSpPr>
            <a:spLocks noGrp="1"/>
          </p:cNvSpPr>
          <p:nvPr>
            <p:ph type="title"/>
          </p:nvPr>
        </p:nvSpPr>
        <p:spPr>
          <a:xfrm>
            <a:off x="914400" y="2127736"/>
            <a:ext cx="10464801" cy="2684896"/>
          </a:xfrm>
          <a:prstGeom prst="rect">
            <a:avLst/>
          </a:prstGeom>
        </p:spPr>
        <p:txBody>
          <a:bodyPr/>
          <a:lstStyle/>
          <a:p>
            <a:pPr algn="ctr">
              <a:defRPr sz="2800"/>
            </a:pPr>
            <a:r>
              <a:rPr dirty="0"/>
              <a:t>Pipeline with Docker</a:t>
            </a:r>
            <a:br>
              <a:rPr dirty="0"/>
            </a:br>
            <a:r>
              <a:rPr sz="3200" dirty="0"/>
              <a:t>Day 4</a:t>
            </a:r>
            <a:br>
              <a:rPr sz="3200" dirty="0"/>
            </a:br>
            <a:endParaRPr sz="3200" dirty="0"/>
          </a:p>
          <a:p>
            <a:pPr algn="ctr">
              <a:defRPr sz="4800"/>
            </a:pPr>
            <a:r>
              <a:rPr b="1" dirty="0"/>
              <a:t>Project Review</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67" name="Shape 4767"/>
          <p:cNvSpPr>
            <a:spLocks noGrp="1"/>
          </p:cNvSpPr>
          <p:nvPr>
            <p:ph type="title"/>
          </p:nvPr>
        </p:nvSpPr>
        <p:spPr>
          <a:xfrm>
            <a:off x="798781" y="833967"/>
            <a:ext cx="10970004" cy="836099"/>
          </a:xfrm>
          <a:prstGeom prst="rect">
            <a:avLst/>
          </a:prstGeom>
          <a:solidFill>
            <a:schemeClr val="accent5">
              <a:lumMod val="20000"/>
              <a:lumOff val="80000"/>
            </a:schemeClr>
          </a:solidFill>
        </p:spPr>
        <p:txBody>
          <a:bodyPr>
            <a:normAutofit/>
          </a:bodyPr>
          <a:lstStyle>
            <a:lvl1pPr defTabSz="530351">
              <a:defRPr sz="2088"/>
            </a:lvl1pPr>
          </a:lstStyle>
          <a:p>
            <a:pPr algn="ctr"/>
            <a:r>
              <a:rPr sz="3600" b="1" dirty="0"/>
              <a:t>Project Review</a:t>
            </a:r>
          </a:p>
        </p:txBody>
      </p:sp>
      <p:sp>
        <p:nvSpPr>
          <p:cNvPr id="4768" name="Shape 4768"/>
          <p:cNvSpPr/>
          <p:nvPr/>
        </p:nvSpPr>
        <p:spPr>
          <a:xfrm>
            <a:off x="2592618" y="2463633"/>
            <a:ext cx="6789034" cy="2217078"/>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marL="180473" indent="-180473">
              <a:lnSpc>
                <a:spcPct val="150000"/>
              </a:lnSpc>
              <a:buSzPct val="100000"/>
              <a:buChar char="•"/>
              <a:defRPr sz="3300"/>
            </a:pPr>
            <a:r>
              <a:rPr lang="en-US" sz="3200" dirty="0" smtClean="0">
                <a:latin typeface="PT Sans"/>
              </a:rPr>
              <a:t>Pipeline Job</a:t>
            </a:r>
          </a:p>
          <a:p>
            <a:pPr marL="180473" indent="-180473">
              <a:lnSpc>
                <a:spcPct val="150000"/>
              </a:lnSpc>
              <a:buSzPct val="100000"/>
              <a:buChar char="•"/>
              <a:defRPr sz="3300"/>
            </a:pPr>
            <a:r>
              <a:rPr lang="en-US" sz="3200" dirty="0" smtClean="0">
                <a:latin typeface="PT Sans"/>
              </a:rPr>
              <a:t>Job Template</a:t>
            </a:r>
          </a:p>
          <a:p>
            <a:pPr marL="180473" indent="-180473">
              <a:lnSpc>
                <a:spcPct val="150000"/>
              </a:lnSpc>
              <a:buSzPct val="100000"/>
              <a:buChar char="•"/>
              <a:defRPr sz="3300"/>
            </a:pPr>
            <a:r>
              <a:rPr lang="en-US" sz="3200" dirty="0" err="1" smtClean="0">
                <a:latin typeface="PT Sans"/>
              </a:rPr>
              <a:t>Multibranch</a:t>
            </a:r>
            <a:r>
              <a:rPr lang="en-US" sz="3200" dirty="0" smtClean="0">
                <a:latin typeface="PT Sans"/>
              </a:rPr>
              <a:t> Pipeline And Jenkinsfile</a:t>
            </a:r>
            <a:endParaRPr lang="en-US" sz="3200" dirty="0">
              <a:latin typeface="PT Sans"/>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768">
                                            <p:bg/>
                                          </p:spTgt>
                                        </p:tgtEl>
                                        <p:attrNameLst>
                                          <p:attrName>style.visibility</p:attrName>
                                        </p:attrNameLst>
                                      </p:cBhvr>
                                      <p:to>
                                        <p:strVal val="visible"/>
                                      </p:to>
                                    </p:set>
                                    <p:animEffect transition="in" filter="fade">
                                      <p:cBhvr>
                                        <p:cTn id="7" dur="1000"/>
                                        <p:tgtEl>
                                          <p:spTgt spid="4768">
                                            <p:bg/>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768">
                                            <p:txEl>
                                              <p:pRg st="0" end="0"/>
                                            </p:txEl>
                                          </p:spTgt>
                                        </p:tgtEl>
                                        <p:attrNameLst>
                                          <p:attrName>style.visibility</p:attrName>
                                        </p:attrNameLst>
                                      </p:cBhvr>
                                      <p:to>
                                        <p:strVal val="visible"/>
                                      </p:to>
                                    </p:set>
                                    <p:animEffect transition="in" filter="fade">
                                      <p:cBhvr>
                                        <p:cTn id="12" dur="1000"/>
                                        <p:tgtEl>
                                          <p:spTgt spid="4768">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768">
                                            <p:txEl>
                                              <p:pRg st="1" end="1"/>
                                            </p:txEl>
                                          </p:spTgt>
                                        </p:tgtEl>
                                        <p:attrNameLst>
                                          <p:attrName>style.visibility</p:attrName>
                                        </p:attrNameLst>
                                      </p:cBhvr>
                                      <p:to>
                                        <p:strVal val="visible"/>
                                      </p:to>
                                    </p:set>
                                    <p:animEffect transition="in" filter="fade">
                                      <p:cBhvr>
                                        <p:cTn id="17" dur="1000"/>
                                        <p:tgtEl>
                                          <p:spTgt spid="4768">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768">
                                            <p:txEl>
                                              <p:pRg st="2" end="2"/>
                                            </p:txEl>
                                          </p:spTgt>
                                        </p:tgtEl>
                                        <p:attrNameLst>
                                          <p:attrName>style.visibility</p:attrName>
                                        </p:attrNameLst>
                                      </p:cBhvr>
                                      <p:to>
                                        <p:strVal val="visible"/>
                                      </p:to>
                                    </p:set>
                                    <p:animEffect transition="in" filter="fade">
                                      <p:cBhvr>
                                        <p:cTn id="22" dur="1000"/>
                                        <p:tgtEl>
                                          <p:spTgt spid="476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68" grpId="0" uiExpand="1" build="p"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72" name="Shape 4772"/>
          <p:cNvSpPr>
            <a:spLocks noGrp="1"/>
          </p:cNvSpPr>
          <p:nvPr>
            <p:ph type="title"/>
          </p:nvPr>
        </p:nvSpPr>
        <p:spPr>
          <a:xfrm>
            <a:off x="914400" y="2127736"/>
            <a:ext cx="10464801" cy="2516454"/>
          </a:xfrm>
          <a:prstGeom prst="rect">
            <a:avLst/>
          </a:prstGeom>
        </p:spPr>
        <p:txBody>
          <a:bodyPr/>
          <a:lstStyle/>
          <a:p>
            <a:pPr algn="ctr">
              <a:defRPr sz="2800"/>
            </a:pPr>
            <a:r>
              <a:rPr dirty="0"/>
              <a:t>Pipeline with Docker</a:t>
            </a:r>
            <a:br>
              <a:rPr dirty="0"/>
            </a:br>
            <a:r>
              <a:rPr dirty="0"/>
              <a:t/>
            </a:r>
            <a:br>
              <a:rPr dirty="0"/>
            </a:br>
            <a:r>
              <a:rPr sz="4800" b="1" dirty="0"/>
              <a:t>Course Review</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18" name="Shape 4318"/>
          <p:cNvSpPr>
            <a:spLocks noGrp="1"/>
          </p:cNvSpPr>
          <p:nvPr>
            <p:ph type="title"/>
          </p:nvPr>
        </p:nvSpPr>
        <p:spPr>
          <a:prstGeom prst="rect">
            <a:avLst/>
          </a:prstGeom>
        </p:spPr>
        <p:txBody>
          <a:bodyPr/>
          <a:lstStyle/>
          <a:p>
            <a:r>
              <a:rPr lang="en-US" b="1" dirty="0" smtClean="0"/>
              <a:t>Jenkins CD Pipeline</a:t>
            </a:r>
            <a:endParaRPr lang="en-US" b="1" dirty="0"/>
          </a:p>
        </p:txBody>
      </p:sp>
      <p:sp>
        <p:nvSpPr>
          <p:cNvPr id="4317" name="Shape 4317"/>
          <p:cNvSpPr>
            <a:spLocks noGrp="1"/>
          </p:cNvSpPr>
          <p:nvPr>
            <p:ph type="body" idx="1"/>
          </p:nvPr>
        </p:nvSpPr>
        <p:spPr>
          <a:prstGeom prst="rect">
            <a:avLst/>
          </a:prstGeom>
        </p:spPr>
        <p:txBody>
          <a:bodyPr>
            <a:noAutofit/>
          </a:bodyPr>
          <a:lstStyle/>
          <a:p>
            <a:pPr marL="457200" indent="-406400">
              <a:lnSpc>
                <a:spcPct val="90000"/>
              </a:lnSpc>
              <a:buClr>
                <a:srgbClr val="54585B"/>
              </a:buClr>
              <a:buSzPct val="100000"/>
              <a:buFont typeface="Arial"/>
              <a:buChar char="●"/>
            </a:pPr>
            <a:r>
              <a:rPr lang="en-US" sz="3200" dirty="0" smtClean="0"/>
              <a:t>Many Related Plugins</a:t>
            </a:r>
          </a:p>
          <a:p>
            <a:pPr marL="50800" indent="0">
              <a:lnSpc>
                <a:spcPct val="90000"/>
              </a:lnSpc>
              <a:buClr>
                <a:srgbClr val="54585B"/>
              </a:buClr>
              <a:buSzPct val="100000"/>
            </a:pPr>
            <a:endParaRPr sz="3200" dirty="0"/>
          </a:p>
          <a:p>
            <a:pPr marL="914400" lvl="1" indent="-368300">
              <a:lnSpc>
                <a:spcPct val="90000"/>
              </a:lnSpc>
              <a:buClr>
                <a:srgbClr val="54585B"/>
              </a:buClr>
              <a:buSzPct val="78571"/>
              <a:buFont typeface="Courier New"/>
              <a:buChar char="o"/>
              <a:defRPr sz="2200"/>
            </a:pPr>
            <a:r>
              <a:rPr sz="2400" dirty="0"/>
              <a:t>conditional build steps</a:t>
            </a:r>
          </a:p>
          <a:p>
            <a:pPr marL="914400" lvl="1" indent="-368300">
              <a:lnSpc>
                <a:spcPct val="90000"/>
              </a:lnSpc>
              <a:buClr>
                <a:srgbClr val="54585B"/>
              </a:buClr>
              <a:buSzPct val="78571"/>
              <a:buFont typeface="Courier New"/>
              <a:buChar char="o"/>
              <a:defRPr sz="2200"/>
            </a:pPr>
            <a:r>
              <a:rPr sz="2400" dirty="0"/>
              <a:t>parameterized trigger</a:t>
            </a:r>
          </a:p>
          <a:p>
            <a:pPr marL="914400" lvl="1" indent="-368300">
              <a:lnSpc>
                <a:spcPct val="90000"/>
              </a:lnSpc>
              <a:buClr>
                <a:srgbClr val="54585B"/>
              </a:buClr>
              <a:buSzPct val="78571"/>
              <a:buFont typeface="Courier New"/>
              <a:buChar char="o"/>
              <a:defRPr sz="2200"/>
            </a:pPr>
            <a:r>
              <a:rPr sz="2400" dirty="0"/>
              <a:t>promotions</a:t>
            </a:r>
          </a:p>
          <a:p>
            <a:pPr marL="914400" lvl="1" indent="-368300">
              <a:lnSpc>
                <a:spcPct val="90000"/>
              </a:lnSpc>
              <a:buClr>
                <a:srgbClr val="54585B"/>
              </a:buClr>
              <a:buSzPct val="78571"/>
              <a:buFont typeface="Courier New"/>
              <a:buChar char="o"/>
              <a:defRPr sz="2200"/>
            </a:pPr>
            <a:r>
              <a:rPr sz="2400" dirty="0" smtClean="0"/>
              <a:t>...</a:t>
            </a:r>
            <a:endParaRPr lang="en-US" sz="2400" dirty="0" smtClean="0"/>
          </a:p>
          <a:p>
            <a:pPr marL="0" lvl="1" indent="546100">
              <a:lnSpc>
                <a:spcPct val="90000"/>
              </a:lnSpc>
              <a:defRPr sz="2200"/>
            </a:pPr>
            <a:endParaRPr dirty="0"/>
          </a:p>
          <a:p>
            <a:pPr marL="457200" indent="-406400">
              <a:lnSpc>
                <a:spcPct val="90000"/>
              </a:lnSpc>
              <a:buClr>
                <a:srgbClr val="54585B"/>
              </a:buClr>
              <a:buSzPct val="100000"/>
              <a:buFont typeface="Arial"/>
              <a:buChar char="●"/>
            </a:pPr>
            <a:endParaRPr lang="en-US" sz="3200" dirty="0" smtClean="0"/>
          </a:p>
          <a:p>
            <a:pPr marL="457200" indent="-406400">
              <a:lnSpc>
                <a:spcPct val="90000"/>
              </a:lnSpc>
              <a:buClr>
                <a:srgbClr val="54585B"/>
              </a:buClr>
              <a:buSzPct val="100000"/>
              <a:buFont typeface="Arial"/>
              <a:buChar char="●"/>
            </a:pPr>
            <a:r>
              <a:rPr lang="en-US" sz="3200" dirty="0" smtClean="0"/>
              <a:t>Major Issue : Pipeline Configuration Is Scattered In Various Jobs</a:t>
            </a:r>
            <a:endParaRPr lang="en-US" sz="3200"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317">
                                            <p:bg/>
                                          </p:spTgt>
                                        </p:tgtEl>
                                        <p:attrNameLst>
                                          <p:attrName>style.visibility</p:attrName>
                                        </p:attrNameLst>
                                      </p:cBhvr>
                                      <p:to>
                                        <p:strVal val="visible"/>
                                      </p:to>
                                    </p:set>
                                    <p:animEffect transition="in" filter="fade">
                                      <p:cBhvr>
                                        <p:cTn id="7" dur="500"/>
                                        <p:tgtEl>
                                          <p:spTgt spid="4317">
                                            <p:bg/>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317">
                                            <p:txEl>
                                              <p:pRg st="0" end="0"/>
                                            </p:txEl>
                                          </p:spTgt>
                                        </p:tgtEl>
                                        <p:attrNameLst>
                                          <p:attrName>style.visibility</p:attrName>
                                        </p:attrNameLst>
                                      </p:cBhvr>
                                      <p:to>
                                        <p:strVal val="visible"/>
                                      </p:to>
                                    </p:set>
                                    <p:animEffect transition="in" filter="fade">
                                      <p:cBhvr>
                                        <p:cTn id="12" dur="500"/>
                                        <p:tgtEl>
                                          <p:spTgt spid="4317">
                                            <p:txEl>
                                              <p:pRg st="0" end="0"/>
                                            </p:txEl>
                                          </p:spTgt>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4317">
                                            <p:txEl>
                                              <p:pRg st="2" end="2"/>
                                            </p:txEl>
                                          </p:spTgt>
                                        </p:tgtEl>
                                        <p:attrNameLst>
                                          <p:attrName>style.visibility</p:attrName>
                                        </p:attrNameLst>
                                      </p:cBhvr>
                                      <p:to>
                                        <p:strVal val="visible"/>
                                      </p:to>
                                    </p:set>
                                    <p:animEffect transition="in" filter="fade">
                                      <p:cBhvr>
                                        <p:cTn id="16" dur="500"/>
                                        <p:tgtEl>
                                          <p:spTgt spid="4317">
                                            <p:txEl>
                                              <p:pRg st="2" end="2"/>
                                            </p:txEl>
                                          </p:spTgt>
                                        </p:tgtEl>
                                      </p:cBhvr>
                                    </p:animEffect>
                                  </p:childTnLst>
                                </p:cTn>
                              </p:par>
                            </p:childTnLst>
                          </p:cTn>
                        </p:par>
                        <p:par>
                          <p:cTn id="17" fill="hold">
                            <p:stCondLst>
                              <p:cond delay="1000"/>
                            </p:stCondLst>
                            <p:childTnLst>
                              <p:par>
                                <p:cTn id="18" presetID="10" presetClass="entr" presetSubtype="0" fill="hold" grpId="0" nodeType="afterEffect">
                                  <p:stCondLst>
                                    <p:cond delay="0"/>
                                  </p:stCondLst>
                                  <p:childTnLst>
                                    <p:set>
                                      <p:cBhvr>
                                        <p:cTn id="19" dur="1" fill="hold">
                                          <p:stCondLst>
                                            <p:cond delay="0"/>
                                          </p:stCondLst>
                                        </p:cTn>
                                        <p:tgtEl>
                                          <p:spTgt spid="4317">
                                            <p:txEl>
                                              <p:pRg st="3" end="3"/>
                                            </p:txEl>
                                          </p:spTgt>
                                        </p:tgtEl>
                                        <p:attrNameLst>
                                          <p:attrName>style.visibility</p:attrName>
                                        </p:attrNameLst>
                                      </p:cBhvr>
                                      <p:to>
                                        <p:strVal val="visible"/>
                                      </p:to>
                                    </p:set>
                                    <p:animEffect transition="in" filter="fade">
                                      <p:cBhvr>
                                        <p:cTn id="20" dur="500"/>
                                        <p:tgtEl>
                                          <p:spTgt spid="4317">
                                            <p:txEl>
                                              <p:pRg st="3" end="3"/>
                                            </p:txEl>
                                          </p:spTgt>
                                        </p:tgtEl>
                                      </p:cBhvr>
                                    </p:animEffect>
                                  </p:childTnLst>
                                </p:cTn>
                              </p:par>
                            </p:childTnLst>
                          </p:cTn>
                        </p:par>
                        <p:par>
                          <p:cTn id="21" fill="hold">
                            <p:stCondLst>
                              <p:cond delay="1500"/>
                            </p:stCondLst>
                            <p:childTnLst>
                              <p:par>
                                <p:cTn id="22" presetID="10" presetClass="entr" presetSubtype="0" fill="hold" grpId="0" nodeType="afterEffect">
                                  <p:stCondLst>
                                    <p:cond delay="0"/>
                                  </p:stCondLst>
                                  <p:childTnLst>
                                    <p:set>
                                      <p:cBhvr>
                                        <p:cTn id="23" dur="1" fill="hold">
                                          <p:stCondLst>
                                            <p:cond delay="0"/>
                                          </p:stCondLst>
                                        </p:cTn>
                                        <p:tgtEl>
                                          <p:spTgt spid="4317">
                                            <p:txEl>
                                              <p:pRg st="4" end="4"/>
                                            </p:txEl>
                                          </p:spTgt>
                                        </p:tgtEl>
                                        <p:attrNameLst>
                                          <p:attrName>style.visibility</p:attrName>
                                        </p:attrNameLst>
                                      </p:cBhvr>
                                      <p:to>
                                        <p:strVal val="visible"/>
                                      </p:to>
                                    </p:set>
                                    <p:animEffect transition="in" filter="fade">
                                      <p:cBhvr>
                                        <p:cTn id="24" dur="500"/>
                                        <p:tgtEl>
                                          <p:spTgt spid="4317">
                                            <p:txEl>
                                              <p:pRg st="4" end="4"/>
                                            </p:txEl>
                                          </p:spTgt>
                                        </p:tgtEl>
                                      </p:cBhvr>
                                    </p:animEffect>
                                  </p:childTnLst>
                                </p:cTn>
                              </p:par>
                            </p:childTnLst>
                          </p:cTn>
                        </p:par>
                        <p:par>
                          <p:cTn id="25" fill="hold">
                            <p:stCondLst>
                              <p:cond delay="2000"/>
                            </p:stCondLst>
                            <p:childTnLst>
                              <p:par>
                                <p:cTn id="26" presetID="10" presetClass="entr" presetSubtype="0" fill="hold" grpId="0" nodeType="afterEffect">
                                  <p:stCondLst>
                                    <p:cond delay="0"/>
                                  </p:stCondLst>
                                  <p:childTnLst>
                                    <p:set>
                                      <p:cBhvr>
                                        <p:cTn id="27" dur="1" fill="hold">
                                          <p:stCondLst>
                                            <p:cond delay="0"/>
                                          </p:stCondLst>
                                        </p:cTn>
                                        <p:tgtEl>
                                          <p:spTgt spid="4317">
                                            <p:txEl>
                                              <p:pRg st="5" end="5"/>
                                            </p:txEl>
                                          </p:spTgt>
                                        </p:tgtEl>
                                        <p:attrNameLst>
                                          <p:attrName>style.visibility</p:attrName>
                                        </p:attrNameLst>
                                      </p:cBhvr>
                                      <p:to>
                                        <p:strVal val="visible"/>
                                      </p:to>
                                    </p:set>
                                    <p:animEffect transition="in" filter="fade">
                                      <p:cBhvr>
                                        <p:cTn id="28" dur="500"/>
                                        <p:tgtEl>
                                          <p:spTgt spid="4317">
                                            <p:txEl>
                                              <p:pRg st="5" end="5"/>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4317">
                                            <p:txEl>
                                              <p:pRg st="8" end="8"/>
                                            </p:txEl>
                                          </p:spTgt>
                                        </p:tgtEl>
                                        <p:attrNameLst>
                                          <p:attrName>style.visibility</p:attrName>
                                        </p:attrNameLst>
                                      </p:cBhvr>
                                      <p:to>
                                        <p:strVal val="visible"/>
                                      </p:to>
                                    </p:set>
                                    <p:animEffect transition="in" filter="fade">
                                      <p:cBhvr>
                                        <p:cTn id="33" dur="500"/>
                                        <p:tgtEl>
                                          <p:spTgt spid="4317">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17" grpId="0" uiExpand="1" build="p"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74" name="Shape 4774"/>
          <p:cNvSpPr>
            <a:spLocks noGrp="1"/>
          </p:cNvSpPr>
          <p:nvPr>
            <p:ph type="title"/>
          </p:nvPr>
        </p:nvSpPr>
        <p:spPr>
          <a:xfrm>
            <a:off x="798781" y="833967"/>
            <a:ext cx="10970004" cy="836099"/>
          </a:xfrm>
          <a:prstGeom prst="rect">
            <a:avLst/>
          </a:prstGeom>
          <a:solidFill>
            <a:schemeClr val="accent5">
              <a:lumMod val="20000"/>
              <a:lumOff val="80000"/>
            </a:schemeClr>
          </a:solidFill>
          <a:ln>
            <a:noFill/>
          </a:ln>
        </p:spPr>
        <p:txBody>
          <a:bodyPr/>
          <a:lstStyle/>
          <a:p>
            <a:pPr algn="ctr"/>
            <a:r>
              <a:rPr b="1" dirty="0"/>
              <a:t>Course Review</a:t>
            </a:r>
          </a:p>
        </p:txBody>
      </p:sp>
      <p:sp>
        <p:nvSpPr>
          <p:cNvPr id="4775" name="Shape 4775"/>
          <p:cNvSpPr>
            <a:spLocks noGrp="1"/>
          </p:cNvSpPr>
          <p:nvPr>
            <p:ph type="body" idx="1"/>
          </p:nvPr>
        </p:nvSpPr>
        <p:spPr>
          <a:xfrm>
            <a:off x="1881347" y="2350524"/>
            <a:ext cx="5911107" cy="618613"/>
          </a:xfrm>
          <a:prstGeom prst="rect">
            <a:avLst/>
          </a:prstGeom>
        </p:spPr>
        <p:txBody>
          <a:bodyPr>
            <a:normAutofit lnSpcReduction="10000"/>
          </a:bodyPr>
          <a:lstStyle/>
          <a:p>
            <a:pPr marL="280736" indent="-280736">
              <a:lnSpc>
                <a:spcPct val="150000"/>
              </a:lnSpc>
              <a:buSzPct val="100000"/>
              <a:buFontTx/>
              <a:buChar char="•"/>
            </a:pPr>
            <a:r>
              <a:rPr lang="en-US" sz="2000" dirty="0">
                <a:hlinkClick r:id="rId3" action="ppaction://hlinksldjump"/>
              </a:rPr>
              <a:t>The Need For The Pipeline</a:t>
            </a:r>
            <a:endParaRPr lang="en-US" sz="2000" dirty="0"/>
          </a:p>
          <a:p>
            <a:pPr marL="280736" indent="-280736">
              <a:lnSpc>
                <a:spcPct val="150000"/>
              </a:lnSpc>
              <a:buSzPct val="100000"/>
              <a:buChar char="•"/>
            </a:pPr>
            <a:endParaRPr lang="en-US" sz="2000" dirty="0" smtClean="0"/>
          </a:p>
        </p:txBody>
      </p:sp>
      <p:sp>
        <p:nvSpPr>
          <p:cNvPr id="2" name="TextBox 1"/>
          <p:cNvSpPr txBox="1"/>
          <p:nvPr/>
        </p:nvSpPr>
        <p:spPr>
          <a:xfrm>
            <a:off x="1881347" y="3111396"/>
            <a:ext cx="5185548" cy="40010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285750" indent="-285750">
              <a:buFont typeface="Arial" panose="020B0604020202020204" pitchFamily="34" charset="0"/>
              <a:buChar char="•"/>
            </a:pPr>
            <a:r>
              <a:rPr lang="en-US" sz="2000" dirty="0">
                <a:latin typeface="PT Sans"/>
                <a:hlinkClick r:id="rId4" action="ppaction://hlinksldjump"/>
              </a:rPr>
              <a:t>What Is Cloudbees Pipeline</a:t>
            </a:r>
            <a:r>
              <a:rPr lang="en-US" sz="2000" dirty="0" smtClean="0">
                <a:latin typeface="PT Sans"/>
                <a:hlinkClick r:id="rId4" action="ppaction://hlinksldjump"/>
              </a:rPr>
              <a:t>?</a:t>
            </a:r>
            <a:endParaRPr kumimoji="0" lang="en-US" sz="2000" b="0" i="0" u="none" strike="noStrike" cap="none" spc="0" normalizeH="0" baseline="0" dirty="0">
              <a:ln>
                <a:noFill/>
              </a:ln>
              <a:solidFill>
                <a:srgbClr val="000000"/>
              </a:solidFill>
              <a:effectLst/>
              <a:uFillTx/>
              <a:latin typeface="PT Sans"/>
              <a:sym typeface="Calibri"/>
            </a:endParaRPr>
          </a:p>
        </p:txBody>
      </p:sp>
      <p:sp>
        <p:nvSpPr>
          <p:cNvPr id="6" name="TextBox 5"/>
          <p:cNvSpPr txBox="1"/>
          <p:nvPr/>
        </p:nvSpPr>
        <p:spPr>
          <a:xfrm>
            <a:off x="1881348" y="3653760"/>
            <a:ext cx="5087010" cy="55399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280736" indent="-280736">
              <a:lnSpc>
                <a:spcPct val="150000"/>
              </a:lnSpc>
              <a:buSzPct val="100000"/>
              <a:buChar char="•"/>
            </a:pPr>
            <a:r>
              <a:rPr lang="en-US" sz="2000" dirty="0">
                <a:latin typeface="PT Sans"/>
                <a:hlinkClick r:id="rId5" action="ppaction://hlinksldjump"/>
              </a:rPr>
              <a:t>The Syntax And The Snippet Generator</a:t>
            </a:r>
            <a:endParaRPr lang="en-US" sz="2000" dirty="0">
              <a:latin typeface="PT Sans"/>
            </a:endParaRPr>
          </a:p>
        </p:txBody>
      </p:sp>
      <p:sp>
        <p:nvSpPr>
          <p:cNvPr id="7" name="TextBox 6"/>
          <p:cNvSpPr txBox="1"/>
          <p:nvPr/>
        </p:nvSpPr>
        <p:spPr>
          <a:xfrm>
            <a:off x="1881348" y="4350013"/>
            <a:ext cx="3374918" cy="55399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280736" indent="-280736">
              <a:lnSpc>
                <a:spcPct val="150000"/>
              </a:lnSpc>
              <a:buSzPct val="100000"/>
              <a:buChar char="•"/>
            </a:pPr>
            <a:r>
              <a:rPr lang="en-US" sz="2000" dirty="0">
                <a:latin typeface="PT Sans"/>
                <a:hlinkClick r:id="rId6" action="ppaction://hlinksldjump"/>
              </a:rPr>
              <a:t>Docker Containers</a:t>
            </a:r>
            <a:endParaRPr lang="en-US" sz="2000" dirty="0">
              <a:latin typeface="PT Sans"/>
            </a:endParaRPr>
          </a:p>
        </p:txBody>
      </p:sp>
      <p:sp>
        <p:nvSpPr>
          <p:cNvPr id="8" name="TextBox 7"/>
          <p:cNvSpPr txBox="1"/>
          <p:nvPr/>
        </p:nvSpPr>
        <p:spPr>
          <a:xfrm>
            <a:off x="1881348" y="5046266"/>
            <a:ext cx="3374918" cy="55399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280736" indent="-280736">
              <a:lnSpc>
                <a:spcPct val="150000"/>
              </a:lnSpc>
              <a:buSzPct val="100000"/>
              <a:buChar char="•"/>
            </a:pPr>
            <a:r>
              <a:rPr lang="en-US" sz="2000" dirty="0">
                <a:latin typeface="PT Sans"/>
                <a:hlinkClick r:id="rId7" action="ppaction://hlinksldjump"/>
              </a:rPr>
              <a:t>Docker Tools</a:t>
            </a:r>
            <a:endParaRPr lang="en-US" sz="2000" dirty="0">
              <a:latin typeface="PT Sans"/>
            </a:endParaRPr>
          </a:p>
        </p:txBody>
      </p:sp>
      <p:sp>
        <p:nvSpPr>
          <p:cNvPr id="10" name="TextBox 9"/>
          <p:cNvSpPr txBox="1"/>
          <p:nvPr/>
        </p:nvSpPr>
        <p:spPr>
          <a:xfrm>
            <a:off x="1881348" y="5742518"/>
            <a:ext cx="3091622" cy="55399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280736" indent="-280736">
              <a:lnSpc>
                <a:spcPct val="150000"/>
              </a:lnSpc>
              <a:buSzPct val="100000"/>
              <a:buChar char="•"/>
            </a:pPr>
            <a:r>
              <a:rPr lang="en-US" sz="2000" dirty="0">
                <a:latin typeface="PT Sans"/>
                <a:hlinkClick r:id="rId8" action="ppaction://hlinksldjump"/>
              </a:rPr>
              <a:t>The Project</a:t>
            </a:r>
            <a:endParaRPr lang="en-US" sz="2000" dirty="0">
              <a:latin typeface="PT Sans"/>
            </a:endParaRPr>
          </a:p>
        </p:txBody>
      </p:sp>
    </p:spTree>
    <p:extLst>
      <p:ext uri="{BB962C8B-B14F-4D97-AF65-F5344CB8AC3E}">
        <p14:creationId xmlns:p14="http://schemas.microsoft.com/office/powerpoint/2010/main" val="3433127964"/>
      </p:ext>
    </p:extLst>
  </p:cSld>
  <p:clrMapOvr>
    <a:masterClrMapping/>
  </p:clrMapOvr>
  <p:transition spd="slow"/>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78" name="Shape 4778"/>
          <p:cNvSpPr>
            <a:spLocks noGrp="1"/>
          </p:cNvSpPr>
          <p:nvPr>
            <p:ph type="title"/>
          </p:nvPr>
        </p:nvSpPr>
        <p:spPr>
          <a:xfrm>
            <a:off x="914400" y="2127736"/>
            <a:ext cx="10464801" cy="2720989"/>
          </a:xfrm>
          <a:prstGeom prst="rect">
            <a:avLst/>
          </a:prstGeom>
        </p:spPr>
        <p:txBody>
          <a:bodyPr/>
          <a:lstStyle/>
          <a:p>
            <a:pPr algn="ctr">
              <a:defRPr sz="2800"/>
            </a:pPr>
            <a:r>
              <a:rPr dirty="0"/>
              <a:t>Pipeline with Docker</a:t>
            </a:r>
            <a:br>
              <a:rPr dirty="0"/>
            </a:br>
            <a:r>
              <a:rPr dirty="0"/>
              <a:t/>
            </a:r>
            <a:br>
              <a:rPr dirty="0"/>
            </a:br>
            <a:r>
              <a:rPr sz="4800" b="1" dirty="0"/>
              <a:t>Syllabus and References</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1" dirty="0" smtClean="0"/>
              <a:t>References</a:t>
            </a:r>
            <a:endParaRPr lang="en-US" b="1" dirty="0"/>
          </a:p>
        </p:txBody>
      </p:sp>
      <p:sp>
        <p:nvSpPr>
          <p:cNvPr id="7" name="Text Placeholder 6"/>
          <p:cNvSpPr>
            <a:spLocks noGrp="1"/>
          </p:cNvSpPr>
          <p:nvPr>
            <p:ph type="body" idx="1"/>
          </p:nvPr>
        </p:nvSpPr>
        <p:spPr/>
        <p:txBody>
          <a:bodyPr>
            <a:normAutofit fontScale="85000" lnSpcReduction="10000"/>
          </a:bodyPr>
          <a:lstStyle/>
          <a:p>
            <a:pPr marL="457200" indent="-457200">
              <a:lnSpc>
                <a:spcPct val="200000"/>
              </a:lnSpc>
              <a:buFont typeface="Arial" panose="020B0604020202020204" pitchFamily="34" charset="0"/>
              <a:buChar char="•"/>
            </a:pPr>
            <a:r>
              <a:rPr lang="en-US" dirty="0"/>
              <a:t>CloudBees Pipeline Plugin Suite (</a:t>
            </a:r>
            <a:r>
              <a:rPr lang="en-US" u="sng" dirty="0">
                <a:hlinkClick r:id="rId2"/>
              </a:rPr>
              <a:t>http://documentation.cloudbees.com/docs/cje-user-guide/workflow.html</a:t>
            </a:r>
            <a:r>
              <a:rPr lang="en-US" dirty="0"/>
              <a:t>)</a:t>
            </a:r>
          </a:p>
          <a:p>
            <a:pPr marL="457200" indent="-457200">
              <a:lnSpc>
                <a:spcPct val="200000"/>
              </a:lnSpc>
              <a:buFont typeface="Arial" panose="020B0604020202020204" pitchFamily="34" charset="0"/>
              <a:buChar char="•"/>
            </a:pPr>
            <a:r>
              <a:rPr lang="en-US" dirty="0"/>
              <a:t>CloudBees Docker Pipeline Plugin (</a:t>
            </a:r>
            <a:r>
              <a:rPr lang="en-US" u="sng" dirty="0">
                <a:hlinkClick r:id="rId3"/>
              </a:rPr>
              <a:t>http://documentation.cloudbees.com/docs/cje-user-guide/docker-workflow.html</a:t>
            </a:r>
            <a:r>
              <a:rPr lang="en-US" dirty="0"/>
              <a:t>)</a:t>
            </a:r>
          </a:p>
          <a:p>
            <a:pPr marL="457200" indent="-457200">
              <a:lnSpc>
                <a:spcPct val="200000"/>
              </a:lnSpc>
              <a:buFont typeface="Arial" panose="020B0604020202020204" pitchFamily="34" charset="0"/>
              <a:buChar char="•"/>
            </a:pPr>
            <a:r>
              <a:rPr lang="en-US" dirty="0"/>
              <a:t>Docker Docs (</a:t>
            </a:r>
            <a:r>
              <a:rPr lang="en-US" u="sng" dirty="0">
                <a:hlinkClick r:id="rId4"/>
              </a:rPr>
              <a:t>https://docs.docker.com/</a:t>
            </a:r>
            <a:r>
              <a:rPr lang="en-US" dirty="0"/>
              <a:t>)</a:t>
            </a:r>
          </a:p>
          <a:p>
            <a:pPr marL="457200" indent="-457200">
              <a:lnSpc>
                <a:spcPct val="200000"/>
              </a:lnSpc>
              <a:buFont typeface="Arial" panose="020B0604020202020204" pitchFamily="34" charset="0"/>
              <a:buChar char="•"/>
            </a:pPr>
            <a:endParaRPr lang="en-US" dirty="0"/>
          </a:p>
        </p:txBody>
      </p:sp>
    </p:spTree>
    <p:extLst>
      <p:ext uri="{BB962C8B-B14F-4D97-AF65-F5344CB8AC3E}">
        <p14:creationId xmlns:p14="http://schemas.microsoft.com/office/powerpoint/2010/main" val="244785917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10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fade">
                                      <p:cBhvr>
                                        <p:cTn id="12" dur="5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fade">
                                      <p:cBhvr>
                                        <p:cTn id="17" dur="500"/>
                                        <p:tgtEl>
                                          <p:spTgt spid="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85" name="Shape 4785"/>
          <p:cNvSpPr>
            <a:spLocks noGrp="1"/>
          </p:cNvSpPr>
          <p:nvPr>
            <p:ph type="title"/>
          </p:nvPr>
        </p:nvSpPr>
        <p:spPr>
          <a:xfrm>
            <a:off x="914400" y="2127736"/>
            <a:ext cx="10464801" cy="2111103"/>
          </a:xfrm>
          <a:prstGeom prst="rect">
            <a:avLst/>
          </a:prstGeom>
        </p:spPr>
        <p:txBody>
          <a:bodyPr/>
          <a:lstStyle>
            <a:lvl1pPr algn="ctr">
              <a:defRPr sz="4800" b="1" i="1"/>
            </a:lvl1pPr>
          </a:lstStyle>
          <a:p>
            <a:r>
              <a:rPr dirty="0"/>
              <a:t>Thank You !</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5B9BD5"/>
      </a:accent1>
      <a:accent2>
        <a:srgbClr val="ED7D31"/>
      </a:accent2>
      <a:accent3>
        <a:srgbClr val="A5A5A5"/>
      </a:accent3>
      <a:accent4>
        <a:srgbClr val="FFC000"/>
      </a:accent4>
      <a:accent5>
        <a:srgbClr val="4472C4"/>
      </a:accent5>
      <a:accent6>
        <a:srgbClr val="70AD47"/>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1_Office Theme">
  <a:themeElements>
    <a:clrScheme name="Office Theme">
      <a:dk1>
        <a:srgbClr val="000000"/>
      </a:dk1>
      <a:lt1>
        <a:srgbClr val="FFFFFF"/>
      </a:lt1>
      <a:dk2>
        <a:srgbClr val="A7A7A7"/>
      </a:dk2>
      <a:lt2>
        <a:srgbClr val="535353"/>
      </a:lt2>
      <a:accent1>
        <a:srgbClr val="5B9BD5"/>
      </a:accent1>
      <a:accent2>
        <a:srgbClr val="ED7D31"/>
      </a:accent2>
      <a:accent3>
        <a:srgbClr val="A5A5A5"/>
      </a:accent3>
      <a:accent4>
        <a:srgbClr val="FFC000"/>
      </a:accent4>
      <a:accent5>
        <a:srgbClr val="4472C4"/>
      </a:accent5>
      <a:accent6>
        <a:srgbClr val="70AD47"/>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3.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5B9BD5"/>
      </a:accent1>
      <a:accent2>
        <a:srgbClr val="ED7D31"/>
      </a:accent2>
      <a:accent3>
        <a:srgbClr val="A5A5A5"/>
      </a:accent3>
      <a:accent4>
        <a:srgbClr val="FFC000"/>
      </a:accent4>
      <a:accent5>
        <a:srgbClr val="4472C4"/>
      </a:accent5>
      <a:accent6>
        <a:srgbClr val="70AD47"/>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5429</TotalTime>
  <Words>15198</Words>
  <Application>Microsoft Macintosh PowerPoint</Application>
  <PresentationFormat>Widescreen</PresentationFormat>
  <Paragraphs>1034</Paragraphs>
  <Slides>93</Slides>
  <Notes>71</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93</vt:i4>
      </vt:variant>
    </vt:vector>
  </HeadingPairs>
  <TitlesOfParts>
    <vt:vector size="102" baseType="lpstr">
      <vt:lpstr>Calibri</vt:lpstr>
      <vt:lpstr>Calibri Light</vt:lpstr>
      <vt:lpstr>Courier New</vt:lpstr>
      <vt:lpstr>Helvetica</vt:lpstr>
      <vt:lpstr>Menlo</vt:lpstr>
      <vt:lpstr>PT Sans</vt:lpstr>
      <vt:lpstr>Arial</vt:lpstr>
      <vt:lpstr>Office Theme</vt:lpstr>
      <vt:lpstr>1_Office Theme</vt:lpstr>
      <vt:lpstr>Workshop Prerequisites</vt:lpstr>
      <vt:lpstr>CloudBees Jenkins Platform Pipeline with Docker</vt:lpstr>
      <vt:lpstr>Course Agenda</vt:lpstr>
      <vt:lpstr>Pipeline 101 – In this Unit:</vt:lpstr>
      <vt:lpstr>Pipeline with Docker Day 1  Pipeline 101</vt:lpstr>
      <vt:lpstr>The Need For Pipeline?</vt:lpstr>
      <vt:lpstr>What is CD Pipeline?</vt:lpstr>
      <vt:lpstr>Jenkins CD Pipeline</vt:lpstr>
      <vt:lpstr>Jenkins CD Pipeline</vt:lpstr>
      <vt:lpstr>CD Pipeline Visualization</vt:lpstr>
      <vt:lpstr>PowerPoint Presentation</vt:lpstr>
      <vt:lpstr>Build Flow Plugin</vt:lpstr>
      <vt:lpstr>CloudBees Pipeline Plugin</vt:lpstr>
      <vt:lpstr>MID - BREAK</vt:lpstr>
      <vt:lpstr>Pipeline 101 - Creating A Simple Pipeline</vt:lpstr>
      <vt:lpstr>Pipeline 101 - Snippet Generator</vt:lpstr>
      <vt:lpstr>Pipeline Structure and Syntax</vt:lpstr>
      <vt:lpstr>Pipeline with Docker Day 1  Review</vt:lpstr>
      <vt:lpstr>Day 1 Review</vt:lpstr>
      <vt:lpstr>Pipeline with Docker Day 1  Exercise</vt:lpstr>
      <vt:lpstr>Day 1 – Exercise </vt:lpstr>
      <vt:lpstr>Pipeline with Docker Day 2  Docker 101</vt:lpstr>
      <vt:lpstr>Docker 101 – In this Unit:</vt:lpstr>
      <vt:lpstr>Review Of Day 1 Concepts And Exercise</vt:lpstr>
      <vt:lpstr>Docker Containers</vt:lpstr>
      <vt:lpstr>Docker Containers</vt:lpstr>
      <vt:lpstr>Single-Container Service</vt:lpstr>
      <vt:lpstr>Linked or Networked Containers</vt:lpstr>
      <vt:lpstr>Docker Use Cases</vt:lpstr>
      <vt:lpstr>PowerPoint Presentation</vt:lpstr>
      <vt:lpstr>Docker Tools</vt:lpstr>
      <vt:lpstr>Docker Hub and Registry</vt:lpstr>
      <vt:lpstr>Docker Hub/Registry</vt:lpstr>
      <vt:lpstr>Docker Engine</vt:lpstr>
      <vt:lpstr>Docker Engine –  Running Tests Inside Containers</vt:lpstr>
      <vt:lpstr>Docker Engine –  Building Containers and Pushing Them to the Private Registry</vt:lpstr>
      <vt:lpstr>MID - BREAK</vt:lpstr>
      <vt:lpstr>Docker Engine – Running Containers</vt:lpstr>
      <vt:lpstr>Docker Engine – Logging, Stopping and Removing Containers</vt:lpstr>
      <vt:lpstr>Docker Compose</vt:lpstr>
      <vt:lpstr>Docker Swarm</vt:lpstr>
      <vt:lpstr>Docker Machine</vt:lpstr>
      <vt:lpstr>Kitematic</vt:lpstr>
      <vt:lpstr>Pipeline with Docker Day 2  Review</vt:lpstr>
      <vt:lpstr>Day 2 Review</vt:lpstr>
      <vt:lpstr>Pipeline with Docker Day 2  Exercise</vt:lpstr>
      <vt:lpstr>Day 2 – Exercise </vt:lpstr>
      <vt:lpstr>Pipeline with Docker Day 3  The Project Part 1</vt:lpstr>
      <vt:lpstr>Review Of Day 2 Concepts And Exercise</vt:lpstr>
      <vt:lpstr>The Project</vt:lpstr>
      <vt:lpstr>The Project (Con’t.)</vt:lpstr>
      <vt:lpstr>PowerPoint Presentation</vt:lpstr>
      <vt:lpstr>Create a Pipeline Job Called my-pipeline</vt:lpstr>
      <vt:lpstr>Key Pipeline DSL – node</vt:lpstr>
      <vt:lpstr>Run the Job</vt:lpstr>
      <vt:lpstr>Key Pipeline DSL – git</vt:lpstr>
      <vt:lpstr>PowerPoint Presentation</vt:lpstr>
      <vt:lpstr>PowerPoint Presentation</vt:lpstr>
      <vt:lpstr>MID - BREAK</vt:lpstr>
      <vt:lpstr>PowerPoint Presentation</vt:lpstr>
      <vt:lpstr>PowerPoint Presentation</vt:lpstr>
      <vt:lpstr>Key Pipeline DSL – stash and unstash</vt:lpstr>
      <vt:lpstr>Key Pipeline DSL – env and withEnv</vt:lpstr>
      <vt:lpstr>Pipeline with Docker Day 3  Review</vt:lpstr>
      <vt:lpstr>Day 3 Review</vt:lpstr>
      <vt:lpstr>Pipeline with Docker Day 3  Exercise</vt:lpstr>
      <vt:lpstr>Day 3 – Exercise </vt:lpstr>
      <vt:lpstr>Pipeline with Docker Day 4  The Project Part 2</vt:lpstr>
      <vt:lpstr>Review Of Day 3 Concepts And Exercise</vt:lpstr>
      <vt:lpstr>The Project</vt:lpstr>
      <vt:lpstr>The Project (cont.)</vt:lpstr>
      <vt:lpstr>PowerPoint Presentation</vt:lpstr>
      <vt:lpstr>PowerPoint Presentation</vt:lpstr>
      <vt:lpstr>PowerPoint Presentation</vt:lpstr>
      <vt:lpstr>Key Pipeline DSL – execution control</vt:lpstr>
      <vt:lpstr>Key Pipeline DSL – Execution Control</vt:lpstr>
      <vt:lpstr>Key Pipeline DSL – Execution Control</vt:lpstr>
      <vt:lpstr>MID - BREAK</vt:lpstr>
      <vt:lpstr>Key Pipeline DSL – checkpoint</vt:lpstr>
      <vt:lpstr>Pipeline Stage View</vt:lpstr>
      <vt:lpstr>Pipeline and Job Template</vt:lpstr>
      <vt:lpstr>Multi-branch Pipeline and Jenkinsfile</vt:lpstr>
      <vt:lpstr>Multi-branch Pipeline And Jenkinsfile</vt:lpstr>
      <vt:lpstr>Multi-branch Pipeline and Jenkinsfile</vt:lpstr>
      <vt:lpstr>Multi-branch Pipeline and Jenkinsfile</vt:lpstr>
      <vt:lpstr>Multi-branch Pipeline and Jenkinsfile</vt:lpstr>
      <vt:lpstr>Pipeline with Docker Day 4  Project Review</vt:lpstr>
      <vt:lpstr>Project Review</vt:lpstr>
      <vt:lpstr>Pipeline with Docker  Course Review</vt:lpstr>
      <vt:lpstr>Course Review</vt:lpstr>
      <vt:lpstr>Pipeline with Docker  Syllabus and References</vt:lpstr>
      <vt:lpstr>References</vt:lpstr>
      <vt:lpstr>Thank You !</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Workshop Prerequisites</dc:title>
  <dc:creator>Jim Tabasz</dc:creator>
  <cp:lastModifiedBy>Viktor Farcic</cp:lastModifiedBy>
  <cp:revision>151</cp:revision>
  <dcterms:modified xsi:type="dcterms:W3CDTF">2016-04-12T09:17:18Z</dcterms:modified>
</cp:coreProperties>
</file>